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SemiBold"/>
      <p:regular r:id="rId15"/>
      <p:bold r:id="rId16"/>
      <p:italic r:id="rId17"/>
      <p:boldItalic r:id="rId18"/>
    </p:embeddedFont>
    <p:embeddedFont>
      <p:font typeface="Roboto Thin"/>
      <p:regular r:id="rId19"/>
      <p:bold r:id="rId20"/>
      <p:italic r:id="rId21"/>
      <p:boldItalic r:id="rId22"/>
    </p:embeddedFont>
    <p:embeddedFont>
      <p:font typeface="Roboto Medium"/>
      <p:regular r:id="rId23"/>
      <p:bold r:id="rId24"/>
      <p:italic r:id="rId25"/>
      <p:boldItalic r:id="rId26"/>
    </p:embeddedFont>
    <p:embeddedFont>
      <p:font typeface="Roboto"/>
      <p:regular r:id="rId27"/>
      <p:bold r:id="rId28"/>
      <p:italic r:id="rId29"/>
      <p:boldItalic r:id="rId30"/>
    </p:embeddedFont>
    <p:embeddedFont>
      <p:font typeface="Montserrat"/>
      <p:regular r:id="rId31"/>
      <p:bold r:id="rId32"/>
      <p:italic r:id="rId33"/>
      <p:boldItalic r:id="rId34"/>
    </p:embeddedFont>
    <p:embeddedFont>
      <p:font typeface="Frank Ruhl Libre"/>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bold.fntdata"/><Relationship Id="rId22" Type="http://schemas.openxmlformats.org/officeDocument/2006/relationships/font" Target="fonts/RobotoThin-boldItalic.fntdata"/><Relationship Id="rId21" Type="http://schemas.openxmlformats.org/officeDocument/2006/relationships/font" Target="fonts/RobotoThin-italic.fntdata"/><Relationship Id="rId24" Type="http://schemas.openxmlformats.org/officeDocument/2006/relationships/font" Target="fonts/RobotoMedium-bold.fntdata"/><Relationship Id="rId23" Type="http://schemas.openxmlformats.org/officeDocument/2006/relationships/font" Target="fonts/Roboto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boldItalic.fntdata"/><Relationship Id="rId25" Type="http://schemas.openxmlformats.org/officeDocument/2006/relationships/font" Target="fonts/RobotoMedium-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FrankRuhlLibre-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font" Target="fonts/MontserratSemiBold-regular.fntdata"/><Relationship Id="rId14" Type="http://schemas.openxmlformats.org/officeDocument/2006/relationships/slide" Target="slides/slide9.xml"/><Relationship Id="rId36" Type="http://schemas.openxmlformats.org/officeDocument/2006/relationships/font" Target="fonts/FrankRuhlLibre-bold.fntdata"/><Relationship Id="rId17" Type="http://schemas.openxmlformats.org/officeDocument/2006/relationships/font" Target="fonts/MontserratSemiBold-italic.fntdata"/><Relationship Id="rId16" Type="http://schemas.openxmlformats.org/officeDocument/2006/relationships/font" Target="fonts/MontserratSemiBold-bold.fntdata"/><Relationship Id="rId19" Type="http://schemas.openxmlformats.org/officeDocument/2006/relationships/font" Target="fonts/RobotoThin-regular.fntdata"/><Relationship Id="rId18" Type="http://schemas.openxmlformats.org/officeDocument/2006/relationships/font" Target="fonts/MontserratSemi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abd51c7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abd51c7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abd51c76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3abd51c76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project, we </a:t>
            </a:r>
            <a:r>
              <a:rPr lang="en"/>
              <a:t>designed</a:t>
            </a:r>
            <a:r>
              <a:rPr lang="en"/>
              <a:t> three benchmark programs to compare characteristics of OpenMP and MPI.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abd51c76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abd51c76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34e697ee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34e697ee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34e697ee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34e697ee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abd51c7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3abd51c7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From the literature review and experiment we did, we can conclude three points we have learned about OpenMP and MPI.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First, </a:t>
            </a:r>
            <a:r>
              <a:rPr lang="en"/>
              <a:t>The overhead of creating a MPI process is 34,000 times greater than that of creating an omp thread in the given machine. For OpenMP, this overhead is linear to the number of threads created. However, for MPI, The overhead gets greater as the number of processes increases.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 OpenMP outperformed MPI when the problem size is small. </a:t>
            </a:r>
            <a:r>
              <a:rPr lang="en"/>
              <a:t>The implicit synchronization mechanism and strong parallel runtime implementation of OpenMP make it more suitable for problems that can be solved using a single shared memory system. In such cases, OpenMP can provide better performance than MPI due to its ability to minimize communication overhead and exploit parallelism within a single node. However, for problems that require distributed memory systems or where the problem size exceeds the available memory on a single node, MPI may be a more appropriate choice for parallelization.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MPI is typically used for inter-node communication in distributed memory systems, while OpenMP is used for intra-node parallelism in shared memory systems. By combining the two, it is possible to take advantage of both types of parallelism and minimize communication overhead. There are still some research to do on combining these two complementary language models.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357db061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357db061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proceed to the experiment part, let’s take a look at literature survey we’ve done.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paper compared OpenMP and MPI from the mechanism perspective. They pointed out OpenMP is a language model with fine granularity and implicit synchronization, while MPI is a </a:t>
            </a:r>
            <a:r>
              <a:rPr lang="en">
                <a:solidFill>
                  <a:schemeClr val="dk1"/>
                </a:solidFill>
              </a:rPr>
              <a:t>more coarse-grained </a:t>
            </a:r>
            <a:r>
              <a:rPr lang="en"/>
              <a:t>message passing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one designed a set of benchmark programs including Floyd-Warshall algorithm and join problem.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third one did a very interesting experiment. They asked a group of programmers to solve sharks and fishes problem using OpenMP and MPI. As a result, OpenMP development time was 9.6 hours less than MPI in average.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last one did a comprehensive comparison of DMP, which stands for distributed memory programming and SMP, which stands for shared memory programming.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2c29682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2c29682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bg>
      <p:bgPr>
        <a:solidFill>
          <a:srgbClr val="220337"/>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10" name="Google Shape;10;p2"/>
          <p:cNvPicPr preferRelativeResize="0"/>
          <p:nvPr/>
        </p:nvPicPr>
        <p:blipFill rotWithShape="1">
          <a:blip r:embed="rId3">
            <a:alphaModFix/>
          </a:blip>
          <a:srcRect b="0" l="0" r="0" t="0"/>
          <a:stretch/>
        </p:blipFill>
        <p:spPr>
          <a:xfrm>
            <a:off x="4047363" y="427947"/>
            <a:ext cx="1049175" cy="356100"/>
          </a:xfrm>
          <a:prstGeom prst="rect">
            <a:avLst/>
          </a:prstGeom>
          <a:noFill/>
          <a:ln>
            <a:noFill/>
          </a:ln>
        </p:spPr>
      </p:pic>
      <p:sp>
        <p:nvSpPr>
          <p:cNvPr id="11" name="Google Shape;11;p2"/>
          <p:cNvSpPr txBox="1"/>
          <p:nvPr>
            <p:ph type="title"/>
          </p:nvPr>
        </p:nvSpPr>
        <p:spPr>
          <a:xfrm>
            <a:off x="904850" y="1253682"/>
            <a:ext cx="7333800" cy="1595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None/>
              <a:defRPr sz="7200">
                <a:solidFill>
                  <a:schemeClr val="accent2"/>
                </a:solidFill>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p:txBody>
      </p:sp>
      <p:sp>
        <p:nvSpPr>
          <p:cNvPr id="12" name="Google Shape;12;p2"/>
          <p:cNvSpPr txBox="1"/>
          <p:nvPr>
            <p:ph idx="1" type="body"/>
          </p:nvPr>
        </p:nvSpPr>
        <p:spPr>
          <a:xfrm>
            <a:off x="2496200" y="4275729"/>
            <a:ext cx="4151400" cy="304500"/>
          </a:xfrm>
          <a:prstGeom prst="rect">
            <a:avLst/>
          </a:prstGeom>
        </p:spPr>
        <p:txBody>
          <a:bodyPr anchorCtr="0" anchor="t" bIns="91425" lIns="91425" spcFirstLastPara="1" rIns="91425" wrap="square" tIns="91425">
            <a:noAutofit/>
          </a:bodyPr>
          <a:lstStyle>
            <a:lvl1pPr indent="-292100" lvl="0" marL="4572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1pPr>
            <a:lvl2pPr indent="-292100" lvl="1" marL="9144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2pPr>
            <a:lvl3pPr indent="-292100" lvl="2" marL="13716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3pPr>
            <a:lvl4pPr indent="-292100" lvl="3" marL="18288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4pPr>
            <a:lvl5pPr indent="-292100" lvl="4" marL="22860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5pPr>
            <a:lvl6pPr indent="-292100" lvl="5" marL="27432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6pPr>
            <a:lvl7pPr indent="-292100" lvl="6" marL="32004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7pPr>
            <a:lvl8pPr indent="-292100" lvl="7" marL="36576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8pPr>
            <a:lvl9pPr indent="-292100" lvl="8" marL="41148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9pPr>
          </a:lstStyle>
          <a:p/>
        </p:txBody>
      </p:sp>
      <p:sp>
        <p:nvSpPr>
          <p:cNvPr id="13" name="Google Shape;13;p2"/>
          <p:cNvSpPr txBox="1"/>
          <p:nvPr>
            <p:ph idx="2" type="subTitle"/>
          </p:nvPr>
        </p:nvSpPr>
        <p:spPr>
          <a:xfrm>
            <a:off x="2496200" y="2791614"/>
            <a:ext cx="4151400" cy="700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500">
                <a:solidFill>
                  <a:schemeClr val="accent2"/>
                </a:solidFill>
              </a:defRPr>
            </a:lvl1pPr>
            <a:lvl2pPr lvl="1" rtl="0">
              <a:spcBef>
                <a:spcPts val="1600"/>
              </a:spcBef>
              <a:spcAft>
                <a:spcPts val="0"/>
              </a:spcAft>
              <a:buNone/>
              <a:defRPr>
                <a:solidFill>
                  <a:schemeClr val="accent2"/>
                </a:solidFill>
              </a:defRPr>
            </a:lvl2pPr>
            <a:lvl3pPr lvl="2" rtl="0">
              <a:spcBef>
                <a:spcPts val="1600"/>
              </a:spcBef>
              <a:spcAft>
                <a:spcPts val="0"/>
              </a:spcAft>
              <a:buNone/>
              <a:defRPr>
                <a:solidFill>
                  <a:schemeClr val="accent2"/>
                </a:solidFill>
              </a:defRPr>
            </a:lvl3pPr>
            <a:lvl4pPr lvl="3" rtl="0">
              <a:spcBef>
                <a:spcPts val="1600"/>
              </a:spcBef>
              <a:spcAft>
                <a:spcPts val="0"/>
              </a:spcAft>
              <a:buNone/>
              <a:defRPr>
                <a:solidFill>
                  <a:schemeClr val="accent2"/>
                </a:solidFill>
              </a:defRPr>
            </a:lvl4pPr>
            <a:lvl5pPr lvl="4" rtl="0">
              <a:spcBef>
                <a:spcPts val="1600"/>
              </a:spcBef>
              <a:spcAft>
                <a:spcPts val="0"/>
              </a:spcAft>
              <a:buNone/>
              <a:defRPr>
                <a:solidFill>
                  <a:schemeClr val="accent2"/>
                </a:solidFill>
              </a:defRPr>
            </a:lvl5pPr>
            <a:lvl6pPr lvl="5" rtl="0">
              <a:spcBef>
                <a:spcPts val="1600"/>
              </a:spcBef>
              <a:spcAft>
                <a:spcPts val="0"/>
              </a:spcAft>
              <a:buNone/>
              <a:defRPr>
                <a:solidFill>
                  <a:schemeClr val="accent2"/>
                </a:solidFill>
              </a:defRPr>
            </a:lvl6pPr>
            <a:lvl7pPr lvl="6" rtl="0">
              <a:spcBef>
                <a:spcPts val="1600"/>
              </a:spcBef>
              <a:spcAft>
                <a:spcPts val="0"/>
              </a:spcAft>
              <a:buNone/>
              <a:defRPr>
                <a:solidFill>
                  <a:schemeClr val="accent2"/>
                </a:solidFill>
              </a:defRPr>
            </a:lvl7pPr>
            <a:lvl8pPr lvl="7" rtl="0">
              <a:spcBef>
                <a:spcPts val="1600"/>
              </a:spcBef>
              <a:spcAft>
                <a:spcPts val="0"/>
              </a:spcAft>
              <a:buNone/>
              <a:defRPr>
                <a:solidFill>
                  <a:schemeClr val="accent2"/>
                </a:solidFill>
              </a:defRPr>
            </a:lvl8pPr>
            <a:lvl9pPr lvl="8" rtl="0">
              <a:spcBef>
                <a:spcPts val="1600"/>
              </a:spcBef>
              <a:spcAft>
                <a:spcPts val="1600"/>
              </a:spcAft>
              <a:buNone/>
              <a:defRPr>
                <a:solidFill>
                  <a:schemeClr val="accent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 name="Shape 62"/>
        <p:cNvGrpSpPr/>
        <p:nvPr/>
      </p:nvGrpSpPr>
      <p:grpSpPr>
        <a:xfrm>
          <a:off x="0" y="0"/>
          <a:ext cx="0" cy="0"/>
          <a:chOff x="0" y="0"/>
          <a:chExt cx="0" cy="0"/>
        </a:xfrm>
      </p:grpSpPr>
      <p:pic>
        <p:nvPicPr>
          <p:cNvPr descr=" " id="63" name="Google Shape;63;p11"/>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4" name="Google Shape;64;p11"/>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65" name="Google Shape;65;p11"/>
          <p:cNvSpPr txBox="1"/>
          <p:nvPr>
            <p:ph type="title"/>
          </p:nvPr>
        </p:nvSpPr>
        <p:spPr>
          <a:xfrm>
            <a:off x="311700" y="3619355"/>
            <a:ext cx="4511700" cy="605100"/>
          </a:xfrm>
          <a:prstGeom prst="rect">
            <a:avLst/>
          </a:prstGeom>
        </p:spPr>
        <p:txBody>
          <a:bodyPr anchorCtr="0" anchor="b" bIns="91425" lIns="91425" spcFirstLastPara="1" rIns="91425" wrap="square" tIns="91425">
            <a:noAutofit/>
          </a:bodyPr>
          <a:lstStyle>
            <a:lvl1pPr lvl="0">
              <a:spcBef>
                <a:spcPts val="0"/>
              </a:spcBef>
              <a:spcAft>
                <a:spcPts val="0"/>
              </a:spcAft>
              <a:buClr>
                <a:srgbClr val="333333"/>
              </a:buClr>
              <a:buSzPts val="1800"/>
              <a:buFont typeface="Montserrat"/>
              <a:buNone/>
              <a:defRPr b="0" sz="1800">
                <a:solidFill>
                  <a:srgbClr val="333333"/>
                </a:solidFill>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pic>
        <p:nvPicPr>
          <p:cNvPr id="66" name="Google Shape;66;p11"/>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 name="Shape 67"/>
        <p:cNvGrpSpPr/>
        <p:nvPr/>
      </p:nvGrpSpPr>
      <p:grpSpPr>
        <a:xfrm>
          <a:off x="0" y="0"/>
          <a:ext cx="0" cy="0"/>
          <a:chOff x="0" y="0"/>
          <a:chExt cx="0" cy="0"/>
        </a:xfrm>
      </p:grpSpPr>
      <p:pic>
        <p:nvPicPr>
          <p:cNvPr id="68" name="Google Shape;68;p12"/>
          <p:cNvPicPr preferRelativeResize="0"/>
          <p:nvPr/>
        </p:nvPicPr>
        <p:blipFill rotWithShape="1">
          <a:blip r:embed="rId2">
            <a:alphaModFix/>
          </a:blip>
          <a:srcRect b="0" l="0" r="0" t="0"/>
          <a:stretch/>
        </p:blipFill>
        <p:spPr>
          <a:xfrm>
            <a:off x="3965" y="0"/>
            <a:ext cx="9136072" cy="5143501"/>
          </a:xfrm>
          <a:prstGeom prst="rect">
            <a:avLst/>
          </a:prstGeom>
          <a:noFill/>
          <a:ln>
            <a:noFill/>
          </a:ln>
        </p:spPr>
      </p:pic>
      <p:sp>
        <p:nvSpPr>
          <p:cNvPr id="69" name="Google Shape;69;p12"/>
          <p:cNvSpPr txBox="1"/>
          <p:nvPr>
            <p:ph hasCustomPrompt="1" type="title"/>
          </p:nvPr>
        </p:nvSpPr>
        <p:spPr>
          <a:xfrm>
            <a:off x="311700" y="606575"/>
            <a:ext cx="8520600" cy="16710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57068C"/>
              </a:buClr>
              <a:buSzPts val="13000"/>
              <a:buNone/>
              <a:defRPr sz="13000">
                <a:solidFill>
                  <a:srgbClr val="57068C"/>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0" name="Google Shape;70;p12"/>
          <p:cNvSpPr txBox="1"/>
          <p:nvPr>
            <p:ph idx="1" type="body"/>
          </p:nvPr>
        </p:nvSpPr>
        <p:spPr>
          <a:xfrm>
            <a:off x="3007950" y="3094875"/>
            <a:ext cx="3128100" cy="11868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pic>
        <p:nvPicPr>
          <p:cNvPr descr=" " id="71" name="Google Shape;71;p12"/>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72" name="Google Shape;72;p12"/>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73" name="Google Shape;73;p12"/>
          <p:cNvSpPr txBox="1"/>
          <p:nvPr>
            <p:ph idx="2" type="subTitle"/>
          </p:nvPr>
        </p:nvSpPr>
        <p:spPr>
          <a:xfrm>
            <a:off x="1429500" y="2353776"/>
            <a:ext cx="6285000" cy="4638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b="1" sz="2800">
                <a:solidFill>
                  <a:schemeClr val="accent1"/>
                </a:solidFill>
                <a:latin typeface="Frank Ruhl Libre"/>
                <a:ea typeface="Frank Ruhl Libre"/>
                <a:cs typeface="Frank Ruhl Libre"/>
                <a:sym typeface="Frank Ruhl Libr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Text">
  <p:cSld name="CUSTOM">
    <p:spTree>
      <p:nvGrpSpPr>
        <p:cNvPr id="74" name="Shape 74"/>
        <p:cNvGrpSpPr/>
        <p:nvPr/>
      </p:nvGrpSpPr>
      <p:grpSpPr>
        <a:xfrm>
          <a:off x="0" y="0"/>
          <a:ext cx="0" cy="0"/>
          <a:chOff x="0" y="0"/>
          <a:chExt cx="0" cy="0"/>
        </a:xfrm>
      </p:grpSpPr>
      <p:pic>
        <p:nvPicPr>
          <p:cNvPr id="75" name="Google Shape;75;p13"/>
          <p:cNvPicPr preferRelativeResize="0"/>
          <p:nvPr/>
        </p:nvPicPr>
        <p:blipFill>
          <a:blip r:embed="rId2">
            <a:alphaModFix/>
          </a:blip>
          <a:stretch>
            <a:fillRect/>
          </a:stretch>
        </p:blipFill>
        <p:spPr>
          <a:xfrm>
            <a:off x="0" y="0"/>
            <a:ext cx="9143997" cy="5143510"/>
          </a:xfrm>
          <a:prstGeom prst="rect">
            <a:avLst/>
          </a:prstGeom>
          <a:noFill/>
          <a:ln>
            <a:noFill/>
          </a:ln>
        </p:spPr>
      </p:pic>
      <p:pic>
        <p:nvPicPr>
          <p:cNvPr descr=" " id="76" name="Google Shape;76;p13"/>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77" name="Google Shape;77;p13"/>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78" name="Google Shape;78;p13"/>
          <p:cNvSpPr txBox="1"/>
          <p:nvPr>
            <p:ph type="title"/>
          </p:nvPr>
        </p:nvSpPr>
        <p:spPr>
          <a:xfrm>
            <a:off x="4969800" y="1412750"/>
            <a:ext cx="3766800" cy="13746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Clr>
                <a:srgbClr val="57068C"/>
              </a:buClr>
              <a:buSzPts val="3600"/>
              <a:buNone/>
              <a:defRPr>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3"/>
          <p:cNvSpPr txBox="1"/>
          <p:nvPr>
            <p:ph idx="1" type="body"/>
          </p:nvPr>
        </p:nvSpPr>
        <p:spPr>
          <a:xfrm>
            <a:off x="4969675" y="2901150"/>
            <a:ext cx="3766800" cy="1374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SzPts val="1100"/>
              <a:buChar char="●"/>
              <a:defRPr sz="1100"/>
            </a:lvl1pPr>
            <a:lvl2pPr indent="-298450" lvl="1" marL="914400" rtl="0">
              <a:lnSpc>
                <a:spcPct val="125000"/>
              </a:lnSpc>
              <a:spcBef>
                <a:spcPts val="800"/>
              </a:spcBef>
              <a:spcAft>
                <a:spcPts val="0"/>
              </a:spcAft>
              <a:buSzPts val="1100"/>
              <a:buChar char="○"/>
              <a:defRPr sz="1100"/>
            </a:lvl2pPr>
            <a:lvl3pPr indent="-298450" lvl="2" marL="1371600" rtl="0">
              <a:lnSpc>
                <a:spcPct val="125000"/>
              </a:lnSpc>
              <a:spcBef>
                <a:spcPts val="800"/>
              </a:spcBef>
              <a:spcAft>
                <a:spcPts val="0"/>
              </a:spcAft>
              <a:buSzPts val="1100"/>
              <a:buChar char="■"/>
              <a:defRPr sz="1100"/>
            </a:lvl3pPr>
            <a:lvl4pPr indent="-298450" lvl="3" marL="1828800" rtl="0">
              <a:lnSpc>
                <a:spcPct val="125000"/>
              </a:lnSpc>
              <a:spcBef>
                <a:spcPts val="800"/>
              </a:spcBef>
              <a:spcAft>
                <a:spcPts val="0"/>
              </a:spcAft>
              <a:buSzPts val="1100"/>
              <a:buChar char="●"/>
              <a:defRPr sz="1100"/>
            </a:lvl4pPr>
            <a:lvl5pPr indent="-298450" lvl="4" marL="2286000" rtl="0">
              <a:lnSpc>
                <a:spcPct val="125000"/>
              </a:lnSpc>
              <a:spcBef>
                <a:spcPts val="800"/>
              </a:spcBef>
              <a:spcAft>
                <a:spcPts val="0"/>
              </a:spcAft>
              <a:buSzPts val="1100"/>
              <a:buChar char="○"/>
              <a:defRPr sz="1100"/>
            </a:lvl5pPr>
            <a:lvl6pPr indent="-298450" lvl="5" marL="2743200" rtl="0">
              <a:lnSpc>
                <a:spcPct val="125000"/>
              </a:lnSpc>
              <a:spcBef>
                <a:spcPts val="800"/>
              </a:spcBef>
              <a:spcAft>
                <a:spcPts val="0"/>
              </a:spcAft>
              <a:buSzPts val="1100"/>
              <a:buChar char="■"/>
              <a:defRPr sz="1100"/>
            </a:lvl6pPr>
            <a:lvl7pPr indent="-298450" lvl="6" marL="3200400" rtl="0">
              <a:lnSpc>
                <a:spcPct val="125000"/>
              </a:lnSpc>
              <a:spcBef>
                <a:spcPts val="800"/>
              </a:spcBef>
              <a:spcAft>
                <a:spcPts val="0"/>
              </a:spcAft>
              <a:buSzPts val="1100"/>
              <a:buChar char="●"/>
              <a:defRPr sz="1100"/>
            </a:lvl7pPr>
            <a:lvl8pPr indent="-298450" lvl="7" marL="3657600" rtl="0">
              <a:lnSpc>
                <a:spcPct val="125000"/>
              </a:lnSpc>
              <a:spcBef>
                <a:spcPts val="800"/>
              </a:spcBef>
              <a:spcAft>
                <a:spcPts val="0"/>
              </a:spcAft>
              <a:buSzPts val="1100"/>
              <a:buChar char="○"/>
              <a:defRPr sz="1100"/>
            </a:lvl8pPr>
            <a:lvl9pPr indent="-298450" lvl="8" marL="4114800" rtl="0">
              <a:lnSpc>
                <a:spcPct val="125000"/>
              </a:lnSpc>
              <a:spcBef>
                <a:spcPts val="800"/>
              </a:spcBef>
              <a:spcAft>
                <a:spcPts val="800"/>
              </a:spcAft>
              <a:buSzPts val="1100"/>
              <a:buChar char="■"/>
              <a:defRPr sz="1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p:cSld name="CUSTOM_1">
    <p:spTree>
      <p:nvGrpSpPr>
        <p:cNvPr id="80" name="Shape 80"/>
        <p:cNvGrpSpPr/>
        <p:nvPr/>
      </p:nvGrpSpPr>
      <p:grpSpPr>
        <a:xfrm>
          <a:off x="0" y="0"/>
          <a:ext cx="0" cy="0"/>
          <a:chOff x="0" y="0"/>
          <a:chExt cx="0" cy="0"/>
        </a:xfrm>
      </p:grpSpPr>
      <p:pic>
        <p:nvPicPr>
          <p:cNvPr descr=" " id="81" name="Google Shape;81;p14"/>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82" name="Google Shape;82;p14"/>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83" name="Google Shape;83;p14"/>
          <p:cNvSpPr txBox="1"/>
          <p:nvPr>
            <p:ph type="title"/>
          </p:nvPr>
        </p:nvSpPr>
        <p:spPr>
          <a:xfrm>
            <a:off x="311700" y="587975"/>
            <a:ext cx="3610800" cy="8916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rgbClr val="57068C"/>
              </a:buClr>
              <a:buSzPts val="4000"/>
              <a:buNone/>
              <a:defRPr sz="40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4"/>
          <p:cNvSpPr txBox="1"/>
          <p:nvPr>
            <p:ph idx="1" type="body"/>
          </p:nvPr>
        </p:nvSpPr>
        <p:spPr>
          <a:xfrm>
            <a:off x="311700" y="1836175"/>
            <a:ext cx="3610800" cy="24396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400"/>
            </a:lvl1pPr>
            <a:lvl2pPr indent="-317500" lvl="1" marL="914400" rtl="0">
              <a:lnSpc>
                <a:spcPct val="125000"/>
              </a:lnSpc>
              <a:spcBef>
                <a:spcPts val="800"/>
              </a:spcBef>
              <a:spcAft>
                <a:spcPts val="0"/>
              </a:spcAft>
              <a:buSzPts val="1400"/>
              <a:buChar char="○"/>
              <a:defRPr/>
            </a:lvl2pPr>
            <a:lvl3pPr indent="-317500" lvl="2" marL="1371600" rtl="0">
              <a:lnSpc>
                <a:spcPct val="125000"/>
              </a:lnSpc>
              <a:spcBef>
                <a:spcPts val="800"/>
              </a:spcBef>
              <a:spcAft>
                <a:spcPts val="0"/>
              </a:spcAft>
              <a:buSzPts val="1400"/>
              <a:buChar char="■"/>
              <a:defRPr/>
            </a:lvl3pPr>
            <a:lvl4pPr indent="-317500" lvl="3" marL="1828800" rtl="0">
              <a:lnSpc>
                <a:spcPct val="125000"/>
              </a:lnSpc>
              <a:spcBef>
                <a:spcPts val="800"/>
              </a:spcBef>
              <a:spcAft>
                <a:spcPts val="0"/>
              </a:spcAft>
              <a:buSzPts val="1400"/>
              <a:buChar char="●"/>
              <a:defRPr/>
            </a:lvl4pPr>
            <a:lvl5pPr indent="-317500" lvl="4" marL="2286000" rtl="0">
              <a:lnSpc>
                <a:spcPct val="125000"/>
              </a:lnSpc>
              <a:spcBef>
                <a:spcPts val="800"/>
              </a:spcBef>
              <a:spcAft>
                <a:spcPts val="0"/>
              </a:spcAft>
              <a:buSzPts val="1400"/>
              <a:buChar char="○"/>
              <a:defRPr/>
            </a:lvl5pPr>
            <a:lvl6pPr indent="-317500" lvl="5" marL="2743200" rtl="0">
              <a:lnSpc>
                <a:spcPct val="125000"/>
              </a:lnSpc>
              <a:spcBef>
                <a:spcPts val="800"/>
              </a:spcBef>
              <a:spcAft>
                <a:spcPts val="0"/>
              </a:spcAft>
              <a:buSzPts val="1400"/>
              <a:buChar char="■"/>
              <a:defRPr/>
            </a:lvl6pPr>
            <a:lvl7pPr indent="-317500" lvl="6" marL="3200400" rtl="0">
              <a:lnSpc>
                <a:spcPct val="125000"/>
              </a:lnSpc>
              <a:spcBef>
                <a:spcPts val="800"/>
              </a:spcBef>
              <a:spcAft>
                <a:spcPts val="0"/>
              </a:spcAft>
              <a:buSzPts val="1400"/>
              <a:buChar char="●"/>
              <a:defRPr/>
            </a:lvl7pPr>
            <a:lvl8pPr indent="-317500" lvl="7" marL="3657600" rtl="0">
              <a:lnSpc>
                <a:spcPct val="125000"/>
              </a:lnSpc>
              <a:spcBef>
                <a:spcPts val="800"/>
              </a:spcBef>
              <a:spcAft>
                <a:spcPts val="0"/>
              </a:spcAft>
              <a:buSzPts val="1400"/>
              <a:buChar char="○"/>
              <a:defRPr/>
            </a:lvl8pPr>
            <a:lvl9pPr indent="-317500" lvl="8" marL="4114800" rtl="0">
              <a:lnSpc>
                <a:spcPct val="125000"/>
              </a:lnSpc>
              <a:spcBef>
                <a:spcPts val="800"/>
              </a:spcBef>
              <a:spcAft>
                <a:spcPts val="800"/>
              </a:spcAft>
              <a:buSzPts val="1400"/>
              <a:buChar char="■"/>
              <a:defRPr/>
            </a:lvl9pPr>
          </a:lstStyle>
          <a:p/>
        </p:txBody>
      </p:sp>
      <p:sp>
        <p:nvSpPr>
          <p:cNvPr id="85" name="Google Shape;85;p14"/>
          <p:cNvSpPr txBox="1"/>
          <p:nvPr/>
        </p:nvSpPr>
        <p:spPr>
          <a:xfrm>
            <a:off x="5958050" y="683000"/>
            <a:ext cx="2778600" cy="10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Montserrat"/>
              <a:ea typeface="Montserrat"/>
              <a:cs typeface="Montserrat"/>
              <a:sym typeface="Montserrat"/>
            </a:endParaRPr>
          </a:p>
        </p:txBody>
      </p:sp>
      <p:sp>
        <p:nvSpPr>
          <p:cNvPr id="86" name="Google Shape;86;p14"/>
          <p:cNvSpPr txBox="1"/>
          <p:nvPr>
            <p:ph idx="2" type="body"/>
          </p:nvPr>
        </p:nvSpPr>
        <p:spPr>
          <a:xfrm>
            <a:off x="5824575" y="683050"/>
            <a:ext cx="2911800" cy="10968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600"/>
              </a:spcBef>
              <a:spcAft>
                <a:spcPts val="0"/>
              </a:spcAft>
              <a:buSzPts val="1000"/>
              <a:buChar char="○"/>
              <a:defRPr sz="1000"/>
            </a:lvl2pPr>
            <a:lvl3pPr indent="-292100" lvl="2" marL="1371600">
              <a:spcBef>
                <a:spcPts val="600"/>
              </a:spcBef>
              <a:spcAft>
                <a:spcPts val="0"/>
              </a:spcAft>
              <a:buSzPts val="1000"/>
              <a:buChar char="■"/>
              <a:defRPr sz="1000"/>
            </a:lvl3pPr>
            <a:lvl4pPr indent="-292100" lvl="3" marL="1828800">
              <a:spcBef>
                <a:spcPts val="600"/>
              </a:spcBef>
              <a:spcAft>
                <a:spcPts val="0"/>
              </a:spcAft>
              <a:buSzPts val="1000"/>
              <a:buChar char="●"/>
              <a:defRPr sz="1000"/>
            </a:lvl4pPr>
            <a:lvl5pPr indent="-292100" lvl="4" marL="2286000">
              <a:spcBef>
                <a:spcPts val="600"/>
              </a:spcBef>
              <a:spcAft>
                <a:spcPts val="0"/>
              </a:spcAft>
              <a:buSzPts val="1000"/>
              <a:buChar char="○"/>
              <a:defRPr sz="1000"/>
            </a:lvl5pPr>
            <a:lvl6pPr indent="-292100" lvl="5" marL="2743200">
              <a:spcBef>
                <a:spcPts val="600"/>
              </a:spcBef>
              <a:spcAft>
                <a:spcPts val="0"/>
              </a:spcAft>
              <a:buSzPts val="1000"/>
              <a:buChar char="■"/>
              <a:defRPr sz="1000"/>
            </a:lvl6pPr>
            <a:lvl7pPr indent="-292100" lvl="6" marL="3200400">
              <a:spcBef>
                <a:spcPts val="600"/>
              </a:spcBef>
              <a:spcAft>
                <a:spcPts val="0"/>
              </a:spcAft>
              <a:buSzPts val="1000"/>
              <a:buChar char="●"/>
              <a:defRPr sz="1000"/>
            </a:lvl7pPr>
            <a:lvl8pPr indent="-292100" lvl="7" marL="3657600">
              <a:spcBef>
                <a:spcPts val="600"/>
              </a:spcBef>
              <a:spcAft>
                <a:spcPts val="0"/>
              </a:spcAft>
              <a:buSzPts val="1000"/>
              <a:buChar char="○"/>
              <a:defRPr sz="1000"/>
            </a:lvl8pPr>
            <a:lvl9pPr indent="-292100" lvl="8" marL="4114800">
              <a:spcBef>
                <a:spcPts val="600"/>
              </a:spcBef>
              <a:spcAft>
                <a:spcPts val="600"/>
              </a:spcAft>
              <a:buSzPts val="1000"/>
              <a:buChar char="■"/>
              <a:defRPr sz="1000"/>
            </a:lvl9pPr>
          </a:lstStyle>
          <a:p/>
        </p:txBody>
      </p:sp>
      <p:sp>
        <p:nvSpPr>
          <p:cNvPr id="87" name="Google Shape;87;p14"/>
          <p:cNvSpPr txBox="1"/>
          <p:nvPr>
            <p:ph idx="3" type="body"/>
          </p:nvPr>
        </p:nvSpPr>
        <p:spPr>
          <a:xfrm>
            <a:off x="5824575" y="1931875"/>
            <a:ext cx="2911800" cy="1096800"/>
          </a:xfrm>
          <a:prstGeom prst="rect">
            <a:avLst/>
          </a:prstGeom>
        </p:spPr>
        <p:txBody>
          <a:bodyPr anchorCtr="0" anchor="ctr" bIns="91425" lIns="91425" spcFirstLastPara="1" rIns="91425" wrap="square" tIns="91425">
            <a:noAutofit/>
          </a:bodyPr>
          <a:lstStyle>
            <a:lvl1pPr indent="-292100" lvl="0" marL="457200" rtl="0">
              <a:spcBef>
                <a:spcPts val="0"/>
              </a:spcBef>
              <a:spcAft>
                <a:spcPts val="0"/>
              </a:spcAft>
              <a:buSzPts val="1000"/>
              <a:buChar char="●"/>
              <a:defRPr sz="1000"/>
            </a:lvl1pPr>
            <a:lvl2pPr indent="-292100" lvl="1" marL="914400" rtl="0">
              <a:spcBef>
                <a:spcPts val="600"/>
              </a:spcBef>
              <a:spcAft>
                <a:spcPts val="0"/>
              </a:spcAft>
              <a:buSzPts val="1000"/>
              <a:buChar char="○"/>
              <a:defRPr sz="1000"/>
            </a:lvl2pPr>
            <a:lvl3pPr indent="-292100" lvl="2" marL="1371600" rtl="0">
              <a:spcBef>
                <a:spcPts val="600"/>
              </a:spcBef>
              <a:spcAft>
                <a:spcPts val="0"/>
              </a:spcAft>
              <a:buSzPts val="1000"/>
              <a:buChar char="■"/>
              <a:defRPr sz="1000"/>
            </a:lvl3pPr>
            <a:lvl4pPr indent="-292100" lvl="3" marL="1828800" rtl="0">
              <a:spcBef>
                <a:spcPts val="600"/>
              </a:spcBef>
              <a:spcAft>
                <a:spcPts val="0"/>
              </a:spcAft>
              <a:buSzPts val="1000"/>
              <a:buChar char="●"/>
              <a:defRPr sz="1000"/>
            </a:lvl4pPr>
            <a:lvl5pPr indent="-292100" lvl="4" marL="2286000" rtl="0">
              <a:spcBef>
                <a:spcPts val="600"/>
              </a:spcBef>
              <a:spcAft>
                <a:spcPts val="0"/>
              </a:spcAft>
              <a:buSzPts val="1000"/>
              <a:buChar char="○"/>
              <a:defRPr sz="1000"/>
            </a:lvl5pPr>
            <a:lvl6pPr indent="-292100" lvl="5" marL="2743200" rtl="0">
              <a:spcBef>
                <a:spcPts val="600"/>
              </a:spcBef>
              <a:spcAft>
                <a:spcPts val="0"/>
              </a:spcAft>
              <a:buSzPts val="1000"/>
              <a:buChar char="■"/>
              <a:defRPr sz="1000"/>
            </a:lvl6pPr>
            <a:lvl7pPr indent="-292100" lvl="6" marL="3200400" rtl="0">
              <a:spcBef>
                <a:spcPts val="600"/>
              </a:spcBef>
              <a:spcAft>
                <a:spcPts val="0"/>
              </a:spcAft>
              <a:buSzPts val="1000"/>
              <a:buChar char="●"/>
              <a:defRPr sz="1000"/>
            </a:lvl7pPr>
            <a:lvl8pPr indent="-292100" lvl="7" marL="3657600" rtl="0">
              <a:spcBef>
                <a:spcPts val="600"/>
              </a:spcBef>
              <a:spcAft>
                <a:spcPts val="0"/>
              </a:spcAft>
              <a:buSzPts val="1000"/>
              <a:buChar char="○"/>
              <a:defRPr sz="1000"/>
            </a:lvl8pPr>
            <a:lvl9pPr indent="-292100" lvl="8" marL="4114800" rtl="0">
              <a:spcBef>
                <a:spcPts val="600"/>
              </a:spcBef>
              <a:spcAft>
                <a:spcPts val="600"/>
              </a:spcAft>
              <a:buSzPts val="1000"/>
              <a:buChar char="■"/>
              <a:defRPr sz="1000"/>
            </a:lvl9pPr>
          </a:lstStyle>
          <a:p/>
        </p:txBody>
      </p:sp>
      <p:sp>
        <p:nvSpPr>
          <p:cNvPr id="88" name="Google Shape;88;p14"/>
          <p:cNvSpPr txBox="1"/>
          <p:nvPr>
            <p:ph idx="4" type="body"/>
          </p:nvPr>
        </p:nvSpPr>
        <p:spPr>
          <a:xfrm>
            <a:off x="5824575" y="3180700"/>
            <a:ext cx="2911800" cy="1096800"/>
          </a:xfrm>
          <a:prstGeom prst="rect">
            <a:avLst/>
          </a:prstGeom>
        </p:spPr>
        <p:txBody>
          <a:bodyPr anchorCtr="0" anchor="ctr" bIns="91425" lIns="91425" spcFirstLastPara="1" rIns="91425" wrap="square" tIns="91425">
            <a:noAutofit/>
          </a:bodyPr>
          <a:lstStyle>
            <a:lvl1pPr indent="-292100" lvl="0" marL="457200" rtl="0">
              <a:spcBef>
                <a:spcPts val="0"/>
              </a:spcBef>
              <a:spcAft>
                <a:spcPts val="0"/>
              </a:spcAft>
              <a:buSzPts val="1000"/>
              <a:buChar char="●"/>
              <a:defRPr sz="1000"/>
            </a:lvl1pPr>
            <a:lvl2pPr indent="-292100" lvl="1" marL="914400" rtl="0">
              <a:spcBef>
                <a:spcPts val="600"/>
              </a:spcBef>
              <a:spcAft>
                <a:spcPts val="0"/>
              </a:spcAft>
              <a:buSzPts val="1000"/>
              <a:buChar char="○"/>
              <a:defRPr sz="1000"/>
            </a:lvl2pPr>
            <a:lvl3pPr indent="-292100" lvl="2" marL="1371600" rtl="0">
              <a:spcBef>
                <a:spcPts val="600"/>
              </a:spcBef>
              <a:spcAft>
                <a:spcPts val="0"/>
              </a:spcAft>
              <a:buSzPts val="1000"/>
              <a:buChar char="■"/>
              <a:defRPr sz="1000"/>
            </a:lvl3pPr>
            <a:lvl4pPr indent="-292100" lvl="3" marL="1828800" rtl="0">
              <a:spcBef>
                <a:spcPts val="600"/>
              </a:spcBef>
              <a:spcAft>
                <a:spcPts val="0"/>
              </a:spcAft>
              <a:buSzPts val="1000"/>
              <a:buChar char="●"/>
              <a:defRPr sz="1000"/>
            </a:lvl4pPr>
            <a:lvl5pPr indent="-292100" lvl="4" marL="2286000" rtl="0">
              <a:spcBef>
                <a:spcPts val="600"/>
              </a:spcBef>
              <a:spcAft>
                <a:spcPts val="0"/>
              </a:spcAft>
              <a:buSzPts val="1000"/>
              <a:buChar char="○"/>
              <a:defRPr sz="1000"/>
            </a:lvl5pPr>
            <a:lvl6pPr indent="-292100" lvl="5" marL="2743200" rtl="0">
              <a:spcBef>
                <a:spcPts val="600"/>
              </a:spcBef>
              <a:spcAft>
                <a:spcPts val="0"/>
              </a:spcAft>
              <a:buSzPts val="1000"/>
              <a:buChar char="■"/>
              <a:defRPr sz="1000"/>
            </a:lvl6pPr>
            <a:lvl7pPr indent="-292100" lvl="6" marL="3200400" rtl="0">
              <a:spcBef>
                <a:spcPts val="600"/>
              </a:spcBef>
              <a:spcAft>
                <a:spcPts val="0"/>
              </a:spcAft>
              <a:buSzPts val="1000"/>
              <a:buChar char="●"/>
              <a:defRPr sz="1000"/>
            </a:lvl7pPr>
            <a:lvl8pPr indent="-292100" lvl="7" marL="3657600" rtl="0">
              <a:spcBef>
                <a:spcPts val="600"/>
              </a:spcBef>
              <a:spcAft>
                <a:spcPts val="0"/>
              </a:spcAft>
              <a:buSzPts val="1000"/>
              <a:buChar char="○"/>
              <a:defRPr sz="1000"/>
            </a:lvl8pPr>
            <a:lvl9pPr indent="-292100" lvl="8" marL="4114800" rtl="0">
              <a:spcBef>
                <a:spcPts val="600"/>
              </a:spcBef>
              <a:spcAft>
                <a:spcPts val="600"/>
              </a:spcAft>
              <a:buSzPts val="1000"/>
              <a:buChar char="■"/>
              <a:defRPr sz="1000"/>
            </a:lvl9pPr>
          </a:lstStyle>
          <a:p/>
        </p:txBody>
      </p:sp>
      <p:pic>
        <p:nvPicPr>
          <p:cNvPr id="89" name="Google Shape;89;p14"/>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4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2">
    <p:bg>
      <p:bgPr>
        <a:solidFill>
          <a:srgbClr val="220337"/>
        </a:solidFill>
      </p:bgPr>
    </p:bg>
    <p:spTree>
      <p:nvGrpSpPr>
        <p:cNvPr id="90" name="Shape 90"/>
        <p:cNvGrpSpPr/>
        <p:nvPr/>
      </p:nvGrpSpPr>
      <p:grpSpPr>
        <a:xfrm>
          <a:off x="0" y="0"/>
          <a:ext cx="0" cy="0"/>
          <a:chOff x="0" y="0"/>
          <a:chExt cx="0" cy="0"/>
        </a:xfrm>
      </p:grpSpPr>
      <p:pic>
        <p:nvPicPr>
          <p:cNvPr id="91" name="Google Shape;91;p15"/>
          <p:cNvPicPr preferRelativeResize="0"/>
          <p:nvPr/>
        </p:nvPicPr>
        <p:blipFill>
          <a:blip r:embed="rId2">
            <a:alphaModFix/>
          </a:blip>
          <a:stretch>
            <a:fillRect/>
          </a:stretch>
        </p:blipFill>
        <p:spPr>
          <a:xfrm>
            <a:off x="0" y="0"/>
            <a:ext cx="9144003" cy="5143501"/>
          </a:xfrm>
          <a:prstGeom prst="rect">
            <a:avLst/>
          </a:prstGeom>
          <a:noFill/>
          <a:ln>
            <a:noFill/>
          </a:ln>
        </p:spPr>
      </p:pic>
      <p:pic>
        <p:nvPicPr>
          <p:cNvPr descr=" " id="92" name="Google Shape;92;p15"/>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93" name="Google Shape;93;p15"/>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
        <p:nvSpPr>
          <p:cNvPr id="94" name="Google Shape;94;p15"/>
          <p:cNvSpPr txBox="1"/>
          <p:nvPr>
            <p:ph type="title"/>
          </p:nvPr>
        </p:nvSpPr>
        <p:spPr>
          <a:xfrm>
            <a:off x="904850" y="1264532"/>
            <a:ext cx="6710700" cy="15951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None/>
              <a:defRPr sz="6000">
                <a:solidFill>
                  <a:schemeClr val="dk1"/>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95" name="Google Shape;95;p15"/>
          <p:cNvSpPr txBox="1"/>
          <p:nvPr>
            <p:ph idx="1" type="subTitle"/>
          </p:nvPr>
        </p:nvSpPr>
        <p:spPr>
          <a:xfrm>
            <a:off x="974919" y="3029082"/>
            <a:ext cx="3715200" cy="5007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pic>
        <p:nvPicPr>
          <p:cNvPr descr=" " id="96" name="Google Shape;96;p15"/>
          <p:cNvPicPr preferRelativeResize="0"/>
          <p:nvPr/>
        </p:nvPicPr>
        <p:blipFill>
          <a:blip r:embed="rId4">
            <a:alphaModFix/>
          </a:blip>
          <a:stretch>
            <a:fillRect/>
          </a:stretch>
        </p:blipFill>
        <p:spPr>
          <a:xfrm>
            <a:off x="407175" y="4539121"/>
            <a:ext cx="776077" cy="2634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3">
    <p:bg>
      <p:bgPr>
        <a:solidFill>
          <a:schemeClr val="lt2"/>
        </a:solidFill>
      </p:bgPr>
    </p:bg>
    <p:spTree>
      <p:nvGrpSpPr>
        <p:cNvPr id="97" name="Shape 97"/>
        <p:cNvGrpSpPr/>
        <p:nvPr/>
      </p:nvGrpSpPr>
      <p:grpSpPr>
        <a:xfrm>
          <a:off x="0" y="0"/>
          <a:ext cx="0" cy="0"/>
          <a:chOff x="0" y="0"/>
          <a:chExt cx="0" cy="0"/>
        </a:xfrm>
      </p:grpSpPr>
      <p:pic>
        <p:nvPicPr>
          <p:cNvPr id="98" name="Google Shape;98;p16"/>
          <p:cNvPicPr preferRelativeResize="0"/>
          <p:nvPr/>
        </p:nvPicPr>
        <p:blipFill>
          <a:blip r:embed="rId2">
            <a:alphaModFix/>
          </a:blip>
          <a:stretch>
            <a:fillRect/>
          </a:stretch>
        </p:blipFill>
        <p:spPr>
          <a:xfrm>
            <a:off x="-62802" y="-34225"/>
            <a:ext cx="9269596" cy="5180999"/>
          </a:xfrm>
          <a:prstGeom prst="rect">
            <a:avLst/>
          </a:prstGeom>
          <a:noFill/>
          <a:ln>
            <a:noFill/>
          </a:ln>
        </p:spPr>
      </p:pic>
      <p:pic>
        <p:nvPicPr>
          <p:cNvPr descr=" " id="99" name="Google Shape;99;p16"/>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100" name="Google Shape;100;p16"/>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101" name="Google Shape;101;p16"/>
          <p:cNvSpPr txBox="1"/>
          <p:nvPr>
            <p:ph type="title"/>
          </p:nvPr>
        </p:nvSpPr>
        <p:spPr>
          <a:xfrm>
            <a:off x="592275" y="522825"/>
            <a:ext cx="8144400" cy="37530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None/>
              <a:defRPr sz="6000">
                <a:solidFill>
                  <a:schemeClr val="dk1"/>
                </a:solidFill>
              </a:defRPr>
            </a:lvl1pPr>
            <a:lvl2pPr lvl="1" rtl="0">
              <a:spcBef>
                <a:spcPts val="0"/>
              </a:spcBef>
              <a:spcAft>
                <a:spcPts val="0"/>
              </a:spcAft>
              <a:buNone/>
              <a:defRPr>
                <a:solidFill>
                  <a:schemeClr val="dk1"/>
                </a:solidFill>
              </a:defRPr>
            </a:lvl2pPr>
            <a:lvl3pPr lvl="2" rtl="0">
              <a:spcBef>
                <a:spcPts val="0"/>
              </a:spcBef>
              <a:spcAft>
                <a:spcPts val="0"/>
              </a:spcAft>
              <a:buNone/>
              <a:defRPr>
                <a:solidFill>
                  <a:schemeClr val="dk1"/>
                </a:solidFill>
              </a:defRPr>
            </a:lvl3pPr>
            <a:lvl4pPr lvl="3" rtl="0">
              <a:spcBef>
                <a:spcPts val="0"/>
              </a:spcBef>
              <a:spcAft>
                <a:spcPts val="0"/>
              </a:spcAft>
              <a:buNone/>
              <a:defRPr>
                <a:solidFill>
                  <a:schemeClr val="dk1"/>
                </a:solidFill>
              </a:defRPr>
            </a:lvl4pPr>
            <a:lvl5pPr lvl="4" rtl="0">
              <a:spcBef>
                <a:spcPts val="0"/>
              </a:spcBef>
              <a:spcAft>
                <a:spcPts val="0"/>
              </a:spcAft>
              <a:buNone/>
              <a:defRPr>
                <a:solidFill>
                  <a:schemeClr val="dk1"/>
                </a:solidFill>
              </a:defRPr>
            </a:lvl5pPr>
            <a:lvl6pPr lvl="5" rtl="0">
              <a:spcBef>
                <a:spcPts val="0"/>
              </a:spcBef>
              <a:spcAft>
                <a:spcPts val="0"/>
              </a:spcAft>
              <a:buNone/>
              <a:defRPr>
                <a:solidFill>
                  <a:schemeClr val="dk1"/>
                </a:solidFill>
              </a:defRPr>
            </a:lvl6pPr>
            <a:lvl7pPr lvl="6" rtl="0">
              <a:spcBef>
                <a:spcPts val="0"/>
              </a:spcBef>
              <a:spcAft>
                <a:spcPts val="0"/>
              </a:spcAft>
              <a:buNone/>
              <a:defRPr>
                <a:solidFill>
                  <a:schemeClr val="dk1"/>
                </a:solidFill>
              </a:defRPr>
            </a:lvl7pPr>
            <a:lvl8pPr lvl="7" rtl="0">
              <a:spcBef>
                <a:spcPts val="0"/>
              </a:spcBef>
              <a:spcAft>
                <a:spcPts val="0"/>
              </a:spcAft>
              <a:buNone/>
              <a:defRPr>
                <a:solidFill>
                  <a:schemeClr val="dk1"/>
                </a:solidFill>
              </a:defRPr>
            </a:lvl8pPr>
            <a:lvl9pPr lvl="8" rtl="0">
              <a:spcBef>
                <a:spcPts val="0"/>
              </a:spcBef>
              <a:spcAft>
                <a:spcPts val="0"/>
              </a:spcAft>
              <a:buNone/>
              <a:defRPr>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lio" type="blank">
  <p:cSld name="BLANK">
    <p:spTree>
      <p:nvGrpSpPr>
        <p:cNvPr id="102" name="Shape 102"/>
        <p:cNvGrpSpPr/>
        <p:nvPr/>
      </p:nvGrpSpPr>
      <p:grpSpPr>
        <a:xfrm>
          <a:off x="0" y="0"/>
          <a:ext cx="0" cy="0"/>
          <a:chOff x="0" y="0"/>
          <a:chExt cx="0" cy="0"/>
        </a:xfrm>
      </p:grpSpPr>
      <p:pic>
        <p:nvPicPr>
          <p:cNvPr descr=" " id="103" name="Google Shape;103;p17"/>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104" name="Google Shape;104;p1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105" name="Shape 10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_1_1_1">
    <p:bg>
      <p:bgPr>
        <a:solidFill>
          <a:srgbClr val="220337"/>
        </a:solidFill>
      </p:bgPr>
    </p:bg>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b="367" l="308" r="327" t="357"/>
          <a:stretch/>
        </p:blipFill>
        <p:spPr>
          <a:xfrm>
            <a:off x="0" y="250"/>
            <a:ext cx="9143997" cy="5143501"/>
          </a:xfrm>
          <a:prstGeom prst="rect">
            <a:avLst/>
          </a:prstGeom>
          <a:noFill/>
          <a:ln>
            <a:noFill/>
          </a:ln>
        </p:spPr>
      </p:pic>
      <p:pic>
        <p:nvPicPr>
          <p:cNvPr descr="New York University logo" id="16" name="Google Shape;16;p3"/>
          <p:cNvPicPr preferRelativeResize="0"/>
          <p:nvPr/>
        </p:nvPicPr>
        <p:blipFill rotWithShape="1">
          <a:blip r:embed="rId3">
            <a:alphaModFix/>
          </a:blip>
          <a:srcRect b="0" l="0" r="0" t="0"/>
          <a:stretch/>
        </p:blipFill>
        <p:spPr>
          <a:xfrm>
            <a:off x="4047363" y="427947"/>
            <a:ext cx="1049175" cy="356100"/>
          </a:xfrm>
          <a:prstGeom prst="rect">
            <a:avLst/>
          </a:prstGeom>
          <a:noFill/>
          <a:ln>
            <a:noFill/>
          </a:ln>
        </p:spPr>
      </p:pic>
      <p:sp>
        <p:nvSpPr>
          <p:cNvPr id="17" name="Google Shape;17;p3"/>
          <p:cNvSpPr txBox="1"/>
          <p:nvPr>
            <p:ph type="title"/>
          </p:nvPr>
        </p:nvSpPr>
        <p:spPr>
          <a:xfrm>
            <a:off x="904850" y="1253682"/>
            <a:ext cx="7333800" cy="15951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None/>
              <a:defRPr sz="72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18" name="Google Shape;18;p3"/>
          <p:cNvSpPr txBox="1"/>
          <p:nvPr>
            <p:ph idx="1" type="body"/>
          </p:nvPr>
        </p:nvSpPr>
        <p:spPr>
          <a:xfrm>
            <a:off x="2496200" y="4275729"/>
            <a:ext cx="4151400" cy="304500"/>
          </a:xfrm>
          <a:prstGeom prst="rect">
            <a:avLst/>
          </a:prstGeom>
        </p:spPr>
        <p:txBody>
          <a:bodyPr anchorCtr="0" anchor="t" bIns="91425" lIns="91425" spcFirstLastPara="1" rIns="91425" wrap="square" tIns="91425">
            <a:noAutofit/>
          </a:bodyPr>
          <a:lstStyle>
            <a:lvl1pPr indent="-292100" lvl="0" marL="4572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1pPr>
            <a:lvl2pPr indent="-292100" lvl="1" marL="9144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2pPr>
            <a:lvl3pPr indent="-292100" lvl="2" marL="13716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3pPr>
            <a:lvl4pPr indent="-292100" lvl="3" marL="18288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4pPr>
            <a:lvl5pPr indent="-292100" lvl="4" marL="22860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5pPr>
            <a:lvl6pPr indent="-292100" lvl="5" marL="27432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6pPr>
            <a:lvl7pPr indent="-292100" lvl="6" marL="32004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7pPr>
            <a:lvl8pPr indent="-292100" lvl="7" marL="36576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8pPr>
            <a:lvl9pPr indent="-292100" lvl="8" marL="41148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9pPr>
          </a:lstStyle>
          <a:p/>
        </p:txBody>
      </p:sp>
      <p:sp>
        <p:nvSpPr>
          <p:cNvPr id="19" name="Google Shape;19;p3"/>
          <p:cNvSpPr txBox="1"/>
          <p:nvPr>
            <p:ph idx="2" type="subTitle"/>
          </p:nvPr>
        </p:nvSpPr>
        <p:spPr>
          <a:xfrm>
            <a:off x="2496200" y="2791614"/>
            <a:ext cx="4151400" cy="700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5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b="0" l="0" r="0" t="0"/>
          <a:stretch/>
        </p:blipFill>
        <p:spPr>
          <a:xfrm>
            <a:off x="0" y="0"/>
            <a:ext cx="9144003" cy="5143501"/>
          </a:xfrm>
          <a:prstGeom prst="rect">
            <a:avLst/>
          </a:prstGeom>
          <a:noFill/>
          <a:ln>
            <a:noFill/>
          </a:ln>
        </p:spPr>
      </p:pic>
      <p:sp>
        <p:nvSpPr>
          <p:cNvPr id="22" name="Google Shape;22;p4"/>
          <p:cNvSpPr txBox="1"/>
          <p:nvPr>
            <p:ph type="title"/>
          </p:nvPr>
        </p:nvSpPr>
        <p:spPr>
          <a:xfrm>
            <a:off x="1506000" y="1385509"/>
            <a:ext cx="6131700" cy="16386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None/>
              <a:defRPr sz="6000"/>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p:txBody>
      </p:sp>
      <p:sp>
        <p:nvSpPr>
          <p:cNvPr id="23" name="Google Shape;23;p4"/>
          <p:cNvSpPr txBox="1"/>
          <p:nvPr>
            <p:ph idx="1" type="subTitle"/>
          </p:nvPr>
        </p:nvSpPr>
        <p:spPr>
          <a:xfrm>
            <a:off x="2462575" y="2959018"/>
            <a:ext cx="4218600" cy="734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5"/>
          <p:cNvSpPr txBox="1"/>
          <p:nvPr/>
        </p:nvSpPr>
        <p:spPr>
          <a:xfrm>
            <a:off x="4583948"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pic>
        <p:nvPicPr>
          <p:cNvPr descr=" " id="26" name="Google Shape;26;p5"/>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27" name="Google Shape;27;p5"/>
          <p:cNvSpPr txBox="1"/>
          <p:nvPr>
            <p:ph type="title"/>
          </p:nvPr>
        </p:nvSpPr>
        <p:spPr>
          <a:xfrm>
            <a:off x="311700" y="587975"/>
            <a:ext cx="6551100" cy="6579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rgbClr val="57068C"/>
              </a:buClr>
              <a:buSzPts val="4800"/>
              <a:buNone/>
              <a:defRPr sz="48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5"/>
          <p:cNvSpPr txBox="1"/>
          <p:nvPr>
            <p:ph idx="1" type="body"/>
          </p:nvPr>
        </p:nvSpPr>
        <p:spPr>
          <a:xfrm>
            <a:off x="311700" y="1448400"/>
            <a:ext cx="6551100" cy="2246700"/>
          </a:xfrm>
          <a:prstGeom prst="rect">
            <a:avLst/>
          </a:prstGeom>
        </p:spPr>
        <p:txBody>
          <a:bodyPr anchorCtr="0" anchor="t" bIns="91425" lIns="91425" spcFirstLastPara="1" rIns="91425" wrap="square" tIns="91425">
            <a:noAutofit/>
          </a:bodyPr>
          <a:lstStyle>
            <a:lvl1pPr indent="-342900" lvl="0" marL="457200">
              <a:lnSpc>
                <a:spcPct val="125000"/>
              </a:lnSpc>
              <a:spcBef>
                <a:spcPts val="0"/>
              </a:spcBef>
              <a:spcAft>
                <a:spcPts val="0"/>
              </a:spcAft>
              <a:buSzPts val="1800"/>
              <a:buChar char="●"/>
              <a:defRPr/>
            </a:lvl1pPr>
            <a:lvl2pPr indent="-317500" lvl="1" marL="914400">
              <a:spcBef>
                <a:spcPts val="1000"/>
              </a:spcBef>
              <a:spcAft>
                <a:spcPts val="0"/>
              </a:spcAft>
              <a:buSzPts val="1400"/>
              <a:buChar char="○"/>
              <a:defRPr/>
            </a:lvl2pPr>
            <a:lvl3pPr indent="-317500" lvl="2" marL="1371600">
              <a:spcBef>
                <a:spcPts val="1000"/>
              </a:spcBef>
              <a:spcAft>
                <a:spcPts val="0"/>
              </a:spcAft>
              <a:buSzPts val="1400"/>
              <a:buChar char="■"/>
              <a:defRPr/>
            </a:lvl3pPr>
            <a:lvl4pPr indent="-317500" lvl="3" marL="1828800">
              <a:spcBef>
                <a:spcPts val="1000"/>
              </a:spcBef>
              <a:spcAft>
                <a:spcPts val="0"/>
              </a:spcAft>
              <a:buSzPts val="1400"/>
              <a:buChar char="●"/>
              <a:defRPr/>
            </a:lvl4pPr>
            <a:lvl5pPr indent="-317500" lvl="4" marL="2286000">
              <a:spcBef>
                <a:spcPts val="1000"/>
              </a:spcBef>
              <a:spcAft>
                <a:spcPts val="0"/>
              </a:spcAft>
              <a:buSzPts val="1400"/>
              <a:buChar char="○"/>
              <a:defRPr/>
            </a:lvl5pPr>
            <a:lvl6pPr indent="-317500" lvl="5" marL="2743200">
              <a:spcBef>
                <a:spcPts val="1000"/>
              </a:spcBef>
              <a:spcAft>
                <a:spcPts val="0"/>
              </a:spcAft>
              <a:buSzPts val="1400"/>
              <a:buChar char="■"/>
              <a:defRPr/>
            </a:lvl6pPr>
            <a:lvl7pPr indent="-317500" lvl="6" marL="3200400">
              <a:spcBef>
                <a:spcPts val="1000"/>
              </a:spcBef>
              <a:spcAft>
                <a:spcPts val="0"/>
              </a:spcAft>
              <a:buSzPts val="1400"/>
              <a:buChar char="●"/>
              <a:defRPr/>
            </a:lvl7pPr>
            <a:lvl8pPr indent="-317500" lvl="7" marL="3657600">
              <a:spcBef>
                <a:spcPts val="1000"/>
              </a:spcBef>
              <a:spcAft>
                <a:spcPts val="0"/>
              </a:spcAft>
              <a:buSzPts val="1400"/>
              <a:buChar char="○"/>
              <a:defRPr/>
            </a:lvl8pPr>
            <a:lvl9pPr indent="-317500" lvl="8" marL="4114800">
              <a:spcBef>
                <a:spcPts val="1000"/>
              </a:spcBef>
              <a:spcAft>
                <a:spcPts val="1000"/>
              </a:spcAft>
              <a:buSzPts val="1400"/>
              <a:buChar char="■"/>
              <a:defRPr/>
            </a:lvl9pPr>
          </a:lstStyle>
          <a:p/>
        </p:txBody>
      </p:sp>
      <p:pic>
        <p:nvPicPr>
          <p:cNvPr id="29" name="Google Shape;29;p5"/>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extLst>
    <p:ext uri="{DCECCB84-F9BA-43D5-87BE-67443E8EF086}">
      <p15:sldGuideLst>
        <p15:guide id="1" orient="horz" pos="4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6"/>
          <p:cNvSpPr txBox="1"/>
          <p:nvPr>
            <p:ph type="title"/>
          </p:nvPr>
        </p:nvSpPr>
        <p:spPr>
          <a:xfrm>
            <a:off x="311700" y="587970"/>
            <a:ext cx="4945500" cy="113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rgbClr val="57068C"/>
              </a:buClr>
              <a:buSzPts val="4800"/>
              <a:buNone/>
              <a:defRPr sz="4800">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6"/>
          <p:cNvSpPr txBox="1"/>
          <p:nvPr>
            <p:ph idx="1" type="body"/>
          </p:nvPr>
        </p:nvSpPr>
        <p:spPr>
          <a:xfrm>
            <a:off x="311700" y="2467949"/>
            <a:ext cx="3999900" cy="1807800"/>
          </a:xfrm>
          <a:prstGeom prst="rect">
            <a:avLst/>
          </a:prstGeom>
        </p:spPr>
        <p:txBody>
          <a:bodyPr anchorCtr="0" anchor="t" bIns="91425" lIns="91425" spcFirstLastPara="1" rIns="91425" wrap="square" tIns="91425">
            <a:noAutofit/>
          </a:bodyPr>
          <a:lstStyle>
            <a:lvl1pPr indent="-304800" lvl="0" marL="457200">
              <a:lnSpc>
                <a:spcPct val="125000"/>
              </a:lnSpc>
              <a:spcBef>
                <a:spcPts val="0"/>
              </a:spcBef>
              <a:spcAft>
                <a:spcPts val="0"/>
              </a:spcAft>
              <a:buSzPts val="1200"/>
              <a:buChar char="●"/>
              <a:defRPr sz="1200"/>
            </a:lvl1pPr>
            <a:lvl2pPr indent="-304800" lvl="1" marL="914400">
              <a:lnSpc>
                <a:spcPct val="125000"/>
              </a:lnSpc>
              <a:spcBef>
                <a:spcPts val="800"/>
              </a:spcBef>
              <a:spcAft>
                <a:spcPts val="0"/>
              </a:spcAft>
              <a:buSzPts val="1200"/>
              <a:buChar char="○"/>
              <a:defRPr sz="1200"/>
            </a:lvl2pPr>
            <a:lvl3pPr indent="-304800" lvl="2" marL="1371600">
              <a:lnSpc>
                <a:spcPct val="125000"/>
              </a:lnSpc>
              <a:spcBef>
                <a:spcPts val="800"/>
              </a:spcBef>
              <a:spcAft>
                <a:spcPts val="0"/>
              </a:spcAft>
              <a:buSzPts val="1200"/>
              <a:buChar char="■"/>
              <a:defRPr sz="1200"/>
            </a:lvl3pPr>
            <a:lvl4pPr indent="-304800" lvl="3" marL="1828800">
              <a:lnSpc>
                <a:spcPct val="125000"/>
              </a:lnSpc>
              <a:spcBef>
                <a:spcPts val="800"/>
              </a:spcBef>
              <a:spcAft>
                <a:spcPts val="0"/>
              </a:spcAft>
              <a:buSzPts val="1200"/>
              <a:buChar char="●"/>
              <a:defRPr sz="1200"/>
            </a:lvl4pPr>
            <a:lvl5pPr indent="-304800" lvl="4" marL="2286000">
              <a:lnSpc>
                <a:spcPct val="125000"/>
              </a:lnSpc>
              <a:spcBef>
                <a:spcPts val="800"/>
              </a:spcBef>
              <a:spcAft>
                <a:spcPts val="0"/>
              </a:spcAft>
              <a:buSzPts val="1200"/>
              <a:buChar char="○"/>
              <a:defRPr sz="1200"/>
            </a:lvl5pPr>
            <a:lvl6pPr indent="-304800" lvl="5" marL="2743200">
              <a:lnSpc>
                <a:spcPct val="125000"/>
              </a:lnSpc>
              <a:spcBef>
                <a:spcPts val="800"/>
              </a:spcBef>
              <a:spcAft>
                <a:spcPts val="0"/>
              </a:spcAft>
              <a:buSzPts val="1200"/>
              <a:buChar char="■"/>
              <a:defRPr sz="1200"/>
            </a:lvl6pPr>
            <a:lvl7pPr indent="-304800" lvl="6" marL="3200400">
              <a:lnSpc>
                <a:spcPct val="125000"/>
              </a:lnSpc>
              <a:spcBef>
                <a:spcPts val="800"/>
              </a:spcBef>
              <a:spcAft>
                <a:spcPts val="0"/>
              </a:spcAft>
              <a:buSzPts val="1200"/>
              <a:buChar char="●"/>
              <a:defRPr sz="1200"/>
            </a:lvl7pPr>
            <a:lvl8pPr indent="-304800" lvl="7" marL="3657600">
              <a:lnSpc>
                <a:spcPct val="125000"/>
              </a:lnSpc>
              <a:spcBef>
                <a:spcPts val="800"/>
              </a:spcBef>
              <a:spcAft>
                <a:spcPts val="0"/>
              </a:spcAft>
              <a:buSzPts val="1200"/>
              <a:buChar char="○"/>
              <a:defRPr sz="1200"/>
            </a:lvl8pPr>
            <a:lvl9pPr indent="-304800" lvl="8" marL="4114800">
              <a:lnSpc>
                <a:spcPct val="125000"/>
              </a:lnSpc>
              <a:spcBef>
                <a:spcPts val="800"/>
              </a:spcBef>
              <a:spcAft>
                <a:spcPts val="800"/>
              </a:spcAft>
              <a:buSzPts val="1200"/>
              <a:buChar char="■"/>
              <a:defRPr sz="1200"/>
            </a:lvl9pPr>
          </a:lstStyle>
          <a:p/>
        </p:txBody>
      </p:sp>
      <p:sp>
        <p:nvSpPr>
          <p:cNvPr id="33" name="Google Shape;33;p6"/>
          <p:cNvSpPr txBox="1"/>
          <p:nvPr>
            <p:ph idx="2" type="body"/>
          </p:nvPr>
        </p:nvSpPr>
        <p:spPr>
          <a:xfrm>
            <a:off x="4619925" y="2467949"/>
            <a:ext cx="3999900" cy="1807800"/>
          </a:xfrm>
          <a:prstGeom prst="rect">
            <a:avLst/>
          </a:prstGeom>
        </p:spPr>
        <p:txBody>
          <a:bodyPr anchorCtr="0" anchor="t" bIns="91425" lIns="91425" spcFirstLastPara="1" rIns="91425" wrap="square" tIns="91425">
            <a:noAutofit/>
          </a:bodyPr>
          <a:lstStyle>
            <a:lvl1pPr indent="-304800" lvl="0" marL="457200">
              <a:lnSpc>
                <a:spcPct val="125000"/>
              </a:lnSpc>
              <a:spcBef>
                <a:spcPts val="0"/>
              </a:spcBef>
              <a:spcAft>
                <a:spcPts val="0"/>
              </a:spcAft>
              <a:buSzPts val="1200"/>
              <a:buChar char="●"/>
              <a:defRPr sz="1200"/>
            </a:lvl1pPr>
            <a:lvl2pPr indent="-304800" lvl="1" marL="914400">
              <a:lnSpc>
                <a:spcPct val="125000"/>
              </a:lnSpc>
              <a:spcBef>
                <a:spcPts val="800"/>
              </a:spcBef>
              <a:spcAft>
                <a:spcPts val="0"/>
              </a:spcAft>
              <a:buSzPts val="1200"/>
              <a:buChar char="○"/>
              <a:defRPr sz="1200"/>
            </a:lvl2pPr>
            <a:lvl3pPr indent="-304800" lvl="2" marL="1371600">
              <a:lnSpc>
                <a:spcPct val="125000"/>
              </a:lnSpc>
              <a:spcBef>
                <a:spcPts val="800"/>
              </a:spcBef>
              <a:spcAft>
                <a:spcPts val="0"/>
              </a:spcAft>
              <a:buSzPts val="1200"/>
              <a:buChar char="■"/>
              <a:defRPr sz="1200"/>
            </a:lvl3pPr>
            <a:lvl4pPr indent="-304800" lvl="3" marL="1828800">
              <a:lnSpc>
                <a:spcPct val="125000"/>
              </a:lnSpc>
              <a:spcBef>
                <a:spcPts val="800"/>
              </a:spcBef>
              <a:spcAft>
                <a:spcPts val="0"/>
              </a:spcAft>
              <a:buSzPts val="1200"/>
              <a:buChar char="●"/>
              <a:defRPr sz="1200"/>
            </a:lvl4pPr>
            <a:lvl5pPr indent="-304800" lvl="4" marL="2286000">
              <a:lnSpc>
                <a:spcPct val="125000"/>
              </a:lnSpc>
              <a:spcBef>
                <a:spcPts val="800"/>
              </a:spcBef>
              <a:spcAft>
                <a:spcPts val="0"/>
              </a:spcAft>
              <a:buSzPts val="1200"/>
              <a:buChar char="○"/>
              <a:defRPr sz="1200"/>
            </a:lvl5pPr>
            <a:lvl6pPr indent="-304800" lvl="5" marL="2743200">
              <a:lnSpc>
                <a:spcPct val="125000"/>
              </a:lnSpc>
              <a:spcBef>
                <a:spcPts val="800"/>
              </a:spcBef>
              <a:spcAft>
                <a:spcPts val="0"/>
              </a:spcAft>
              <a:buSzPts val="1200"/>
              <a:buChar char="■"/>
              <a:defRPr sz="1200"/>
            </a:lvl6pPr>
            <a:lvl7pPr indent="-304800" lvl="6" marL="3200400">
              <a:lnSpc>
                <a:spcPct val="125000"/>
              </a:lnSpc>
              <a:spcBef>
                <a:spcPts val="800"/>
              </a:spcBef>
              <a:spcAft>
                <a:spcPts val="0"/>
              </a:spcAft>
              <a:buSzPts val="1200"/>
              <a:buChar char="●"/>
              <a:defRPr sz="1200"/>
            </a:lvl7pPr>
            <a:lvl8pPr indent="-304800" lvl="7" marL="3657600">
              <a:lnSpc>
                <a:spcPct val="125000"/>
              </a:lnSpc>
              <a:spcBef>
                <a:spcPts val="800"/>
              </a:spcBef>
              <a:spcAft>
                <a:spcPts val="0"/>
              </a:spcAft>
              <a:buSzPts val="1200"/>
              <a:buChar char="○"/>
              <a:defRPr sz="1200"/>
            </a:lvl8pPr>
            <a:lvl9pPr indent="-304800" lvl="8" marL="4114800">
              <a:lnSpc>
                <a:spcPct val="125000"/>
              </a:lnSpc>
              <a:spcBef>
                <a:spcPts val="800"/>
              </a:spcBef>
              <a:spcAft>
                <a:spcPts val="800"/>
              </a:spcAft>
              <a:buSzPts val="1200"/>
              <a:buChar char="■"/>
              <a:defRPr sz="1200"/>
            </a:lvl9pPr>
          </a:lstStyle>
          <a:p/>
        </p:txBody>
      </p:sp>
      <p:pic>
        <p:nvPicPr>
          <p:cNvPr descr=" " id="34" name="Google Shape;34;p6"/>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35" name="Google Shape;35;p6"/>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36" name="Google Shape;36;p6"/>
          <p:cNvSpPr txBox="1"/>
          <p:nvPr>
            <p:ph idx="3" type="subTitle"/>
          </p:nvPr>
        </p:nvSpPr>
        <p:spPr>
          <a:xfrm>
            <a:off x="311700" y="2054620"/>
            <a:ext cx="3999900" cy="411600"/>
          </a:xfrm>
          <a:prstGeom prst="rect">
            <a:avLst/>
          </a:prstGeom>
        </p:spPr>
        <p:txBody>
          <a:bodyPr anchorCtr="0" anchor="t" bIns="91425" lIns="91425" spcFirstLastPara="1" rIns="91425" wrap="square" tIns="91425">
            <a:noAutofit/>
          </a:bodyPr>
          <a:lstStyle>
            <a:lvl1pPr lvl="0">
              <a:spcBef>
                <a:spcPts val="0"/>
              </a:spcBef>
              <a:spcAft>
                <a:spcPts val="0"/>
              </a:spcAft>
              <a:buNone/>
              <a:defRPr b="1" sz="1400">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37" name="Google Shape;37;p6"/>
          <p:cNvSpPr txBox="1"/>
          <p:nvPr>
            <p:ph idx="4" type="subTitle"/>
          </p:nvPr>
        </p:nvSpPr>
        <p:spPr>
          <a:xfrm>
            <a:off x="4619925" y="2054620"/>
            <a:ext cx="39999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400">
                <a:solidFill>
                  <a:schemeClr val="dk1"/>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38" name="Google Shape;38;p6"/>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7"/>
          <p:cNvSpPr txBox="1"/>
          <p:nvPr>
            <p:ph type="title"/>
          </p:nvPr>
        </p:nvSpPr>
        <p:spPr>
          <a:xfrm>
            <a:off x="311700" y="530680"/>
            <a:ext cx="84249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57068C"/>
              </a:buClr>
              <a:buSzPts val="3600"/>
              <a:buNone/>
              <a:defRPr>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descr=" " id="41" name="Google Shape;41;p7"/>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2" name="Google Shape;42;p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pic>
        <p:nvPicPr>
          <p:cNvPr id="43" name="Google Shape;43;p7"/>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8"/>
          <p:cNvSpPr txBox="1"/>
          <p:nvPr>
            <p:ph type="title"/>
          </p:nvPr>
        </p:nvSpPr>
        <p:spPr>
          <a:xfrm>
            <a:off x="311700" y="708000"/>
            <a:ext cx="3132300" cy="755700"/>
          </a:xfrm>
          <a:prstGeom prst="rect">
            <a:avLst/>
          </a:prstGeom>
        </p:spPr>
        <p:txBody>
          <a:bodyPr anchorCtr="0" anchor="b" bIns="91425" lIns="91425" spcFirstLastPara="1" rIns="91425" wrap="square" tIns="91425">
            <a:noAutofit/>
          </a:bodyPr>
          <a:lstStyle>
            <a:lvl1pPr lvl="0">
              <a:spcBef>
                <a:spcPts val="0"/>
              </a:spcBef>
              <a:spcAft>
                <a:spcPts val="0"/>
              </a:spcAft>
              <a:buClr>
                <a:srgbClr val="57068C"/>
              </a:buClr>
              <a:buSzPts val="2400"/>
              <a:buNone/>
              <a:defRPr sz="2400">
                <a:solidFill>
                  <a:srgbClr val="57068C"/>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8"/>
          <p:cNvSpPr txBox="1"/>
          <p:nvPr>
            <p:ph idx="1" type="body"/>
          </p:nvPr>
        </p:nvSpPr>
        <p:spPr>
          <a:xfrm>
            <a:off x="311700" y="1542000"/>
            <a:ext cx="3054600" cy="2886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pic>
        <p:nvPicPr>
          <p:cNvPr descr=" " id="47" name="Google Shape;47;p8"/>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8" name="Google Shape;48;p8"/>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pic>
        <p:nvPicPr>
          <p:cNvPr id="49" name="Google Shape;49;p8"/>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extLst>
    <p:ext uri="{DCECCB84-F9BA-43D5-87BE-67443E8EF086}">
      <p15:sldGuideLst>
        <p15:guide id="1" orient="horz" pos="432">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sp>
        <p:nvSpPr>
          <p:cNvPr id="51" name="Google Shape;51;p9"/>
          <p:cNvSpPr txBox="1"/>
          <p:nvPr>
            <p:ph type="title"/>
          </p:nvPr>
        </p:nvSpPr>
        <p:spPr>
          <a:xfrm>
            <a:off x="1772975" y="528144"/>
            <a:ext cx="5597700" cy="2475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rgbClr val="57068C"/>
              </a:buClr>
              <a:buSzPts val="5600"/>
              <a:buNone/>
              <a:defRPr sz="5600">
                <a:solidFill>
                  <a:srgbClr val="57068C"/>
                </a:solidFill>
              </a:defRPr>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pic>
        <p:nvPicPr>
          <p:cNvPr descr=" " id="52" name="Google Shape;52;p9"/>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53" name="Google Shape;53;p9"/>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54" name="Google Shape;54;p9"/>
          <p:cNvSpPr txBox="1"/>
          <p:nvPr>
            <p:ph idx="1" type="body"/>
          </p:nvPr>
        </p:nvSpPr>
        <p:spPr>
          <a:xfrm>
            <a:off x="2120250" y="2660325"/>
            <a:ext cx="4903500" cy="1615500"/>
          </a:xfrm>
          <a:prstGeom prst="rect">
            <a:avLst/>
          </a:prstGeom>
        </p:spPr>
        <p:txBody>
          <a:bodyPr anchorCtr="0" anchor="t" bIns="91425" lIns="91425" spcFirstLastPara="1" rIns="91425" wrap="square" tIns="91425">
            <a:noAutofit/>
          </a:bodyPr>
          <a:lstStyle>
            <a:lvl1pPr indent="-330200" lvl="0" marL="457200" algn="ctr">
              <a:lnSpc>
                <a:spcPct val="125000"/>
              </a:lnSpc>
              <a:spcBef>
                <a:spcPts val="0"/>
              </a:spcBef>
              <a:spcAft>
                <a:spcPts val="0"/>
              </a:spcAft>
              <a:buSzPts val="1600"/>
              <a:buChar char="●"/>
              <a:defRPr sz="1600"/>
            </a:lvl1pPr>
            <a:lvl2pPr indent="-330200" lvl="1" marL="914400" algn="ctr">
              <a:lnSpc>
                <a:spcPct val="125000"/>
              </a:lnSpc>
              <a:spcBef>
                <a:spcPts val="0"/>
              </a:spcBef>
              <a:spcAft>
                <a:spcPts val="0"/>
              </a:spcAft>
              <a:buSzPts val="1600"/>
              <a:buChar char="○"/>
              <a:defRPr sz="1600"/>
            </a:lvl2pPr>
            <a:lvl3pPr indent="-330200" lvl="2" marL="1371600" algn="ctr">
              <a:lnSpc>
                <a:spcPct val="125000"/>
              </a:lnSpc>
              <a:spcBef>
                <a:spcPts val="0"/>
              </a:spcBef>
              <a:spcAft>
                <a:spcPts val="0"/>
              </a:spcAft>
              <a:buSzPts val="1600"/>
              <a:buChar char="■"/>
              <a:defRPr sz="1600"/>
            </a:lvl3pPr>
            <a:lvl4pPr indent="-330200" lvl="3" marL="1828800" algn="ctr">
              <a:lnSpc>
                <a:spcPct val="125000"/>
              </a:lnSpc>
              <a:spcBef>
                <a:spcPts val="0"/>
              </a:spcBef>
              <a:spcAft>
                <a:spcPts val="0"/>
              </a:spcAft>
              <a:buSzPts val="1600"/>
              <a:buChar char="●"/>
              <a:defRPr sz="1600"/>
            </a:lvl4pPr>
            <a:lvl5pPr indent="-330200" lvl="4" marL="2286000" algn="ctr">
              <a:lnSpc>
                <a:spcPct val="125000"/>
              </a:lnSpc>
              <a:spcBef>
                <a:spcPts val="0"/>
              </a:spcBef>
              <a:spcAft>
                <a:spcPts val="0"/>
              </a:spcAft>
              <a:buSzPts val="1600"/>
              <a:buChar char="○"/>
              <a:defRPr sz="1600"/>
            </a:lvl5pPr>
            <a:lvl6pPr indent="-330200" lvl="5" marL="2743200" algn="ctr">
              <a:lnSpc>
                <a:spcPct val="125000"/>
              </a:lnSpc>
              <a:spcBef>
                <a:spcPts val="0"/>
              </a:spcBef>
              <a:spcAft>
                <a:spcPts val="0"/>
              </a:spcAft>
              <a:buSzPts val="1600"/>
              <a:buChar char="■"/>
              <a:defRPr sz="1600"/>
            </a:lvl6pPr>
            <a:lvl7pPr indent="-330200" lvl="6" marL="3200400" algn="ctr">
              <a:lnSpc>
                <a:spcPct val="125000"/>
              </a:lnSpc>
              <a:spcBef>
                <a:spcPts val="0"/>
              </a:spcBef>
              <a:spcAft>
                <a:spcPts val="0"/>
              </a:spcAft>
              <a:buSzPts val="1600"/>
              <a:buChar char="●"/>
              <a:defRPr sz="1600"/>
            </a:lvl7pPr>
            <a:lvl8pPr indent="-330200" lvl="7" marL="3657600" algn="ctr">
              <a:lnSpc>
                <a:spcPct val="125000"/>
              </a:lnSpc>
              <a:spcBef>
                <a:spcPts val="0"/>
              </a:spcBef>
              <a:spcAft>
                <a:spcPts val="0"/>
              </a:spcAft>
              <a:buSzPts val="1600"/>
              <a:buChar char="○"/>
              <a:defRPr sz="1600"/>
            </a:lvl8pPr>
            <a:lvl9pPr indent="-330200" lvl="8" marL="4114800" algn="ctr">
              <a:lnSpc>
                <a:spcPct val="125000"/>
              </a:lnSpc>
              <a:spcBef>
                <a:spcPts val="0"/>
              </a:spcBef>
              <a:spcAft>
                <a:spcPts val="0"/>
              </a:spcAft>
              <a:buSzPts val="1600"/>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descr=" " id="56" name="Google Shape;56;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txBox="1"/>
          <p:nvPr>
            <p:ph type="title"/>
          </p:nvPr>
        </p:nvSpPr>
        <p:spPr>
          <a:xfrm>
            <a:off x="294375" y="1233175"/>
            <a:ext cx="4079100" cy="14823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rgbClr val="57068C"/>
              </a:buClr>
              <a:buSzPts val="3600"/>
              <a:buNone/>
              <a:defRPr sz="3600">
                <a:solidFill>
                  <a:srgbClr val="57068C"/>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8" name="Google Shape;58;p10"/>
          <p:cNvSpPr txBox="1"/>
          <p:nvPr>
            <p:ph idx="1" type="subTitle"/>
          </p:nvPr>
        </p:nvSpPr>
        <p:spPr>
          <a:xfrm>
            <a:off x="294375" y="2803075"/>
            <a:ext cx="36168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9A6ABA"/>
              </a:buClr>
              <a:buSzPts val="1800"/>
              <a:buNone/>
              <a:defRPr>
                <a:solidFill>
                  <a:srgbClr val="9A6ABA"/>
                </a:solidFill>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59" name="Google Shape;59;p10"/>
          <p:cNvSpPr txBox="1"/>
          <p:nvPr>
            <p:ph idx="2" type="body"/>
          </p:nvPr>
        </p:nvSpPr>
        <p:spPr>
          <a:xfrm>
            <a:off x="4939500" y="724075"/>
            <a:ext cx="3837000" cy="35517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pic>
        <p:nvPicPr>
          <p:cNvPr descr=" " id="60" name="Google Shape;60;p10"/>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1" name="Google Shape;61;p10"/>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68825"/>
            <a:ext cx="84249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57068C"/>
              </a:buClr>
              <a:buSzPts val="3600"/>
              <a:buFont typeface="Frank Ruhl Libre"/>
              <a:buNone/>
              <a:defRPr b="1" sz="3600">
                <a:solidFill>
                  <a:srgbClr val="57068C"/>
                </a:solidFill>
                <a:latin typeface="Frank Ruhl Libre"/>
                <a:ea typeface="Frank Ruhl Libre"/>
                <a:cs typeface="Frank Ruhl Libre"/>
                <a:sym typeface="Frank Ruhl Libr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424900" cy="31233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57068C"/>
              </a:buClr>
              <a:buSzPts val="1800"/>
              <a:buFont typeface="Montserrat"/>
              <a:buChar char="●"/>
              <a:defRPr sz="1800">
                <a:solidFill>
                  <a:srgbClr val="333333"/>
                </a:solidFill>
                <a:latin typeface="Montserrat"/>
                <a:ea typeface="Montserrat"/>
                <a:cs typeface="Montserrat"/>
                <a:sym typeface="Montserrat"/>
              </a:defRPr>
            </a:lvl1pPr>
            <a:lvl2pPr indent="-317500" lvl="1" marL="914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2pPr>
            <a:lvl3pPr indent="-317500" lvl="2" marL="1371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3pPr>
            <a:lvl4pPr indent="-317500" lvl="3" marL="18288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4pPr>
            <a:lvl5pPr indent="-317500" lvl="4" marL="22860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5pPr>
            <a:lvl6pPr indent="-317500" lvl="5" marL="27432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6pPr>
            <a:lvl7pPr indent="-317500" lvl="6" marL="3200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7pPr>
            <a:lvl8pPr indent="-317500" lvl="7" marL="3657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8pPr>
            <a:lvl9pPr indent="-317500" lvl="8" marL="4114800">
              <a:lnSpc>
                <a:spcPct val="115000"/>
              </a:lnSpc>
              <a:spcBef>
                <a:spcPts val="1600"/>
              </a:spcBef>
              <a:spcAft>
                <a:spcPts val="1600"/>
              </a:spcAft>
              <a:buClr>
                <a:srgbClr val="57068C"/>
              </a:buClr>
              <a:buSzPts val="1400"/>
              <a:buFont typeface="Montserrat"/>
              <a:buChar char="■"/>
              <a:defRPr>
                <a:solidFill>
                  <a:srgbClr val="333333"/>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56">
          <p15:clr>
            <a:srgbClr val="EA4335"/>
          </p15:clr>
        </p15:guide>
        <p15:guide id="2" orient="horz" pos="3025">
          <p15:clr>
            <a:srgbClr val="EA4335"/>
          </p15:clr>
        </p15:guide>
        <p15:guide id="3" pos="5503">
          <p15:clr>
            <a:srgbClr val="EA4335"/>
          </p15:clr>
        </p15:guide>
        <p15:guide id="4" orient="horz" pos="26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hyperlink" Target="https://www.nyu.edu/employees/resources-and-services/media-and-communications/nyu-brand-guidelines/creating-messaging-and-visual-assets/templates.html" TargetMode="External"/><Relationship Id="rId4" Type="http://schemas.openxmlformats.org/officeDocument/2006/relationships/hyperlink" Target="https://drive.google.com/drive/folders/1fqEj3C01dO5TuHCjKlPpOaJd_SK9G-6j?usp=sharing" TargetMode="External"/><Relationship Id="rId5" Type="http://schemas.openxmlformats.org/officeDocument/2006/relationships/hyperlink" Target="https://gsuite.google.com/marketplace/app/grackle_slides/27376407688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904850" y="1253682"/>
            <a:ext cx="7333800" cy="15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a:t>Kademlia Simulation Under High Node Churn</a:t>
            </a:r>
            <a:endParaRPr sz="4100"/>
          </a:p>
        </p:txBody>
      </p:sp>
      <p:sp>
        <p:nvSpPr>
          <p:cNvPr id="111" name="Google Shape;111;p19"/>
          <p:cNvSpPr txBox="1"/>
          <p:nvPr>
            <p:ph idx="1" type="body"/>
          </p:nvPr>
        </p:nvSpPr>
        <p:spPr>
          <a:xfrm>
            <a:off x="2496200" y="4275729"/>
            <a:ext cx="4151400" cy="30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05.12.23</a:t>
            </a:r>
            <a:endParaRPr/>
          </a:p>
        </p:txBody>
      </p:sp>
      <p:sp>
        <p:nvSpPr>
          <p:cNvPr id="112" name="Google Shape;112;p19"/>
          <p:cNvSpPr txBox="1"/>
          <p:nvPr>
            <p:ph idx="2" type="subTitle"/>
          </p:nvPr>
        </p:nvSpPr>
        <p:spPr>
          <a:xfrm>
            <a:off x="2496200" y="2791614"/>
            <a:ext cx="4151400" cy="7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Yantao Luo, </a:t>
            </a:r>
            <a:r>
              <a:rPr lang="en"/>
              <a:t>Yitao Zhou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53068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grpSp>
        <p:nvGrpSpPr>
          <p:cNvPr id="118" name="Google Shape;118;p20"/>
          <p:cNvGrpSpPr/>
          <p:nvPr/>
        </p:nvGrpSpPr>
        <p:grpSpPr>
          <a:xfrm>
            <a:off x="1271694" y="3696798"/>
            <a:ext cx="6516706" cy="787837"/>
            <a:chOff x="1593000" y="2322568"/>
            <a:chExt cx="5968773" cy="643500"/>
          </a:xfrm>
        </p:grpSpPr>
        <p:sp>
          <p:nvSpPr>
            <p:cNvPr id="119" name="Google Shape;119;p2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flipH="1">
              <a:off x="2283025" y="2322575"/>
              <a:ext cx="1844400" cy="6426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rot="-5400000">
              <a:off x="5016054" y="420198"/>
              <a:ext cx="643347" cy="4448090"/>
            </a:xfrm>
            <a:prstGeom prst="flowChartOffpageConnector">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a:off x="2342605" y="2399961"/>
              <a:ext cx="43842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lt1"/>
                  </a:solidFill>
                  <a:latin typeface="Roboto Medium"/>
                  <a:ea typeface="Roboto Medium"/>
                  <a:cs typeface="Roboto Medium"/>
                  <a:sym typeface="Roboto Medium"/>
                </a:rPr>
                <a:t>T</a:t>
              </a:r>
              <a:r>
                <a:rPr lang="en" sz="1600">
                  <a:solidFill>
                    <a:schemeClr val="lt1"/>
                  </a:solidFill>
                  <a:latin typeface="Roboto Medium"/>
                  <a:ea typeface="Roboto Medium"/>
                  <a:cs typeface="Roboto Medium"/>
                  <a:sym typeface="Roboto Medium"/>
                </a:rPr>
                <a:t>ested the performance of model, recorded the success rate and get time</a:t>
              </a:r>
              <a:endParaRPr sz="1600">
                <a:solidFill>
                  <a:srgbClr val="FFFFFF"/>
                </a:solidFill>
                <a:latin typeface="Roboto Medium"/>
                <a:ea typeface="Roboto Medium"/>
                <a:cs typeface="Roboto Medium"/>
                <a:sym typeface="Roboto Medium"/>
              </a:endParaRPr>
            </a:p>
          </p:txBody>
        </p:sp>
        <p:sp>
          <p:nvSpPr>
            <p:cNvPr id="123" name="Google Shape;123;p20"/>
            <p:cNvSpPr/>
            <p:nvPr/>
          </p:nvSpPr>
          <p:spPr>
            <a:xfrm>
              <a:off x="1593000" y="2322568"/>
              <a:ext cx="690000" cy="642300"/>
            </a:xfrm>
            <a:prstGeom prst="rect">
              <a:avLst/>
            </a:prstGeom>
            <a:solidFill>
              <a:srgbClr val="761E86"/>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1593000" y="2322575"/>
              <a:ext cx="690000" cy="642600"/>
            </a:xfrm>
            <a:prstGeom prst="rect">
              <a:avLst/>
            </a:prstGeom>
            <a:solidFill>
              <a:srgbClr val="7F20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grpSp>
      <p:grpSp>
        <p:nvGrpSpPr>
          <p:cNvPr id="125" name="Google Shape;125;p20"/>
          <p:cNvGrpSpPr/>
          <p:nvPr/>
        </p:nvGrpSpPr>
        <p:grpSpPr>
          <a:xfrm>
            <a:off x="1271694" y="2895074"/>
            <a:ext cx="6504917" cy="787837"/>
            <a:chOff x="1593000" y="2322568"/>
            <a:chExt cx="5957975" cy="643500"/>
          </a:xfrm>
        </p:grpSpPr>
        <p:sp>
          <p:nvSpPr>
            <p:cNvPr id="126" name="Google Shape;126;p2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flipH="1">
              <a:off x="2283025" y="2322575"/>
              <a:ext cx="1844400" cy="6426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rot="-5400000">
              <a:off x="4990282" y="445969"/>
              <a:ext cx="643347" cy="4396547"/>
            </a:xfrm>
            <a:prstGeom prst="flowChartOffpageConnector">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2342605" y="2399960"/>
              <a:ext cx="45492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Changed different variables in the simulation, including number of nodes, average node lifetime, and different distance functions</a:t>
              </a:r>
              <a:endParaRPr sz="1600">
                <a:solidFill>
                  <a:srgbClr val="FFFFFF"/>
                </a:solidFill>
                <a:latin typeface="Roboto"/>
                <a:ea typeface="Roboto"/>
                <a:cs typeface="Roboto"/>
                <a:sym typeface="Roboto"/>
              </a:endParaRPr>
            </a:p>
          </p:txBody>
        </p:sp>
        <p:sp>
          <p:nvSpPr>
            <p:cNvPr id="130" name="Google Shape;130;p20"/>
            <p:cNvSpPr/>
            <p:nvPr/>
          </p:nvSpPr>
          <p:spPr>
            <a:xfrm>
              <a:off x="1593000" y="2322568"/>
              <a:ext cx="690000" cy="642300"/>
            </a:xfrm>
            <a:prstGeom prst="rect">
              <a:avLst/>
            </a:prstGeom>
            <a:solidFill>
              <a:srgbClr val="761E86"/>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1593000" y="2322575"/>
              <a:ext cx="690000" cy="642600"/>
            </a:xfrm>
            <a:prstGeom prst="rect">
              <a:avLst/>
            </a:prstGeom>
            <a:solidFill>
              <a:srgbClr val="7F20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grpSp>
      <p:grpSp>
        <p:nvGrpSpPr>
          <p:cNvPr id="132" name="Google Shape;132;p20"/>
          <p:cNvGrpSpPr/>
          <p:nvPr/>
        </p:nvGrpSpPr>
        <p:grpSpPr>
          <a:xfrm>
            <a:off x="1271694" y="2093319"/>
            <a:ext cx="6504917" cy="787837"/>
            <a:chOff x="1593000" y="2322568"/>
            <a:chExt cx="5957975" cy="643500"/>
          </a:xfrm>
        </p:grpSpPr>
        <p:sp>
          <p:nvSpPr>
            <p:cNvPr id="133" name="Google Shape;133;p2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flipH="1">
              <a:off x="2283025" y="2322575"/>
              <a:ext cx="1844400" cy="6426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995445" y="440821"/>
              <a:ext cx="643347" cy="4406851"/>
            </a:xfrm>
            <a:prstGeom prst="flowChartOffpageConnector">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2342604" y="2399944"/>
              <a:ext cx="45594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Created a simulation of node churn</a:t>
              </a:r>
              <a:endParaRPr sz="1600">
                <a:solidFill>
                  <a:srgbClr val="FFFFFF"/>
                </a:solidFill>
                <a:latin typeface="Roboto"/>
                <a:ea typeface="Roboto"/>
                <a:cs typeface="Roboto"/>
                <a:sym typeface="Roboto"/>
              </a:endParaRPr>
            </a:p>
          </p:txBody>
        </p:sp>
        <p:sp>
          <p:nvSpPr>
            <p:cNvPr id="137" name="Google Shape;137;p20"/>
            <p:cNvSpPr/>
            <p:nvPr/>
          </p:nvSpPr>
          <p:spPr>
            <a:xfrm>
              <a:off x="1593000" y="2322568"/>
              <a:ext cx="690000" cy="642300"/>
            </a:xfrm>
            <a:prstGeom prst="rect">
              <a:avLst/>
            </a:prstGeom>
            <a:solidFill>
              <a:srgbClr val="761E86"/>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1593000" y="2322575"/>
              <a:ext cx="690000" cy="642600"/>
            </a:xfrm>
            <a:prstGeom prst="rect">
              <a:avLst/>
            </a:prstGeom>
            <a:solidFill>
              <a:srgbClr val="7F20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grpSp>
      <p:grpSp>
        <p:nvGrpSpPr>
          <p:cNvPr id="139" name="Google Shape;139;p20"/>
          <p:cNvGrpSpPr/>
          <p:nvPr/>
        </p:nvGrpSpPr>
        <p:grpSpPr>
          <a:xfrm>
            <a:off x="1271694" y="1291600"/>
            <a:ext cx="6504917" cy="787842"/>
            <a:chOff x="1593000" y="2322564"/>
            <a:chExt cx="5957975" cy="643504"/>
          </a:xfrm>
        </p:grpSpPr>
        <p:sp>
          <p:nvSpPr>
            <p:cNvPr id="140" name="Google Shape;140;p2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flipH="1">
              <a:off x="2283025" y="2322575"/>
              <a:ext cx="1844400" cy="6426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rot="-5400000">
              <a:off x="5000598" y="435659"/>
              <a:ext cx="643368" cy="4417178"/>
            </a:xfrm>
            <a:prstGeom prst="flowChartOffpageConnector">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1593000" y="2322568"/>
              <a:ext cx="690000" cy="642300"/>
            </a:xfrm>
            <a:prstGeom prst="rect">
              <a:avLst/>
            </a:prstGeom>
            <a:solidFill>
              <a:srgbClr val="761E86"/>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a:off x="1593000" y="2322575"/>
              <a:ext cx="690000" cy="642600"/>
            </a:xfrm>
            <a:prstGeom prst="rect">
              <a:avLst/>
            </a:prstGeom>
            <a:solidFill>
              <a:srgbClr val="7F209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45" name="Google Shape;145;p20"/>
            <p:cNvSpPr/>
            <p:nvPr/>
          </p:nvSpPr>
          <p:spPr>
            <a:xfrm>
              <a:off x="2342603" y="2399955"/>
              <a:ext cx="47760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Adopted Kademlia DHT source code as a base for our simulation</a:t>
              </a:r>
              <a:endParaRPr sz="1600">
                <a:solidFill>
                  <a:srgbClr val="FFFFFF"/>
                </a:solidFill>
                <a:latin typeface="Roboto Medium"/>
                <a:ea typeface="Roboto Medium"/>
                <a:cs typeface="Roboto Medium"/>
                <a:sym typeface="Roboto Medium"/>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311700" y="53068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Experimental Setup</a:t>
            </a:r>
            <a:endParaRPr/>
          </a:p>
        </p:txBody>
      </p:sp>
      <p:grpSp>
        <p:nvGrpSpPr>
          <p:cNvPr id="151" name="Google Shape;151;p21"/>
          <p:cNvGrpSpPr/>
          <p:nvPr/>
        </p:nvGrpSpPr>
        <p:grpSpPr>
          <a:xfrm>
            <a:off x="3306291" y="1353698"/>
            <a:ext cx="2539297" cy="3044268"/>
            <a:chOff x="3328581" y="769000"/>
            <a:chExt cx="2436010" cy="2267442"/>
          </a:xfrm>
        </p:grpSpPr>
        <p:sp>
          <p:nvSpPr>
            <p:cNvPr id="152" name="Google Shape;152;p21"/>
            <p:cNvSpPr/>
            <p:nvPr/>
          </p:nvSpPr>
          <p:spPr>
            <a:xfrm>
              <a:off x="3328581" y="769000"/>
              <a:ext cx="2436010" cy="2267442"/>
            </a:xfrm>
            <a:prstGeom prst="rect">
              <a:avLst/>
            </a:prstGeom>
            <a:solidFill>
              <a:srgbClr val="FFFFFF"/>
            </a:solidFill>
            <a:ln cap="flat" cmpd="sng" w="19050">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a:off x="3466181" y="1269765"/>
              <a:ext cx="2158800" cy="162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rgbClr val="761E86"/>
                  </a:solidFill>
                  <a:latin typeface="Roboto"/>
                  <a:ea typeface="Roboto"/>
                  <a:cs typeface="Roboto"/>
                  <a:sym typeface="Roboto"/>
                </a:rPr>
                <a:t>This set of experiments focuses on the impact of variable node lifetimes on Kademlia's performance. </a:t>
              </a:r>
              <a:endParaRPr sz="900">
                <a:solidFill>
                  <a:srgbClr val="761E86"/>
                </a:solidFill>
                <a:latin typeface="Roboto"/>
                <a:ea typeface="Roboto"/>
                <a:cs typeface="Roboto"/>
                <a:sym typeface="Roboto"/>
              </a:endParaRPr>
            </a:p>
            <a:p>
              <a:pPr indent="0" lvl="0" marL="0" rtl="0" algn="l">
                <a:lnSpc>
                  <a:spcPct val="115000"/>
                </a:lnSpc>
                <a:spcBef>
                  <a:spcPts val="0"/>
                </a:spcBef>
                <a:spcAft>
                  <a:spcPts val="0"/>
                </a:spcAft>
                <a:buNone/>
              </a:pPr>
              <a:r>
                <a:t/>
              </a:r>
              <a:endParaRPr sz="900">
                <a:solidFill>
                  <a:srgbClr val="761E86"/>
                </a:solidFill>
                <a:latin typeface="Roboto"/>
                <a:ea typeface="Roboto"/>
                <a:cs typeface="Roboto"/>
                <a:sym typeface="Roboto"/>
              </a:endParaRPr>
            </a:p>
            <a:p>
              <a:pPr indent="0" lvl="0" marL="0" rtl="0" algn="l">
                <a:lnSpc>
                  <a:spcPct val="115000"/>
                </a:lnSpc>
                <a:spcBef>
                  <a:spcPts val="0"/>
                </a:spcBef>
                <a:spcAft>
                  <a:spcPts val="0"/>
                </a:spcAft>
                <a:buNone/>
              </a:pPr>
              <a:r>
                <a:rPr lang="en" sz="900">
                  <a:solidFill>
                    <a:srgbClr val="761E86"/>
                  </a:solidFill>
                  <a:latin typeface="Roboto"/>
                  <a:ea typeface="Roboto"/>
                  <a:cs typeface="Roboto"/>
                  <a:sym typeface="Roboto"/>
                </a:rPr>
                <a:t>With a constant network size of 50 nodes, the node lifetime is altered following a normal distribution with a mean time ranging from 60 to 1200 seconds. </a:t>
              </a:r>
              <a:endParaRPr sz="800">
                <a:solidFill>
                  <a:srgbClr val="761E86"/>
                </a:solidFill>
                <a:latin typeface="Roboto"/>
                <a:ea typeface="Roboto"/>
                <a:cs typeface="Roboto"/>
                <a:sym typeface="Roboto"/>
              </a:endParaRPr>
            </a:p>
          </p:txBody>
        </p:sp>
        <p:sp>
          <p:nvSpPr>
            <p:cNvPr id="154" name="Google Shape;154;p21"/>
            <p:cNvSpPr/>
            <p:nvPr/>
          </p:nvSpPr>
          <p:spPr>
            <a:xfrm>
              <a:off x="3466113" y="886307"/>
              <a:ext cx="21588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761E86"/>
                  </a:solidFill>
                  <a:latin typeface="Roboto"/>
                  <a:ea typeface="Roboto"/>
                  <a:cs typeface="Roboto"/>
                  <a:sym typeface="Roboto"/>
                </a:rPr>
                <a:t>Node Lifetime</a:t>
              </a:r>
              <a:endParaRPr sz="2000">
                <a:solidFill>
                  <a:srgbClr val="761E86"/>
                </a:solidFill>
                <a:latin typeface="Roboto Thin"/>
                <a:ea typeface="Roboto Thin"/>
                <a:cs typeface="Roboto Thin"/>
                <a:sym typeface="Roboto Thin"/>
              </a:endParaRPr>
            </a:p>
          </p:txBody>
        </p:sp>
      </p:grpSp>
      <p:grpSp>
        <p:nvGrpSpPr>
          <p:cNvPr id="155" name="Google Shape;155;p21"/>
          <p:cNvGrpSpPr/>
          <p:nvPr/>
        </p:nvGrpSpPr>
        <p:grpSpPr>
          <a:xfrm>
            <a:off x="5948591" y="1353628"/>
            <a:ext cx="2635021" cy="3044211"/>
            <a:chOff x="5953735" y="768981"/>
            <a:chExt cx="2436000" cy="2267400"/>
          </a:xfrm>
        </p:grpSpPr>
        <p:sp>
          <p:nvSpPr>
            <p:cNvPr id="156" name="Google Shape;156;p21"/>
            <p:cNvSpPr/>
            <p:nvPr/>
          </p:nvSpPr>
          <p:spPr>
            <a:xfrm>
              <a:off x="5953735" y="768981"/>
              <a:ext cx="2436000" cy="2267400"/>
            </a:xfrm>
            <a:prstGeom prst="rect">
              <a:avLst/>
            </a:prstGeom>
            <a:solidFill>
              <a:srgbClr val="FFFFFF"/>
            </a:solidFill>
            <a:ln cap="flat" cmpd="sng" w="19050">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6086035" y="1414349"/>
              <a:ext cx="2088300" cy="147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rgbClr val="761E86"/>
                  </a:solidFill>
                  <a:latin typeface="Roboto"/>
                  <a:ea typeface="Roboto"/>
                  <a:cs typeface="Roboto"/>
                  <a:sym typeface="Roboto"/>
                </a:rPr>
                <a:t>This experiment proposes an alternative that prioritizes node uptime rather than XOR distance. We simulate a network with a wide range of node lifetimes to mimic a mix of short and long uptimes.</a:t>
              </a:r>
              <a:endParaRPr sz="900">
                <a:solidFill>
                  <a:srgbClr val="761E86"/>
                </a:solidFill>
                <a:latin typeface="Roboto"/>
                <a:ea typeface="Roboto"/>
                <a:cs typeface="Roboto"/>
                <a:sym typeface="Roboto"/>
              </a:endParaRPr>
            </a:p>
            <a:p>
              <a:pPr indent="0" lvl="0" marL="0" rtl="0" algn="l">
                <a:lnSpc>
                  <a:spcPct val="115000"/>
                </a:lnSpc>
                <a:spcBef>
                  <a:spcPts val="0"/>
                </a:spcBef>
                <a:spcAft>
                  <a:spcPts val="0"/>
                </a:spcAft>
                <a:buNone/>
              </a:pPr>
              <a:r>
                <a:t/>
              </a:r>
              <a:endParaRPr sz="900">
                <a:solidFill>
                  <a:srgbClr val="761E86"/>
                </a:solidFill>
                <a:latin typeface="Roboto"/>
                <a:ea typeface="Roboto"/>
                <a:cs typeface="Roboto"/>
                <a:sym typeface="Roboto"/>
              </a:endParaRPr>
            </a:p>
            <a:p>
              <a:pPr indent="0" lvl="0" marL="0" rtl="0" algn="l">
                <a:lnSpc>
                  <a:spcPct val="115000"/>
                </a:lnSpc>
                <a:spcBef>
                  <a:spcPts val="0"/>
                </a:spcBef>
                <a:spcAft>
                  <a:spcPts val="0"/>
                </a:spcAft>
                <a:buNone/>
              </a:pPr>
              <a:r>
                <a:rPr lang="en" sz="900">
                  <a:solidFill>
                    <a:srgbClr val="761E86"/>
                  </a:solidFill>
                  <a:latin typeface="Roboto"/>
                  <a:ea typeface="Roboto"/>
                  <a:cs typeface="Roboto"/>
                  <a:sym typeface="Roboto"/>
                </a:rPr>
                <a:t>The aim is to investigate whether prioritizing uptime improves Kademlia's performance.</a:t>
              </a:r>
              <a:endParaRPr sz="900">
                <a:solidFill>
                  <a:srgbClr val="761E86"/>
                </a:solidFill>
                <a:latin typeface="Roboto"/>
                <a:ea typeface="Roboto"/>
                <a:cs typeface="Roboto"/>
                <a:sym typeface="Roboto"/>
              </a:endParaRPr>
            </a:p>
            <a:p>
              <a:pPr indent="0" lvl="0" marL="0" rtl="0" algn="l">
                <a:lnSpc>
                  <a:spcPct val="115000"/>
                </a:lnSpc>
                <a:spcBef>
                  <a:spcPts val="0"/>
                </a:spcBef>
                <a:spcAft>
                  <a:spcPts val="0"/>
                </a:spcAft>
                <a:buNone/>
              </a:pPr>
              <a:r>
                <a:t/>
              </a:r>
              <a:endParaRPr sz="900">
                <a:solidFill>
                  <a:srgbClr val="761E86"/>
                </a:solidFill>
                <a:latin typeface="Roboto"/>
                <a:ea typeface="Roboto"/>
                <a:cs typeface="Roboto"/>
                <a:sym typeface="Roboto"/>
              </a:endParaRPr>
            </a:p>
          </p:txBody>
        </p:sp>
        <p:sp>
          <p:nvSpPr>
            <p:cNvPr id="158" name="Google Shape;158;p21"/>
            <p:cNvSpPr/>
            <p:nvPr/>
          </p:nvSpPr>
          <p:spPr>
            <a:xfrm>
              <a:off x="6086035" y="858245"/>
              <a:ext cx="2175600" cy="6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761E86"/>
                  </a:solidFill>
                  <a:latin typeface="Roboto"/>
                  <a:ea typeface="Roboto"/>
                  <a:cs typeface="Roboto"/>
                  <a:sym typeface="Roboto"/>
                </a:rPr>
                <a:t>Prioritizing Uptime vs Distance</a:t>
              </a:r>
              <a:endParaRPr sz="2000">
                <a:solidFill>
                  <a:srgbClr val="761E86"/>
                </a:solidFill>
                <a:latin typeface="Roboto Thin"/>
                <a:ea typeface="Roboto Thin"/>
                <a:cs typeface="Roboto Thin"/>
                <a:sym typeface="Roboto Thin"/>
              </a:endParaRPr>
            </a:p>
          </p:txBody>
        </p:sp>
      </p:grpSp>
      <p:grpSp>
        <p:nvGrpSpPr>
          <p:cNvPr id="159" name="Google Shape;159;p21"/>
          <p:cNvGrpSpPr/>
          <p:nvPr/>
        </p:nvGrpSpPr>
        <p:grpSpPr>
          <a:xfrm>
            <a:off x="601662" y="1353704"/>
            <a:ext cx="2591417" cy="3044211"/>
            <a:chOff x="779363" y="769000"/>
            <a:chExt cx="2436000" cy="2267400"/>
          </a:xfrm>
        </p:grpSpPr>
        <p:sp>
          <p:nvSpPr>
            <p:cNvPr id="160" name="Google Shape;160;p21"/>
            <p:cNvSpPr/>
            <p:nvPr/>
          </p:nvSpPr>
          <p:spPr>
            <a:xfrm>
              <a:off x="779363" y="769000"/>
              <a:ext cx="2436000" cy="2267400"/>
            </a:xfrm>
            <a:prstGeom prst="rect">
              <a:avLst/>
            </a:prstGeom>
            <a:solidFill>
              <a:srgbClr val="FFFFFF"/>
            </a:solidFill>
            <a:ln cap="flat" cmpd="sng" w="19050">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916971" y="1290076"/>
              <a:ext cx="2158800" cy="160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rgbClr val="761E86"/>
                  </a:solidFill>
                  <a:latin typeface="Roboto"/>
                  <a:ea typeface="Roboto"/>
                  <a:cs typeface="Roboto"/>
                  <a:sym typeface="Roboto"/>
                </a:rPr>
                <a:t>Investigate the influence of network size on Kademlia's performance. The node lifetime is fixed at 180 seconds, while the network size varies between 10 and 500 nodes. </a:t>
              </a:r>
              <a:endParaRPr sz="900">
                <a:solidFill>
                  <a:srgbClr val="761E86"/>
                </a:solidFill>
                <a:latin typeface="Roboto"/>
                <a:ea typeface="Roboto"/>
                <a:cs typeface="Roboto"/>
                <a:sym typeface="Roboto"/>
              </a:endParaRPr>
            </a:p>
            <a:p>
              <a:pPr indent="0" lvl="0" marL="0" rtl="0" algn="l">
                <a:lnSpc>
                  <a:spcPct val="115000"/>
                </a:lnSpc>
                <a:spcBef>
                  <a:spcPts val="0"/>
                </a:spcBef>
                <a:spcAft>
                  <a:spcPts val="0"/>
                </a:spcAft>
                <a:buNone/>
              </a:pPr>
              <a:r>
                <a:t/>
              </a:r>
              <a:endParaRPr sz="900">
                <a:solidFill>
                  <a:srgbClr val="761E86"/>
                </a:solidFill>
                <a:latin typeface="Roboto"/>
                <a:ea typeface="Roboto"/>
                <a:cs typeface="Roboto"/>
                <a:sym typeface="Roboto"/>
              </a:endParaRPr>
            </a:p>
            <a:p>
              <a:pPr indent="0" lvl="0" marL="0" rtl="0" algn="l">
                <a:lnSpc>
                  <a:spcPct val="115000"/>
                </a:lnSpc>
                <a:spcBef>
                  <a:spcPts val="0"/>
                </a:spcBef>
                <a:spcAft>
                  <a:spcPts val="0"/>
                </a:spcAft>
                <a:buNone/>
              </a:pPr>
              <a:r>
                <a:rPr lang="en" sz="900">
                  <a:solidFill>
                    <a:srgbClr val="761E86"/>
                  </a:solidFill>
                  <a:latin typeface="Roboto"/>
                  <a:ea typeface="Roboto"/>
                  <a:cs typeface="Roboto"/>
                  <a:sym typeface="Roboto"/>
                </a:rPr>
                <a:t>The main goal is to assess how the size of the network affects the performance of Kademlia.</a:t>
              </a:r>
              <a:endParaRPr sz="900">
                <a:solidFill>
                  <a:srgbClr val="761E86"/>
                </a:solidFill>
                <a:latin typeface="Roboto"/>
                <a:ea typeface="Roboto"/>
                <a:cs typeface="Roboto"/>
                <a:sym typeface="Roboto"/>
              </a:endParaRPr>
            </a:p>
          </p:txBody>
        </p:sp>
        <p:sp>
          <p:nvSpPr>
            <p:cNvPr id="162" name="Google Shape;162;p21"/>
            <p:cNvSpPr/>
            <p:nvPr/>
          </p:nvSpPr>
          <p:spPr>
            <a:xfrm>
              <a:off x="916889" y="886306"/>
              <a:ext cx="21588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761E86"/>
                  </a:solidFill>
                  <a:latin typeface="Roboto"/>
                  <a:ea typeface="Roboto"/>
                  <a:cs typeface="Roboto"/>
                  <a:sym typeface="Roboto"/>
                </a:rPr>
                <a:t>Network Size</a:t>
              </a:r>
              <a:endParaRPr sz="2000">
                <a:solidFill>
                  <a:srgbClr val="761E86"/>
                </a:solidFill>
                <a:latin typeface="Roboto Thin"/>
                <a:ea typeface="Roboto Thin"/>
                <a:cs typeface="Roboto Thin"/>
                <a:sym typeface="Roboto Thi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311700" y="53068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Analysis</a:t>
            </a:r>
            <a:endParaRPr/>
          </a:p>
        </p:txBody>
      </p:sp>
      <p:pic>
        <p:nvPicPr>
          <p:cNvPr id="168" name="Google Shape;168;p22"/>
          <p:cNvPicPr preferRelativeResize="0"/>
          <p:nvPr/>
        </p:nvPicPr>
        <p:blipFill>
          <a:blip r:embed="rId3">
            <a:alphaModFix/>
          </a:blip>
          <a:stretch>
            <a:fillRect/>
          </a:stretch>
        </p:blipFill>
        <p:spPr>
          <a:xfrm>
            <a:off x="664025" y="1446802"/>
            <a:ext cx="3763200" cy="2427275"/>
          </a:xfrm>
          <a:prstGeom prst="rect">
            <a:avLst/>
          </a:prstGeom>
          <a:noFill/>
          <a:ln>
            <a:noFill/>
          </a:ln>
        </p:spPr>
      </p:pic>
      <p:pic>
        <p:nvPicPr>
          <p:cNvPr id="169" name="Google Shape;169;p22"/>
          <p:cNvPicPr preferRelativeResize="0"/>
          <p:nvPr/>
        </p:nvPicPr>
        <p:blipFill>
          <a:blip r:embed="rId4">
            <a:alphaModFix/>
          </a:blip>
          <a:stretch>
            <a:fillRect/>
          </a:stretch>
        </p:blipFill>
        <p:spPr>
          <a:xfrm>
            <a:off x="4612925" y="1446800"/>
            <a:ext cx="4032902" cy="2427275"/>
          </a:xfrm>
          <a:prstGeom prst="rect">
            <a:avLst/>
          </a:prstGeom>
          <a:noFill/>
          <a:ln>
            <a:noFill/>
          </a:ln>
        </p:spPr>
      </p:pic>
      <p:sp>
        <p:nvSpPr>
          <p:cNvPr id="170" name="Google Shape;170;p22"/>
          <p:cNvSpPr txBox="1"/>
          <p:nvPr/>
        </p:nvSpPr>
        <p:spPr>
          <a:xfrm>
            <a:off x="330975" y="110337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761E86"/>
                </a:solidFill>
                <a:latin typeface="Roboto"/>
                <a:ea typeface="Roboto"/>
                <a:cs typeface="Roboto"/>
                <a:sym typeface="Roboto"/>
              </a:rPr>
              <a:t>Network Size</a:t>
            </a:r>
            <a:endParaRPr sz="2000">
              <a:solidFill>
                <a:srgbClr val="761E86"/>
              </a:solidFill>
              <a:latin typeface="Roboto Thin"/>
              <a:ea typeface="Roboto Thin"/>
              <a:cs typeface="Roboto Thin"/>
              <a:sym typeface="Roboto Th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311700" y="53068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Analysis</a:t>
            </a:r>
            <a:endParaRPr/>
          </a:p>
        </p:txBody>
      </p:sp>
      <p:pic>
        <p:nvPicPr>
          <p:cNvPr id="176" name="Google Shape;176;p23"/>
          <p:cNvPicPr preferRelativeResize="0"/>
          <p:nvPr/>
        </p:nvPicPr>
        <p:blipFill rotWithShape="1">
          <a:blip r:embed="rId3">
            <a:alphaModFix/>
          </a:blip>
          <a:srcRect b="0" l="2070" r="2061" t="0"/>
          <a:stretch/>
        </p:blipFill>
        <p:spPr>
          <a:xfrm>
            <a:off x="664025" y="1446802"/>
            <a:ext cx="3763200" cy="2427275"/>
          </a:xfrm>
          <a:prstGeom prst="rect">
            <a:avLst/>
          </a:prstGeom>
          <a:noFill/>
          <a:ln>
            <a:noFill/>
          </a:ln>
        </p:spPr>
      </p:pic>
      <p:pic>
        <p:nvPicPr>
          <p:cNvPr id="177" name="Google Shape;177;p23"/>
          <p:cNvPicPr preferRelativeResize="0"/>
          <p:nvPr/>
        </p:nvPicPr>
        <p:blipFill rotWithShape="1">
          <a:blip r:embed="rId4">
            <a:alphaModFix/>
          </a:blip>
          <a:srcRect b="1333" l="0" r="0" t="1333"/>
          <a:stretch/>
        </p:blipFill>
        <p:spPr>
          <a:xfrm>
            <a:off x="4612925" y="1446800"/>
            <a:ext cx="4032903" cy="2427275"/>
          </a:xfrm>
          <a:prstGeom prst="rect">
            <a:avLst/>
          </a:prstGeom>
          <a:noFill/>
          <a:ln>
            <a:noFill/>
          </a:ln>
        </p:spPr>
      </p:pic>
      <p:sp>
        <p:nvSpPr>
          <p:cNvPr id="178" name="Google Shape;178;p23"/>
          <p:cNvSpPr txBox="1"/>
          <p:nvPr/>
        </p:nvSpPr>
        <p:spPr>
          <a:xfrm>
            <a:off x="330975" y="110337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761E86"/>
                </a:solidFill>
                <a:latin typeface="Roboto"/>
                <a:ea typeface="Roboto"/>
                <a:cs typeface="Roboto"/>
                <a:sym typeface="Roboto"/>
              </a:rPr>
              <a:t>Node Lifetime</a:t>
            </a:r>
            <a:endParaRPr b="1" sz="2000">
              <a:solidFill>
                <a:srgbClr val="761E86"/>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311700" y="53068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Analysis</a:t>
            </a:r>
            <a:endParaRPr/>
          </a:p>
        </p:txBody>
      </p:sp>
      <p:pic>
        <p:nvPicPr>
          <p:cNvPr id="184" name="Google Shape;184;p24"/>
          <p:cNvPicPr preferRelativeResize="0"/>
          <p:nvPr/>
        </p:nvPicPr>
        <p:blipFill rotWithShape="1">
          <a:blip r:embed="rId3">
            <a:alphaModFix/>
          </a:blip>
          <a:srcRect b="0" l="2070" r="2061" t="0"/>
          <a:stretch/>
        </p:blipFill>
        <p:spPr>
          <a:xfrm>
            <a:off x="664025" y="1446802"/>
            <a:ext cx="3763200" cy="2427275"/>
          </a:xfrm>
          <a:prstGeom prst="rect">
            <a:avLst/>
          </a:prstGeom>
          <a:noFill/>
          <a:ln>
            <a:noFill/>
          </a:ln>
        </p:spPr>
      </p:pic>
      <p:pic>
        <p:nvPicPr>
          <p:cNvPr id="185" name="Google Shape;185;p24"/>
          <p:cNvPicPr preferRelativeResize="0"/>
          <p:nvPr/>
        </p:nvPicPr>
        <p:blipFill rotWithShape="1">
          <a:blip r:embed="rId4">
            <a:alphaModFix/>
          </a:blip>
          <a:srcRect b="1333" l="0" r="0" t="1333"/>
          <a:stretch/>
        </p:blipFill>
        <p:spPr>
          <a:xfrm>
            <a:off x="4612925" y="1446800"/>
            <a:ext cx="4032903" cy="2427275"/>
          </a:xfrm>
          <a:prstGeom prst="rect">
            <a:avLst/>
          </a:prstGeom>
          <a:noFill/>
          <a:ln>
            <a:noFill/>
          </a:ln>
        </p:spPr>
      </p:pic>
      <p:sp>
        <p:nvSpPr>
          <p:cNvPr id="186" name="Google Shape;186;p24"/>
          <p:cNvSpPr txBox="1"/>
          <p:nvPr/>
        </p:nvSpPr>
        <p:spPr>
          <a:xfrm>
            <a:off x="330975" y="1103375"/>
            <a:ext cx="5004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761E86"/>
                </a:solidFill>
                <a:latin typeface="Roboto"/>
                <a:ea typeface="Roboto"/>
                <a:cs typeface="Roboto"/>
                <a:sym typeface="Roboto"/>
              </a:rPr>
              <a:t>Prioritizing Uptime vs Distance</a:t>
            </a:r>
            <a:endParaRPr sz="2000">
              <a:solidFill>
                <a:srgbClr val="761E86"/>
              </a:solidFill>
              <a:latin typeface="Roboto Thin"/>
              <a:ea typeface="Roboto Thin"/>
              <a:cs typeface="Roboto Thin"/>
              <a:sym typeface="Roboto Thin"/>
            </a:endParaRPr>
          </a:p>
          <a:p>
            <a:pPr indent="0" lvl="0" marL="0" rtl="0" algn="l">
              <a:spcBef>
                <a:spcPts val="0"/>
              </a:spcBef>
              <a:spcAft>
                <a:spcPts val="0"/>
              </a:spcAft>
              <a:buNone/>
            </a:pPr>
            <a:r>
              <a:t/>
            </a:r>
            <a:endParaRPr b="1" sz="2000">
              <a:solidFill>
                <a:srgbClr val="761E86"/>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311700" y="53068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92" name="Google Shape;192;p25"/>
          <p:cNvSpPr txBox="1"/>
          <p:nvPr/>
        </p:nvSpPr>
        <p:spPr>
          <a:xfrm>
            <a:off x="436350" y="1468375"/>
            <a:ext cx="8271300" cy="2673900"/>
          </a:xfrm>
          <a:prstGeom prst="rect">
            <a:avLst/>
          </a:prstGeom>
          <a:noFill/>
          <a:ln>
            <a:noFill/>
          </a:ln>
        </p:spPr>
        <p:txBody>
          <a:bodyPr anchorCtr="0" anchor="t" bIns="91425" lIns="91425" spcFirstLastPara="1" rIns="91425" wrap="square" tIns="91425">
            <a:spAutoFit/>
          </a:bodyPr>
          <a:lstStyle/>
          <a:p>
            <a:pPr indent="-307975" lvl="0" marL="457200" rtl="0" algn="l">
              <a:lnSpc>
                <a:spcPct val="115000"/>
              </a:lnSpc>
              <a:spcBef>
                <a:spcPts val="0"/>
              </a:spcBef>
              <a:spcAft>
                <a:spcPts val="0"/>
              </a:spcAft>
              <a:buClr>
                <a:srgbClr val="57068C"/>
              </a:buClr>
              <a:buSzPts val="1250"/>
              <a:buChar char="●"/>
            </a:pPr>
            <a:r>
              <a:rPr b="1" lang="en" sz="1250">
                <a:solidFill>
                  <a:srgbClr val="57068C"/>
                </a:solidFill>
                <a:highlight>
                  <a:srgbClr val="FFFFFF"/>
                </a:highlight>
              </a:rPr>
              <a:t>As the number of nodes in the network increased, so did the retrieval time, likely due to the increased number of hops required for a lookup. </a:t>
            </a:r>
            <a:endParaRPr sz="1050">
              <a:highlight>
                <a:schemeClr val="lt1"/>
              </a:highlight>
            </a:endParaRPr>
          </a:p>
          <a:p>
            <a:pPr indent="0" lvl="0" marL="0" rtl="0" algn="l">
              <a:lnSpc>
                <a:spcPct val="115000"/>
              </a:lnSpc>
              <a:spcBef>
                <a:spcPts val="0"/>
              </a:spcBef>
              <a:spcAft>
                <a:spcPts val="0"/>
              </a:spcAft>
              <a:buNone/>
            </a:pPr>
            <a:r>
              <a:t/>
            </a:r>
            <a:endParaRPr b="1" sz="1250">
              <a:solidFill>
                <a:srgbClr val="57068C"/>
              </a:solidFill>
              <a:highlight>
                <a:srgbClr val="FFFFFF"/>
              </a:highlight>
            </a:endParaRPr>
          </a:p>
          <a:p>
            <a:pPr indent="-307975" lvl="0" marL="457200" rtl="0" algn="l">
              <a:lnSpc>
                <a:spcPct val="115000"/>
              </a:lnSpc>
              <a:spcBef>
                <a:spcPts val="0"/>
              </a:spcBef>
              <a:spcAft>
                <a:spcPts val="0"/>
              </a:spcAft>
              <a:buClr>
                <a:srgbClr val="57068C"/>
              </a:buClr>
              <a:buSzPts val="1250"/>
              <a:buChar char="●"/>
            </a:pPr>
            <a:r>
              <a:rPr b="1" lang="en" sz="1250">
                <a:solidFill>
                  <a:srgbClr val="57068C"/>
                </a:solidFill>
                <a:highlight>
                  <a:srgbClr val="FFFFFF"/>
                </a:highlight>
              </a:rPr>
              <a:t>While Kademlia ensures high success rates even in the face of high churn rates, it is worth noting that retrieval times can be considerably prolonged when the churn rate is high. </a:t>
            </a:r>
            <a:endParaRPr b="1" sz="1250">
              <a:solidFill>
                <a:srgbClr val="57068C"/>
              </a:solidFill>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a:p>
            <a:pPr indent="-307975" lvl="0" marL="457200" rtl="0" algn="l">
              <a:lnSpc>
                <a:spcPct val="115000"/>
              </a:lnSpc>
              <a:spcBef>
                <a:spcPts val="0"/>
              </a:spcBef>
              <a:spcAft>
                <a:spcPts val="0"/>
              </a:spcAft>
              <a:buClr>
                <a:srgbClr val="57068C"/>
              </a:buClr>
              <a:buSzPts val="1250"/>
              <a:buChar char="●"/>
            </a:pPr>
            <a:r>
              <a:rPr b="1" lang="en" sz="1250">
                <a:solidFill>
                  <a:srgbClr val="57068C"/>
                </a:solidFill>
                <a:highlight>
                  <a:srgbClr val="FFFFFF"/>
                </a:highlight>
              </a:rPr>
              <a:t>By increasing the number of bootstrap nodes, an improvement in the success rate can be achieved. </a:t>
            </a:r>
            <a:endParaRPr b="1" sz="1250">
              <a:solidFill>
                <a:srgbClr val="57068C"/>
              </a:solidFill>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a:p>
            <a:pPr indent="-307975" lvl="0" marL="457200" rtl="0" algn="l">
              <a:lnSpc>
                <a:spcPct val="115000"/>
              </a:lnSpc>
              <a:spcBef>
                <a:spcPts val="0"/>
              </a:spcBef>
              <a:spcAft>
                <a:spcPts val="0"/>
              </a:spcAft>
              <a:buClr>
                <a:srgbClr val="57068C"/>
              </a:buClr>
              <a:buSzPts val="1250"/>
              <a:buChar char="●"/>
            </a:pPr>
            <a:r>
              <a:rPr b="1" lang="en" sz="1250">
                <a:solidFill>
                  <a:srgbClr val="57068C"/>
                </a:solidFill>
                <a:highlight>
                  <a:srgbClr val="FFFFFF"/>
                </a:highlight>
              </a:rPr>
              <a:t>Prioritizing nodes based on uptime instead of key space distance increased retrieval success rates, it also significantly lengthened retrieval times. </a:t>
            </a:r>
            <a:endParaRPr b="1" sz="1250">
              <a:solidFill>
                <a:srgbClr val="57068C"/>
              </a:solidFill>
              <a:highlight>
                <a:srgbClr val="FFFFFF"/>
              </a:highlight>
            </a:endParaRPr>
          </a:p>
          <a:p>
            <a:pPr indent="0" lvl="0" marL="457200" rtl="0" algn="l">
              <a:lnSpc>
                <a:spcPct val="115000"/>
              </a:lnSpc>
              <a:spcBef>
                <a:spcPts val="0"/>
              </a:spcBef>
              <a:spcAft>
                <a:spcPts val="0"/>
              </a:spcAft>
              <a:buNone/>
            </a:pPr>
            <a:r>
              <a:t/>
            </a:r>
            <a:endParaRPr sz="10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311700" y="53068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sp>
        <p:nvSpPr>
          <p:cNvPr id="198" name="Google Shape;198;p26"/>
          <p:cNvSpPr txBox="1"/>
          <p:nvPr/>
        </p:nvSpPr>
        <p:spPr>
          <a:xfrm>
            <a:off x="368775" y="1206050"/>
            <a:ext cx="8229900" cy="3127200"/>
          </a:xfrm>
          <a:prstGeom prst="rect">
            <a:avLst/>
          </a:prstGeom>
          <a:noFill/>
          <a:ln>
            <a:noFill/>
          </a:ln>
        </p:spPr>
        <p:txBody>
          <a:bodyPr anchorCtr="0" anchor="t" bIns="91425" lIns="91425" spcFirstLastPara="1" rIns="91425" wrap="square" tIns="91425">
            <a:spAutoFit/>
          </a:bodyPr>
          <a:lstStyle/>
          <a:p>
            <a:pPr indent="-327025" lvl="0" marL="457200" rtl="0" algn="l">
              <a:lnSpc>
                <a:spcPct val="115000"/>
              </a:lnSpc>
              <a:spcBef>
                <a:spcPts val="0"/>
              </a:spcBef>
              <a:spcAft>
                <a:spcPts val="0"/>
              </a:spcAft>
              <a:buClr>
                <a:srgbClr val="57068C"/>
              </a:buClr>
              <a:buSzPts val="1550"/>
              <a:buChar char="●"/>
            </a:pPr>
            <a:r>
              <a:rPr b="1" lang="en" sz="1550">
                <a:solidFill>
                  <a:srgbClr val="57068C"/>
                </a:solidFill>
                <a:highlight>
                  <a:srgbClr val="FFFFFF"/>
                </a:highlight>
              </a:rPr>
              <a:t>Liben-Nowell et al.: Analysis of the Evolution of Peer-to-Peer Systems</a:t>
            </a:r>
            <a:endParaRPr b="1" sz="1550">
              <a:solidFill>
                <a:srgbClr val="57068C"/>
              </a:solidFill>
              <a:highlight>
                <a:srgbClr val="FFFFFF"/>
              </a:highlight>
            </a:endParaRPr>
          </a:p>
          <a:p>
            <a:pPr indent="-314325" lvl="1" marL="914400" rtl="0" algn="l">
              <a:lnSpc>
                <a:spcPct val="115000"/>
              </a:lnSpc>
              <a:spcBef>
                <a:spcPts val="0"/>
              </a:spcBef>
              <a:spcAft>
                <a:spcPts val="0"/>
              </a:spcAft>
              <a:buSzPts val="1350"/>
              <a:buChar char="○"/>
            </a:pPr>
            <a:r>
              <a:rPr lang="en" sz="1350">
                <a:highlight>
                  <a:srgbClr val="FFFFFF"/>
                </a:highlight>
              </a:rPr>
              <a:t>Demonstrated the rate of nodes’ participation is a more useful metric comparing with nodes’ run-time, and they give a general lower bound on the rate of node participation for a network to remain connected. </a:t>
            </a:r>
            <a:endParaRPr sz="1350">
              <a:highlight>
                <a:srgbClr val="FFFFFF"/>
              </a:highlight>
            </a:endParaRPr>
          </a:p>
          <a:p>
            <a:pPr indent="0" lvl="0" marL="914400" rtl="0" algn="l">
              <a:lnSpc>
                <a:spcPct val="115000"/>
              </a:lnSpc>
              <a:spcBef>
                <a:spcPts val="0"/>
              </a:spcBef>
              <a:spcAft>
                <a:spcPts val="0"/>
              </a:spcAft>
              <a:buNone/>
            </a:pPr>
            <a:r>
              <a:t/>
            </a:r>
            <a:endParaRPr sz="1350">
              <a:highlight>
                <a:srgbClr val="FFFFFF"/>
              </a:highlight>
            </a:endParaRPr>
          </a:p>
          <a:p>
            <a:pPr indent="-327025" lvl="0" marL="457200" rtl="0" algn="l">
              <a:lnSpc>
                <a:spcPct val="115000"/>
              </a:lnSpc>
              <a:spcBef>
                <a:spcPts val="0"/>
              </a:spcBef>
              <a:spcAft>
                <a:spcPts val="0"/>
              </a:spcAft>
              <a:buClr>
                <a:srgbClr val="57068C"/>
              </a:buClr>
              <a:buSzPts val="1550"/>
              <a:buChar char="●"/>
            </a:pPr>
            <a:r>
              <a:rPr b="1" lang="en" sz="1550">
                <a:solidFill>
                  <a:srgbClr val="57068C"/>
                </a:solidFill>
                <a:highlight>
                  <a:srgbClr val="FFFFFF"/>
                </a:highlight>
              </a:rPr>
              <a:t>Rhea et al.: Handling Churn in a DHT</a:t>
            </a:r>
            <a:endParaRPr b="1" sz="1550">
              <a:solidFill>
                <a:srgbClr val="57068C"/>
              </a:solidFill>
              <a:highlight>
                <a:srgbClr val="FFFFFF"/>
              </a:highlight>
            </a:endParaRPr>
          </a:p>
          <a:p>
            <a:pPr indent="-314325" lvl="1" marL="914400" rtl="0" algn="l">
              <a:lnSpc>
                <a:spcPct val="115000"/>
              </a:lnSpc>
              <a:spcBef>
                <a:spcPts val="0"/>
              </a:spcBef>
              <a:spcAft>
                <a:spcPts val="0"/>
              </a:spcAft>
              <a:buSzPts val="1350"/>
              <a:buChar char="○"/>
            </a:pPr>
            <a:r>
              <a:rPr lang="en" sz="1350">
                <a:highlight>
                  <a:srgbClr val="FFFFFF"/>
                </a:highlight>
              </a:rPr>
              <a:t>Explained existing DHTs hardly handle the scenario of high churn rate. </a:t>
            </a:r>
            <a:endParaRPr sz="1350">
              <a:highlight>
                <a:srgbClr val="FFFFFF"/>
              </a:highlight>
            </a:endParaRPr>
          </a:p>
          <a:p>
            <a:pPr indent="-314325" lvl="1" marL="914400" rtl="0" algn="l">
              <a:lnSpc>
                <a:spcPct val="115000"/>
              </a:lnSpc>
              <a:spcBef>
                <a:spcPts val="0"/>
              </a:spcBef>
              <a:spcAft>
                <a:spcPts val="0"/>
              </a:spcAft>
              <a:buSzPts val="1350"/>
              <a:buChar char="○"/>
            </a:pPr>
            <a:r>
              <a:rPr lang="en" sz="1350">
                <a:highlight>
                  <a:srgbClr val="FFFFFF"/>
                </a:highlight>
              </a:rPr>
              <a:t>Present Bamboo, a DHT protocol designed to handle networks with high churn efficiently. </a:t>
            </a:r>
            <a:endParaRPr sz="1350">
              <a:highlight>
                <a:srgbClr val="FFFFFF"/>
              </a:highlight>
            </a:endParaRPr>
          </a:p>
          <a:p>
            <a:pPr indent="0" lvl="0" marL="914400" rtl="0" algn="l">
              <a:lnSpc>
                <a:spcPct val="115000"/>
              </a:lnSpc>
              <a:spcBef>
                <a:spcPts val="0"/>
              </a:spcBef>
              <a:spcAft>
                <a:spcPts val="0"/>
              </a:spcAft>
              <a:buNone/>
            </a:pPr>
            <a:r>
              <a:t/>
            </a:r>
            <a:endParaRPr sz="1350">
              <a:highlight>
                <a:srgbClr val="FFFFFF"/>
              </a:highlight>
            </a:endParaRPr>
          </a:p>
          <a:p>
            <a:pPr indent="-327025" lvl="0" marL="457200" rtl="0" algn="l">
              <a:lnSpc>
                <a:spcPct val="115000"/>
              </a:lnSpc>
              <a:spcBef>
                <a:spcPts val="0"/>
              </a:spcBef>
              <a:spcAft>
                <a:spcPts val="0"/>
              </a:spcAft>
              <a:buClr>
                <a:srgbClr val="57068C"/>
              </a:buClr>
              <a:buSzPts val="1550"/>
              <a:buChar char="●"/>
            </a:pPr>
            <a:r>
              <a:rPr b="1" lang="en" sz="1550">
                <a:solidFill>
                  <a:srgbClr val="57068C"/>
                </a:solidFill>
                <a:highlight>
                  <a:srgbClr val="FFFFFF"/>
                </a:highlight>
              </a:rPr>
              <a:t>Castro et al.: Performance and dependability of structured peer-to-peer overlays</a:t>
            </a:r>
            <a:endParaRPr b="1" sz="1550">
              <a:solidFill>
                <a:srgbClr val="57068C"/>
              </a:solidFill>
              <a:highlight>
                <a:srgbClr val="FFFFFF"/>
              </a:highlight>
            </a:endParaRPr>
          </a:p>
          <a:p>
            <a:pPr indent="-314325" lvl="1" marL="914400" rtl="0" algn="l">
              <a:lnSpc>
                <a:spcPct val="115000"/>
              </a:lnSpc>
              <a:spcBef>
                <a:spcPts val="0"/>
              </a:spcBef>
              <a:spcAft>
                <a:spcPts val="0"/>
              </a:spcAft>
              <a:buSzPts val="1350"/>
              <a:buChar char="○"/>
            </a:pPr>
            <a:r>
              <a:rPr lang="en" sz="1350">
                <a:highlight>
                  <a:srgbClr val="FFFFFF"/>
                </a:highlight>
              </a:rPr>
              <a:t>Optimization of Pastry implementation, MSPastry, to handle consistent routing under churn with low overhead</a:t>
            </a:r>
            <a:endParaRPr sz="1350">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1772975" y="257915"/>
            <a:ext cx="5597700" cy="247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Template Notes</a:t>
            </a:r>
            <a:endParaRPr/>
          </a:p>
        </p:txBody>
      </p:sp>
      <p:sp>
        <p:nvSpPr>
          <p:cNvPr id="204" name="Google Shape;204;p27"/>
          <p:cNvSpPr txBox="1"/>
          <p:nvPr>
            <p:ph idx="1" type="body"/>
          </p:nvPr>
        </p:nvSpPr>
        <p:spPr>
          <a:xfrm>
            <a:off x="1443425" y="1994621"/>
            <a:ext cx="6257400" cy="192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template is part of the </a:t>
            </a:r>
            <a:r>
              <a:rPr b="1" lang="en" u="sng">
                <a:solidFill>
                  <a:schemeClr val="hlink"/>
                </a:solidFill>
                <a:hlinkClick r:id="rId3"/>
              </a:rPr>
              <a:t>NYU Templates collection</a:t>
            </a:r>
            <a:r>
              <a:rPr lang="en"/>
              <a:t>. Refer to our </a:t>
            </a:r>
            <a:r>
              <a:rPr b="1" lang="en" u="sng">
                <a:solidFill>
                  <a:schemeClr val="hlink"/>
                </a:solidFill>
                <a:hlinkClick r:id="rId4"/>
              </a:rPr>
              <a:t>Usage Guidelines</a:t>
            </a:r>
            <a:r>
              <a:rPr lang="en"/>
              <a:t> for help topics and quick tips on how to use this template.</a:t>
            </a:r>
            <a:endParaRPr/>
          </a:p>
          <a:p>
            <a:pPr indent="0" lvl="0" marL="0" rtl="0" algn="ctr">
              <a:spcBef>
                <a:spcPts val="1000"/>
              </a:spcBef>
              <a:spcAft>
                <a:spcPts val="0"/>
              </a:spcAft>
              <a:buNone/>
            </a:pPr>
            <a:r>
              <a:rPr lang="en"/>
              <a:t>Download the </a:t>
            </a:r>
            <a:r>
              <a:rPr b="1" lang="en" u="sng">
                <a:solidFill>
                  <a:schemeClr val="hlink"/>
                </a:solidFill>
                <a:hlinkClick r:id="rId5"/>
              </a:rPr>
              <a:t>Grackle Slides</a:t>
            </a:r>
            <a:r>
              <a:rPr lang="en"/>
              <a:t> add-on to automatically run accessibility checks on all aspects of your document and get advice on how to make things better.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YU Elegant">
  <a:themeElements>
    <a:clrScheme name="Simple Light">
      <a:dk1>
        <a:srgbClr val="57068C"/>
      </a:dk1>
      <a:lt1>
        <a:srgbClr val="FFFFFF"/>
      </a:lt1>
      <a:dk2>
        <a:srgbClr val="333333"/>
      </a:dk2>
      <a:lt2>
        <a:srgbClr val="E3DFE9"/>
      </a:lt2>
      <a:accent1>
        <a:srgbClr val="9A6ABA"/>
      </a:accent1>
      <a:accent2>
        <a:srgbClr val="330662"/>
      </a:accent2>
      <a:accent3>
        <a:srgbClr val="007E8A"/>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