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47:11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0:5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24575,'-1'10'0,"0"0"0,-1 0 0,0-1 0,0 1 0,-1-1 0,-4 10 0,5-16 0,1 0 0,-1 0 0,0 0 0,0 0 0,-4 4 0,4-4 0,0-1 0,0 1 0,0 0 0,0 0 0,-3 6 0,2 0 0,-2 0 0,1 0 0,-9 11 0,-1 2 0,13-20 0,0 0 0,0 1 0,0-1 0,0 0 0,0 1 0,0-1 0,0 1 0,1 0 0,-1 2 0,1-4 0,0 0 0,0 0 0,0 0 0,0 0 0,1 0 0,-1 0 0,0-1 0,0 1 0,1 0 0,-1 0 0,0 0 0,1-1 0,-1 1 0,1 0 0,-1 0 0,1-1 0,-1 1 0,1 0 0,-1-1 0,1 1 0,0-1 0,-1 1 0,1 0 0,0-1 0,0 0 0,-1 1 0,1-1 0,0 1 0,2-1 0,12 4 0,1-1 0,0-1 0,0-1 0,0 0 0,32-3 0,-4 1 0,-5 2 0,44-2 0,-82 1-105,0 0 0,0 0 0,-1-1 0,1 1 0,0 0 0,0 0 0,0-1 0,0 1 0,0-1 0,-1 1 0,1 0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0:52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24575,'-8'30'0,"4"-6"0,-1 0 0,-16 45 0,17-57 0,3-9 0,0-1 0,0 0 0,0 0 0,-1 1 0,1-1 0,-1 0 0,-2 2 0,2-2 0,1 0 0,-1 0 0,1 0 0,-1 0 0,1 0 0,0 0 0,0 0 0,0 1 0,-1 2 0,-6 59 0,6-43-7,0 1 0,2 41 0,1-23-1337,-1-31-5482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0:5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0 24575,'-1'1'0,"-1"-1"0,0 1 0,1-1 0,-1 1 0,1 0 0,0 0 0,-1-1 0,1 1 0,0 0 0,-1 1 0,1-1 0,0 0 0,0 0 0,0 0 0,0 1 0,0-1 0,0 0 0,0 1 0,0-1 0,0 3 0,-14 33 0,13-23 0,0 0 0,1 1 0,0-1 0,1 0 0,3 23 0,-3-36 0,1 4 0,0-1 0,0 1 0,0 0 0,1-1 0,-1 0 0,1 1 0,4 7 0,22 29 0,-13-21 0,3 1 0,-14-18 0,-1 1 0,0-1 0,0 1 0,0 0 0,3 5 0,3 6 0,0-1 0,13 16 0,-2-4 0,-19-25 0,0 0 0,-1 0 0,1 0 0,0 0 0,-1 0 0,1-1 0,-1 1 0,1 0 0,-1 0 0,0 0 0,1 1 0,-1-1 0,0 0 0,0 0 0,0 0 0,1 0 0,-1 0 0,0 0 0,-1 0 0,1 0 0,0 0 0,0 0 0,-1 2 0,1-2 0,-1 0 0,0 0 0,0 0 0,0 0 0,0 0 0,0 0 0,0-1 0,0 1 0,0 0 0,0-1 0,0 1 0,-1 0 0,1-1 0,0 0 0,0 1 0,-2 0 0,-7 0 0,1 1 0,-1-1 0,-19-1 0,27 0 0,-18 0 0,10 0 0,0 0 0,-13-2 0,20 1 0,-1 1 0,1-1 0,0 0 0,0 0 0,0-1 0,0 1 0,0-1 0,0 1 0,0-1 0,-5-4 0,-9-10-1365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0:5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24575,'1'0'0,"-1"-1"0,0 1 0,0-1 0,0 1 0,1 0 0,-1-1 0,0 1 0,0 0 0,1-1 0,-1 1 0,0 0 0,1-1 0,-1 1 0,0 0 0,1 0 0,-1-1 0,1 1 0,-1 0 0,0 0 0,1 0 0,-1-1 0,1 1 0,-1 0 0,1 0 0,-1 0 0,1 0 0,0 0 0,15-1 0,-13 1 0,17-1 0,56-5 0,13-4 0,-53 8-1365,-27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0:5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24575,'0'0'0,"0"-1"0,1 1 0,-1-1 0,0 1 0,1-1 0,-1 1 0,0-1 0,1 1 0,-1-1 0,1 1 0,-1 0 0,1-1 0,-1 1 0,1 0 0,-1 0 0,1-1 0,-1 1 0,1 0 0,-1 0 0,1 0 0,-1-1 0,1 1 0,0 0 0,-1 0 0,1 0 0,-1 0 0,2 0 0,18-1 0,-17 1 0,110 0-1365,-105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0:5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24575,'1'0'0,"3"0"0,1 0 0,0 1 0,1 3 0,3 0 0,-1 2 0,0 1 0,0-2 0,-1 1 0,-1-1 0,1 0 0,0 0 0,1 0 0,-2 1 0,2-1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47:29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351 97 24575,'-1'29'0,"0"-15"0,1 1 0,3 19 0,-2-29 0,0 0 0,1 0 0,0 0 0,0 0 0,4 7 0,-3-7 0,0 0 0,-1 0 0,0 0 0,0 0 0,1 7 0,-2 4 0,-1-13 0,0-1 0,0 1 0,0-1 0,0 1 0,0-1 0,1 1 0,-1-1 0,1 1 0,0-1 0,2 5 0,-9-28 0,1 13 0,1 1 0,0-1 0,0 0 0,1 0 0,-4-14 0,-6-46 0,5 19 0,3 28 0,1-1 0,1 1 0,0-26 0,3 68 0,1 86 0,4-74 0,0 7 0,1 11 0,-1-17 0,-3-23 0,1 1 0,0 0 0,1 0 0,0-1 0,1 0 0,6 11 0,-6-12 0,0 0 0,-1 0 0,0 0 0,-1 1 0,0-1 0,0 1 0,1 17 0,-4-18 0,0 1 0,-1 0 0,-1-1 0,-5 19 0,6-37 0,-1 0 0,0 0 0,-6-14 0,-4-3 0,8 17 0,-1 0 0,2 0 0,-1 0 0,1-1 0,0 0 0,1 1 0,0-1 0,1 0 0,-1-12 0,1 4 0,-5-24 0,3 15 0,-1 15 0,1 17 0,0 20 0,4-14 0,1 1 0,1-1 0,0 1 0,1-1 0,8 18 0,-8-18 0,6 8 0,-7-15 0,-1 1 0,1-1 0,-1 0 0,2 10 0,4 28 0,-7-59 0,-1 13 0,0 0 0,1 0 0,-1 0 0,0 0 0,0 0 0,-1 0 0,1 0 0,-1 0 0,-1-4 0,-1-1 0,2 6 0,0-1 0,0 0 0,-1 0 0,1 0 0,-1 1 0,0-1 0,0 1 0,-3-4 0,5 9 0,4 7 0,6 12 0,-6-14 0,-1 0 0,-1 0 0,0 1 0,0-1 0,1 15 0,5 22 0,-5-34 0,-1 0 0,1 17 0,-2-18 0,0 1 0,5 18 0,-6-29 0,0 0 0,0 1 0,0-1 0,0 0 0,0 1 0,0-1 0,1 1 0,-1-1 0,0 0 0,0 1 0,0-1 0,0 0 0,1 1 0,-1-1 0,0 0 0,0 0 0,1 1 0,-1-1 0,0 0 0,0 0 0,1 1 0,-1-1 0,1 0 0,3-6 0,0-14 0,-3-4 0,-1 0 0,-1 0 0,-6-33 0,5 44 0,-1 0 0,0 0 0,-1 0 0,0 0 0,-1 1 0,0 0 0,-1 0 0,-14-21 0,20 32 0,0 1 0,-1 0 0,1 0 0,0 0 0,0 0 0,0 0 0,0 0 0,0 0 0,0 0 0,0 0 0,0 0 0,0 0 0,0-1 0,0 1 0,0 0 0,0 0 0,0 0 0,-1 0 0,1 0 0,0 0 0,0 0 0,0 0 0,0 0 0,0 0 0,0 0 0,0 0 0,0 0 0,0 0 0,0 0 0,-1 0 0,1 0 0,0 0 0,0 0 0,0 0 0,0 0 0,0 0 0,0 0 0,0 0 0,0 0 0,0 0 0,-1 0 0,1 0 0,0 0 0,0 0 0,0 1 0,0-1 0,0 0 0,0 0 0,0 0 0,0 0 0,0 0 0,0 0 0,0 0 0,0 0 0,0 0 0,0 0 0,0 0 0,-1 1 0,-1 8 0,2 11 0,0-20 0,0 19 0,1 0 0,1-1 0,0 1 0,2-1 0,0 0 0,1 0 0,14 34 0,-19-52 0,1 1 0,-1-1 0,0 1 0,0 0 0,1-1 0,-1 1 0,0-1 0,1 1 0,-1-1 0,0 0 0,1 1 0,-1-1 0,1 1 0,-1-1 0,1 0 0,-1 1 0,1-1 0,0 1 0,-1-1 0,0-1 0,1 1 0,-1 0 0,0 0 0,0 0 0,1 0 0,-1 0 0,0 0 0,0-1 0,1 1 0,-1 0 0,0 0 0,0 0 0,0-1 0,0 1 0,1 0 0,-1 0 0,0-1 0,0 1 0,0 0 0,0 0 0,0-1 0,0 1 0,0 0 0,0 0 0,1-1 0,-1-2 0,1 0 0,-1 1 0,0-1 0,0 0 0,0 0 0,0-4 0,-8-29 0,5 22 0,0 0 0,1 0 0,0-18 0,-6-89 0,8 116 0,-1-2 0,0 0 0,0 0 0,2-11 0,1 14 0,1 10 0,1 11 0,-3 7 0,-1 1 0,-6 42 0,3-35 0,2-15 0,0-9 0,0 1 0,0-1 0,0 0 0,-4 11 0,0-1 0,2 0 0,0 0 0,1 1 0,0-1 0,2 1 0,1 23 0,0 3 0,-1-41 0,0-3 0,0 1 0,0-1 0,0 1 0,0-1 0,0 1 0,0-1 0,0 1 0,0-1 0,1 0 0,-1 1 0,1-1 0,-1 1 0,1-1 0,1 3 0,-2-5 0,1 1 0,-1 0 0,0 0 0,1-1 0,-1 1 0,0 0 0,0-1 0,1 1 0,-1-1 0,0 1 0,0 0 0,1-1 0,-1 1 0,0-1 0,0 1 0,0-1 0,0 1 0,0-1 0,1 1 0,-1 0 0,0-1 0,0 1 0,0-1 0,-1 0 0,3-14 0,-3-26 0,1 32 0,-1-1 0,1 1 0,0 0 0,1-1 0,2-11 0,-3 21 0,0-1 0,0 1 0,0 0 0,0 0 0,0 0 0,0 0 0,0-1 0,0 1 0,1 0 0,-1 0 0,0 0 0,0 0 0,0 0 0,0-1 0,0 1 0,0 0 0,0 0 0,0 0 0,0 0 0,0 0 0,1-1 0,-1 1 0,0 0 0,0 0 0,0 0 0,0 0 0,0 0 0,1 0 0,-1 0 0,0 0 0,0 0 0,0 0 0,0 0 0,0-1 0,1 1 0,-1 0 0,0 0 0,0 0 0,5 6 0,1 11 0,-3 1 0,1 30 0,0 2 0,-1-19 0,-2 51 0,-1-69 0,1-57 0,-3-111 0,0 143 0,-2 19 0,0 19 0,5-2 0,5 37 0,-5-47 0,2 108 0,-3-184 0,0 510 0,0-442 0,0 0 0,-1 0 0,0 0 0,0 0 0,-3 10 0,2-28 0,0-8 0,2-11 0,1 13 0,-1-1 0,-2 1 0,-3-24 0,1-2 0,4 36 0,-1 0 0,1-1 0,-2 1 0,1 0 0,-4-10 0,2 7 0,0 0 0,1-1 0,0 1 0,1-1 0,0-21 0,0 0 0,-9-26 0,8 46 0,-8-16 0,10 28 0,-1 0 0,0 0 0,1 0 0,-1 0 0,0 0 0,1 0 0,-1 0 0,0 0 0,0 0 0,-1 0 0,1 0 0,1 1 0,-1 0 0,1 0 0,0 0 0,-1 0 0,1 0 0,-1-1 0,1 1 0,0 0 0,-1 0 0,1 0 0,-1 0 0,1 0 0,-1 0 0,1 1 0,-1-1 0,1 0 0,0 0 0,-1 0 0,1 0 0,-1 0 0,1 1 0,0-1 0,-1 0 0,1 0 0,0 1 0,-1-1 0,0 1 0,0 0 0,0 0 0,0 1 0,0-1 0,1 0 0,-1 1 0,0-1 0,0 1 0,1-1 0,-1 1 0,1 0 0,-1-1 0,1 1 0,0 0 0,0 2 0,-1 26 0,1-21 0,0 31 0,2 41 0,1-68 0,-3-12 0,0-1 0,0 0 0,1 0 0,-1 0 0,0 1 0,0-1 0,0 0 0,0 0 0,0 0 0,1 1 0,-1-1 0,0 0 0,0 0 0,0 0 0,1 0 0,-1 0 0,0 0 0,0 1 0,1-1 0,-1 0 0,0 0 0,0 0 0,0 0 0,1 0 0,-1 0 0,1 0 0,-1-1 0,1 1 0,0-1 0,0 1 0,-1-1 0,1 1 0,-1-1 0,1 0 0,0 1 0,-1-1 0,1 0 0,-1 1 0,1-1 0,-1 0 0,0 0 0,1 0 0,-1 0 0,0 1 0,1-1 0,-1 0 0,0 0 0,0 0 0,0-1 0,1-4 0,3-14 0,0 1 0,0-33 0,6-44 0,-9 81 0,-2-28 0,1 43 0,0-1 0,0 1 0,0 0 0,0-1 0,0 1 0,0 0 0,-1-1 0,1 1 0,0 0 0,0-1 0,0 1 0,0 0 0,0-1 0,-1 1 0,1 0 0,0-1 0,0 1 0,0 0 0,-1 0 0,1-1 0,0 1 0,-1 0 0,-4 2 0,-4 13 0,7 5 0,-1-1 0,2 1 0,1 0 0,3 36 0,2-20 0,-2-22 0,0 25 0,2 2 0,0-3 0,-4-18 0,-1 0 0,-1 0 0,-5 32 0,-5 21 0,7-50 0,4-20 0,0-10 0,0-3 0,0-15 0,1 2 0,-1-1 0,-1 1 0,-5-26 0,2 15 0,4 26 0,-1 10 0,2 303 0,-1-302 0,1 1 0,-1 0 0,1 0 0,2 7 0,-2-11 0,-1 1 0,0 0 0,1-1 0,-1 1 0,0 0 0,1-1 0,-1 1 0,1 0 0,-1-1 0,1 1 0,-1-1 0,1 1 0,-1-1 0,2 1 0,-2-1 0,1 0 0,-1 0 0,0 0 0,1 0 0,-1 0 0,1 0 0,-1 0 0,0 0 0,1 0 0,-1 0 0,1 0 0,-1 0 0,0 0 0,1 0 0,-1 0 0,0-1 0,1 1 0,-1 0 0,1 0 0,-1-1 0,0 1 0,0 0 0,1 0 0,-1-1 0,0 1 0,1 0 0,-1-1 0,0 1 0,0-1 0,4-5 0,-1 1 0,0-1 0,-1 0 0,0 0 0,2-8 0,0 1 0,-1 2 0,0-1 0,-2 1 0,1-1 0,-1 1 0,-1-1 0,0 1 0,-2-19 0,2 30 0,0-1 0,0 1 0,0-1 0,0 1 0,0-1 0,0 1 0,0-1 0,-1 1 0,1-1 0,0 1 0,0-1 0,0 1 0,0-1 0,-1 1 0,1-1 0,0 1 0,0-1 0,-1 1 0,1-1 0,0 1 0,-1-1 0,0 1 0,-4 8 0,-3 21 0,5-12 0,2 0 0,1 24 0,0-25 0,0-1 0,-1 0 0,-4 24 0,3-26 0,4-15 0,3-22 0,-4 10 0,-1 7 0,0 1 0,1-1 0,0 0 0,0 1 0,1-1 0,2-6 0,1-3 0,-1 0 0,0 0 0,-1-1 0,1-28 0,-1 9 0,1 22 0,-1 22 0,1 23 0,-4-2 0,-1 95 0,-9-54 0,-1-37 0,0 5 0,6-6 0,-18 52 0,20-74 0,-1 0 0,0 0 0,-1-1 0,0 0 0,-1 0 0,0 0 0,0 0 0,-1-1 0,-12 12 0,17-17 0,0-1 0,0 1 0,1 0 0,-1-1 0,1 1 0,0 0 0,0 0 0,0 0 0,0 0 0,0 0 0,1 0 0,-1 0 0,1 0 0,0 4 0,-5 22 0,-4-2 0,6-16 0,0-1 0,-1 0 0,0 0 0,-1-1 0,0 1 0,0-1 0,-1 0 0,-11 14 0,13-19 0,1 0 0,0 0 0,1 1 0,-1-1 0,1 1 0,-3 4 0,4-4 0,-1-1 0,0 0 0,-1 0 0,1 0 0,-1 0 0,1 0 0,-5 4 0,7-8 0,0 0 0,0 0 0,0 0 0,-1 0 0,1 0 0,0 0 0,0 0 0,0 0 0,0-1 0,0 1 0,0 0 0,0 0 0,-1 0 0,1 0 0,0 0 0,0 0 0,0 0 0,0 0 0,0 0 0,0 0 0,0 0 0,0 0 0,0 0 0,-1 0 0,1 0 0,0-1 0,0 1 0,0 0 0,0 0 0,0 0 0,0 0 0,0 0 0,0 0 0,0 0 0,0 0 0,0-1 0,0 1 0,0 0 0,0 0 0,0 0 0,0 0 0,0 0 0,0 0 0,0-1 0,0 1 0,0 0 0,0 0 0,0 0 0,0 0 0,0 0 0,0 0 0,0-8 0,2-4 0,0 1 0,1-1 0,7-20 0,4-13 0,-9 24 0,2 0 0,11-24 0,5-12 0,-7 0 0,8-21 0,-16 58 0,-1 5 0,-2-1 0,0 1 0,5-27 0,-5 13 0,1-56 0,-7 112 0,-10 50 0,9-70 0,0-1 0,0 1 0,-1-1 0,0 0 0,-4 8 0,3-7 0,0 0 0,1 0 0,-4 11 0,-1 18 0,5-23 0,0 0 0,-1 0 0,-7 18 0,6-14 0,6-15 0,2-10 0,-1-1 0,0 0 0,-1-1 0,1-11 0,3-18 0,-4 27 0,1 0 0,-1-16 0,-10 50 0,0 57 0,4-48 0,4-23 0,0 0 0,0 0 0,-1 0 0,0 0 0,0 0 0,-7 13 0,4-10 0,0 1 0,0-1 0,2 1 0,-4 15 0,-6 17 0,10-32 0,3-10 0,0 0 0,0 0 0,-1 0 0,1-1 0,-1 1 0,0 0 0,1 0 0,-1-1 0,0 1 0,-2 2 0,8-30 0,33-58 0,13-90 0,-9 60 0,-38 99 0,0 0 0,-1 1 0,0-1 0,-2-1 0,1-23 0,-2 37 0,0-1 0,0 0 0,0 1 0,-1-1 0,1 1 0,-2-5 0,2 7 0,0-1 0,0 1 0,0 0 0,0 0 0,-1 0 0,1-1 0,0 1 0,0 0 0,0 0 0,0 0 0,0 0 0,0 0 0,-1-1 0,1 1 0,0 0 0,0 0 0,0 0 0,0 0 0,-1 0 0,1 0 0,0 0 0,0 0 0,0 0 0,0 0 0,-1 0 0,1-1 0,0 1 0,0 0 0,0 0 0,-1 0 0,1 0 0,0 1 0,0-1 0,-10 9 0,6-3 0,0 0 0,1 0 0,0 0 0,0 1 0,1-1 0,0 1 0,0 0 0,0 0 0,-1 11 0,-4 18 0,3-21 0,1 0 0,-1 18 0,-1 20 0,0 16 0,4-56 0,-1-1 0,1 1 0,-6 18 0,3-17 0,1 0 0,-1 20 0,3-27 0,0-1 0,0 1 0,-1-1 0,0 1 0,0-1 0,-4 9 0,3-9 0,0 0 0,1 1 0,0-1 0,0 1 0,0 0 0,0 10 0,2-13 0,0-3 0,0 1 0,0-1 0,0 1 0,0-1 0,-1 1 0,1-1 0,0 1 0,-1-1 0,1 1 0,-1-1 0,1 1 0,-2 1 0,2-3 0,0 0 0,0 0 0,0 0 0,-1 0 0,1 0 0,0 0 0,0 0 0,0 0 0,0 0 0,0 0 0,0 0 0,-1 0 0,1 0 0,0 0 0,0 0 0,0 0 0,0 0 0,0 0 0,0 0 0,-1 0 0,1-1 0,0 1 0,0 0 0,0 0 0,0 0 0,0 0 0,0 0 0,0 0 0,0 0 0,0 0 0,-1-1 0,1 1 0,0 0 0,0 0 0,0 0 0,0 0 0,0 0 0,0 0 0,0-1 0,0 1 0,0 0 0,0 0 0,0 0 0,0 0 0,0 0 0,0 0 0,0-1 0,0 1 0,0 0 0,0 0 0,-1-9 0,-1-10 0,1-1 0,1 1 0,0-1 0,2 1 0,0 0 0,7-24 0,11-7 0,-7 4 0,-7 27 0,0-1 0,3-26 0,5-24 0,-9 52 0,-1 1 0,-1-1 0,2-27 0,-5 9 0,-1 26 0,1 26 0,0 10 0,-2-1 0,-1 0 0,-9 40 0,6-36 0,6-22 0,-1 0 0,-1 0 0,0 0 0,0-1 0,0 1 0,0 0 0,-6 7 0,8-13 0,-10 15 0,-15 20 0,21-30 0,-1-1 0,0 0 0,0 0 0,-1-1 0,0 1 0,-10 6 0,15-11 0,1 0 0,-1 0 0,1 0 0,0 1 0,-1-1 0,1 0 0,-1 0 0,1 0 0,-1 0 0,1 0 0,-1 0 0,1 0 0,0 0 0,-1 0 0,1 0 0,-1 0 0,1 0 0,-1 0 0,1 0 0,-1 0 0,1-1 0,0 1 0,-1 0 0,1 0 0,-1 0 0,0-1 0,-8-12 0,0-17 0,6 10 0,1 0 0,1-1 0,1 1 0,3-24 0,1 22 0,2-9 0,-6 30 0,0-1 0,0 1 0,0-1 0,0 1 0,0-1 0,0 0 0,0 1 0,-1-1 0,1 1 0,-1-1 0,1 1 0,-1-1 0,0 1 0,-1-3 0,2 4 0,0 0 0,0 0 0,0-1 0,-1 1 0,1 0 0,0 0 0,0-1 0,-1 1 0,1 0 0,0 0 0,0 0 0,-1-1 0,1 1 0,0 0 0,-1 0 0,1 0 0,0 0 0,-1 0 0,1 0 0,0-1 0,-1 1 0,1 0 0,0 0 0,-1 0 0,1 0 0,0 0 0,-1 0 0,1 1 0,0-1 0,-1 0 0,-8 8 0,-2 14 0,8-15 0,0-1 0,0 0 0,0 0 0,-1 0 0,1-1 0,-1 1 0,-1-1 0,1 0 0,-1 0 0,0 0 0,0-1 0,0 1 0,-9 4 0,14-9 0,-1 1 0,1-1 0,0 0 0,-1 0 0,1 0 0,0 0 0,-1 0 0,1 1 0,-1-1 0,1 0 0,0 0 0,-1 0 0,1 0 0,0 0 0,-1 0 0,1 0 0,0 0 0,-1 0 0,1 0 0,0-1 0,-1 1 0,1 0 0,0 0 0,-1 0 0,1 0 0,0 0 0,-1-1 0,1 1 0,-1-1 0,-4-11 0,5-19 0,0 27 0,0-3 0,1 0 0,1 0 0,-1 1 0,1-1 0,0 1 0,1-1 0,4-8 0,27-43 0,-26 44 0,16-24 0,19-33 0,-37 62 0,-1 0 0,-1 0 0,5-13 0,-9 22 0,0-1 0,0 0 0,0 0 0,1 0 0,-1 1 0,0-1 0,0 0 0,1 0 0,-1 1 0,1-1 0,-1 0 0,1 0 0,-1 1 0,1-1 0,-1 1 0,1-1 0,-1 0 0,1 1 0,0-1 0,-1 1 0,1-1 0,0 1 0,-1 0 0,1-1 0,1 1 0,-1 0 0,0 0 0,0 1 0,0-1 0,0 1 0,-1 0 0,1-1 0,0 1 0,0 0 0,0-1 0,-1 1 0,1 0 0,0 0 0,-1 0 0,1-1 0,0 1 0,-1 0 0,0 0 0,1 0 0,0 2 0,4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47:42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3248 24575,'3'0'0,"0"-1"0,0 1 0,0-1 0,0 0 0,0 0 0,-1 0 0,1 0 0,0 0 0,0-1 0,-1 1 0,1-1 0,-1 0 0,1 0 0,-1 0 0,3-2 0,4-6 0,0 1 0,8-14 0,-13 17 0,-7 9 0,0 0 0,-1 0 0,0 0 0,1 0 0,-1-1 0,0 0 0,-6 3 0,-2 1 0,16-9 0,1-1 0,-1 0 0,0 0 0,0 0 0,0 0 0,-1-1 0,0 1 0,1-1 0,2-6 0,-3 4 0,1 1 0,1 0 0,-1 0 0,1 0 0,5-5 0,-6 7 0,-1 1 0,0-1 0,0 0 0,0 0 0,0-1 0,-1 1 0,0 0 0,0-1 0,0 0 0,0 1 0,0-6 0,0 2 0,1 1 0,0 0 0,5-10 0,-8 17 0,0-1 0,1 1 0,-1-1 0,0 1 0,0-1 0,0 1 0,1 0 0,-1-1 0,0 1 0,0-1 0,1 1 0,-1 0 0,0-1 0,1 1 0,-1 0 0,0-1 0,1 1 0,-1 0 0,1 0 0,-1-1 0,0 1 0,1 0 0,-1 0 0,1 0 0,-1 0 0,2-1 0,-2 2 0,0-1 0,1 1 0,-1 0 0,0-1 0,0 1 0,1-1 0,-1 1 0,0 0 0,0-1 0,0 1 0,0 0 0,0-1 0,0 1 0,0 0 0,0 0 0,-3 31 0,0-22 0,0 0 0,-8 15 0,7-16 0,0 1 0,-4 15 0,6-21 0,0 0 0,1 0 0,-1 0 0,0 0 0,-1 0 0,1-1 0,-6 7 0,24-36 0,-13 21 0,-1-1 0,2 1 0,5-8 0,-1 4 0,-1 2 0,-1 0 0,12-9 0,-9 7 0,0 0 0,-1 0 0,0-1 0,9-15 0,-15 21 0,0 0 0,-1 0 0,0 0 0,0 0 0,0 0 0,0 0 0,-1 0 0,1 0 0,-1 0 0,0 0 0,0 0 0,-2-6 0,2 9 0,0 1 0,0 0 0,0 0 0,0 0 0,0 0 0,0 0 0,0 0 0,0 0 0,0 0 0,0-1 0,0 1 0,0 0 0,0 0 0,0 0 0,0 0 0,0 0 0,0 0 0,0 0 0,0 0 0,0 0 0,0 0 0,0 0 0,0-1 0,0 1 0,0 0 0,0 0 0,-1 0 0,1 0 0,0 0 0,0 0 0,0 0 0,0 0 0,0 0 0,0 0 0,0 0 0,0 0 0,0 0 0,-1 0 0,1 0 0,0 0 0,0 0 0,0 0 0,0 0 0,0 0 0,0 0 0,0 0 0,0 0 0,0 0 0,-1 0 0,1 0 0,0 0 0,0 0 0,0 0 0,0 0 0,-7 7 0,-8 15 0,11-17 0,-35 56 0,31-53 0,8-8 0,0 0 0,0 0 0,0 0 0,-1 0 0,1 0 0,0 0 0,0 0 0,0 0 0,0 0 0,-1 0 0,1-1 0,0 1 0,0 0 0,0 0 0,0 0 0,-1 0 0,1 0 0,0 0 0,0-1 0,0 1 0,0 0 0,0 0 0,0 0 0,0 0 0,-1-1 0,1 1 0,0 0 0,0 0 0,0 0 0,0-1 0,0-1 0,-1 0 0,1 0 0,0 0 0,-1 0 0,1 0 0,0 0 0,0 0 0,1-3 0,3-9 0,1 0 0,1 1 0,-1 0 0,16-25 0,7-14 0,-26 47 0,0-1 0,1 1 0,-1 0 0,1 0 0,1 0 0,-1 0 0,1 1 0,-1 0 0,1-1 0,0 1 0,5-3 0,-4 3 0,-2 1 0,1 0 0,0-1 0,-1 0 0,0 0 0,0 0 0,0 0 0,4-9 0,9-11 0,-17 27 0,-1 0 0,1 0 0,0 0 0,-1 1 0,0 3 0,1-2 0,0 0 0,-1 0 0,0 0 0,0 0 0,-3 5 0,-7 5 0,7-10 0,1 0 0,0 0 0,-4 9 0,4-7 0,0 1 0,0 0 0,1-1 0,0 1 0,1 0 0,-1 0 0,2 1 0,-1-1 0,1 0 0,0 11 0,5-26 0,2-6 0,-4 8 0,0-1 0,1 1 0,0 0 0,0 0 0,6-8 0,9-15 0,-9 7 0,1-5 0,-9 26 0,-1 0 0,0 0 0,0 0 0,0-1 0,0 1 0,0 0 0,0 0 0,0 0 0,0 0 0,0 0 0,0 0 0,0 0 0,0 0 0,0 0 0,0 0 0,0 0 0,0 0 0,0 0 0,0 0 0,0 0 0,1 0 0,-1 0 0,0 0 0,0 0 0,0 0 0,0 0 0,0 0 0,0 0 0,0 0 0,0 0 0,0 0 0,0 0 0,0 0 0,0 0 0,0 0 0,0 0 0,1 0 0,-1 0 0,0 0 0,0 0 0,0 0 0,0 0 0,0 0 0,0 0 0,0 0 0,0 0 0,0 0 0,0 0 0,0 1 0,0-1 0,0 0 0,0 0 0,0 0 0,0 0 0,0 0 0,0 0 0,0 0 0,0 0 0,0 0 0,0 0 0,0 0 0,0 0 0,0 0 0,0 0 0,0 1 0,2 7 0,-1 9 0,-2-6 0,-1 0 0,0 0 0,-1-1 0,-1 1 0,1-1 0,-2 0 0,1 0 0,-8 11 0,6-9 0,-28 66 0,32-74 0,1-1 0,-1 1 0,1-1 0,0 1 0,1-1 0,-1 1 0,0-1 0,1 5 0,0-8 0,0 0 0,0 0 0,0 0 0,0 0 0,0 0 0,0 1 0,0-1 0,0 0 0,0 0 0,0 0 0,0 0 0,0 0 0,0 0 0,0 0 0,0 0 0,0 0 0,0 0 0,0 0 0,0 1 0,0-1 0,0 0 0,0 0 0,0 0 0,0 0 0,0 0 0,0 0 0,0 0 0,0 0 0,0 0 0,0 0 0,0 0 0,0 0 0,0 1 0,0-1 0,0 0 0,0 0 0,0 0 0,0 0 0,0 0 0,0 0 0,0 0 0,1 0 0,-1 0 0,0 0 0,0 0 0,0 0 0,0 0 0,0 0 0,0 0 0,0 0 0,0 0 0,0 0 0,0 0 0,0 0 0,1 0 0,-1 0 0,0 0 0,0 0 0,3-6 0,3-9 0,-6 15 0,3-6 0,0 0 0,0-1 0,0 2 0,7-9 0,2-6 0,-9 16 0,-1-1 0,-1 0 0,1 1 0,-1-1 0,2-6 0,-2 5 0,0 0 0,1 0 0,4-9 0,9-26 0,-13 32 0,1-1 0,8-15 0,11-27 0,-8 16 0,0-1 0,-15 45 0,1-1 0,1 16 0,-1-2 0,2-38 0,0 0 0,1 0 0,6-18 0,3 13 0,-10 19 0,0 0 0,0 0 0,-1 0 0,1 0 0,-1 0 0,0 0 0,2-7 0,-1-1 0,1 1 0,1-1 0,0 0 0,5-10 0,4-11 0,-11 27 0,0 0 0,-1 0 0,1 0 0,-1 0 0,-1 0 0,1-1 0,-1 1 0,1 0 0,-2-1 0,1 1 0,-2-8 0,2 13 0,0 0 0,0 0 0,0 0 0,0-1 0,0 1 0,0 0 0,0 0 0,0-1 0,0 1 0,0 0 0,0 0 0,0 0 0,-1 0 0,1-1 0,0 1 0,0 0 0,0 0 0,0 0 0,-1 0 0,1-1 0,0 1 0,0 0 0,0 0 0,0 0 0,-1 0 0,1 0 0,0 0 0,0 0 0,-1 0 0,1-1 0,0 1 0,-1 0 0,-5 6 0,-2 10 0,-4 20 0,9-25 0,-1 1 0,-6 13 0,5-11 0,-10 29 0,12-31 0,1-9 0,1 0 0,-1 0 0,0 0 0,0-1 0,-4 5 0,-4 2 0,12-11 0,-1-1 0,0 1 0,1-1 0,-1 0 0,-1 1 0,1-1 0,0 0 0,0-3 0,-1 3 0,1 0 0,0 0 0,-1 1 0,1-1 0,0 0 0,2-3 0,-3 6 0,0 0 0,0 0 0,0 0 0,0 0 0,0 0 0,0 0 0,0 0 0,0 0 0,0 0 0,0 0 0,0 0 0,0 0 0,1 0 0,-1-1 0,0 1 0,0 0 0,0 0 0,0 0 0,0 0 0,0 0 0,0 0 0,0 0 0,0 0 0,0 0 0,0 0 0,0 0 0,0 0 0,0 0 0,0 0 0,1 0 0,-1 0 0,0 0 0,0 0 0,0 0 0,0 0 0,0 0 0,0 0 0,0 0 0,0 0 0,0 0 0,0 0 0,0 0 0,0 0 0,0 0 0,1 0 0,-1 0 0,0 0 0,0 0 0,0 0 0,0 0 0,0 1 0,0-1 0,0 0 0,0 0 0,0 0 0,0 0 0,0 0 0,0 0 0,0 0 0,0 0 0,0 0 0,0 0 0,0 0 0,0 0 0,2 8 0,0 9 0,-1-7 0,-1 0 0,-1 0 0,1 0 0,-1 0 0,-1-1 0,0 1 0,-1-1 0,1 1 0,-8 14 0,1-2 0,1 0 0,-8 39 0,15-57 0,5-45 0,0 27 0,-3 8 0,0 0 0,1 0 0,0 0 0,0 0 0,0 0 0,1 0 0,0 1 0,0-1 0,6-8 0,-6 10 0,0 0 0,-1 0 0,0 0 0,0 0 0,0-1 0,-1 1 0,1 0 0,-1-1 0,0 0 0,0 1 0,0-6 0,0 4 0,0-1 0,0 1 0,0 0 0,1 0 0,5-11 0,-2 6 0,0-1 0,-1 1 0,-1-1 0,5-23 0,-17 62 0,6-10 0,-1-1 0,2 0 0,-1 23 0,2-25 0,-1 1 0,0 0 0,-1-1 0,0 0 0,-1 0 0,-9 21 0,12-32 0,-1 1 0,1-1 0,-1 0 0,0 1 0,0-1 0,0 0 0,0 0 0,0-1 0,-1 1 0,1 0 0,-4 2 0,6-5 0,-1 0 0,1 0 0,0 0 0,0 0 0,0 0 0,0 0 0,-1 0 0,1 0 0,0 0 0,0 0 0,0 0 0,-1 0 0,1 0 0,0 0 0,0 0 0,0 0 0,0 0 0,-1 0 0,1 0 0,0 0 0,0 0 0,0 0 0,0 0 0,0-1 0,-1 1 0,1 0 0,0 0 0,0 0 0,0 0 0,0 0 0,0 0 0,0-1 0,-1 1 0,1 0 0,0 0 0,0 0 0,0 0 0,0-1 0,0 1 0,0 0 0,0 0 0,0 0 0,0 0 0,0-1 0,0 1 0,0 0 0,0 0 0,0 0 0,0 0 0,0-1 0,0 1 0,0 0 0,0 0 0,0 0 0,0-1 0,0 1 0,0 0 0,0 0 0,1 0 0,3-13 0,-4 12 0,16-29 0,-12 23 0,0-1 0,0 1 0,-1-1 0,4-12 0,-2-1 0,-4 13 0,1 0 0,0 1 0,0-1 0,5-9 0,-3 7 0,0 0 0,-1 0 0,0 0 0,-1 0 0,0 0 0,1-19 0,-3 28 0,0 0 0,0 0 0,0 0 0,1 0 0,-1 0 0,0 0 0,0 0 0,1 0 0,-1 0 0,1 0 0,-1 0 0,1 0 0,-1 0 0,1 0 0,0 0 0,-1 0 0,1 0 0,0 1 0,0-1 0,-1 0 0,1 0 0,0 1 0,0-1 0,0 1 0,0-1 0,0 1 0,0-1 0,0 1 0,2-1 0,-2 1 0,0 0 0,0 0 0,0 1 0,0-1 0,0 0 0,-1 0 0,1 1 0,0-1 0,0 0 0,0 1 0,0-1 0,0 1 0,-1-1 0,1 1 0,0 0 0,0-1 0,-1 1 0,1 0 0,0-1 0,-1 1 0,1 0 0,-1 0 0,1 0 0,-1-1 0,1 1 0,-1 0 0,0 0 0,0 0 0,1 0 0,-1 0 0,0 0 0,0 0 0,0 1 0,2 6 0,-1-1 0,-1 0 0,1 1 0,-1-1 0,0 0 0,-1 1 0,0-1 0,0 0 0,-1 1 0,-3 11 0,3-17 0,0 1 0,0-1 0,0 1 0,0-1 0,0 0 0,-1 0 0,-4 4 0,4-4 0,0 0 0,0 1 0,0 0 0,-4 5 0,3-4 0,0 0 0,0-1 0,0 1 0,0-1 0,0 0 0,-1-1 0,1 1 0,-1-1 0,0 1 0,0-1 0,-6 1 0,3 0 0,0 1 0,-14 7 0,21-10 0,-1 1 0,0-1 0,1 1 0,-1-1 0,1 1 0,-1 0 0,-1 4 0,2-5 0,0 0 0,0 1 0,1-1 0,-1 0 0,0 1 0,-1-1 0,1 0 0,0 0 0,0 0 0,0 0 0,-1 0 0,1 0 0,0 0 0,-1 0 0,1-1 0,-1 1 0,-2 1 0,-7-1 0,0 0 0,0 0 0,0-1 0,-15-1 0,18 0 0,34-18 0,11-5 0,-23 14 0,22-11 0,-27 16 0,-1-1 0,0 0 0,0 0 0,12-13 0,-18 16 0,0 0 0,0 1 0,0-1 0,0 0 0,-1 0 0,3-6 0,3-7 0,-2 6 0,0 0 0,-1 0 0,0 0 0,-1-1 0,0 1 0,-1-1 0,0 1 0,-1-1 0,0 0 0,-1-18 0,0 28 0,0 1 0,0 0 0,0 0 0,0 0 0,0 0 0,0 0 0,0 0 0,0 0 0,0 0 0,0 0 0,0 0 0,0 0 0,0-1 0,0 1 0,0 0 0,0 0 0,0 0 0,0 0 0,0 0 0,0 0 0,0 0 0,0 0 0,0 0 0,0 0 0,0 0 0,0 0 0,0 0 0,0-1 0,0 1 0,0 0 0,0 0 0,0 0 0,0 0 0,0 0 0,-1 0 0,1 0 0,0 0 0,0 0 0,0 0 0,0 0 0,0 0 0,0 0 0,0 0 0,0 0 0,0 0 0,0 0 0,0 0 0,0 0 0,-1 0 0,1 0 0,0 0 0,0 0 0,0 0 0,0 0 0,0 0 0,0 0 0,0 0 0,0 0 0,0 0 0,0 0 0,0 0 0,0 0 0,-1 0 0,1 1 0,-5 6 0,-6 14 0,10-19 0,-12 19 0,9-15 0,1-1 0,0 1 0,-5 12 0,6-14 0,0 0 0,0 0 0,0 0 0,-1-1 0,1 1 0,-1-1 0,0 0 0,0 0 0,0 0 0,-1 0 0,1 0 0,-5 2 0,4-2 0,0 0 0,0 1 0,0-1 0,0 1 0,0 0 0,-5 8 0,36-34 0,-22 15 0,1-1 0,-1 1 0,5-12 0,-5 10 0,0 0 0,8-11 0,-7 12 0,-1 0 0,-1 0 0,1 0 0,5-17 0,-7 16 0,1 0 0,0 1 0,0-1 0,9-11 0,35-53 0,-45 69 0,-1-1 0,0 1 0,0-1 0,0 1 0,2-8 0,-2 6 0,-1 1 0,2-1 0,4-9 0,1 0 0,0-1 0,-1 0 0,8-25 0,-19 45 0,0 0 0,0 1 0,0 0 0,-3 7 0,-2 12 0,-6 28 0,-3 7 0,2-18 0,23-57 0,1 1 0,11-17 0,8 1 0,-22 25 0,1 0 0,-1 0 0,0 0 0,-1-1 0,5-8 0,-6 10 0,0 1 0,0-1 0,1 1 0,-1-1 0,1 1 0,8-7 0,-6 7 0,-1-2 0,0 1 0,7-10 0,-10 12 0,0-1 0,0 0 0,-1 0 0,1 0 0,0-4 0,-1 4 0,0 1 0,0-1 0,0 0 0,1 1 0,3-6 0,-10 46 0,-9 52 0,0-43 0,10-36 0,0 1 0,1 0 0,-2 13 0,4-15 0,-6 51 0,-22 88 0,26-133 0,1-1 0,0 0 0,1 1 0,2 25 0,-1-26 0,1-13 0,2-6 0,2-7 0,25-69 0,-19 53 0,-9 23 0,1 0 0,0 0 0,5-8 0,-5 9 0,0 1 0,-1-1 0,1 0 0,-1 0 0,0 0 0,2-8 0,8-30 0,-6 21 0,0 0 0,3-28 0,-5 17 0,-2 21 0,0-1 0,-1 0 0,0-17 0,-1 28 0,0 1 0,0-1 0,0 1 0,0-1 0,0 1 0,0-1 0,0 1 0,0-1 0,-1 1 0,1-1 0,0 1 0,0-1 0,0 1 0,0 0 0,-1-1 0,1 1 0,0-1 0,-1 1 0,1 0 0,0-1 0,-1 0 0,0 1 0,1 0 0,0 0 0,-1 1 0,1-1 0,0 0 0,-1 0 0,1 0 0,0 0 0,-1 0 0,1 1 0,0-1 0,-1 0 0,1 0 0,0 0 0,0 1 0,-1-1 0,1 0 0,0 1 0,0-1 0,-1 0 0,1 1 0,-15 26 0,11-19 0,4-8 0,-39 66 0,18-19 0,11-23 0,-15 24 0,17-37 0,7-11 0,1 1 0,0-1 0,-1 1 0,1-1 0,0 1 0,-1-1 0,1 0 0,-1 1 0,1-1 0,-1 0 0,1 0 0,-1 1 0,1-1 0,-1 0 0,1 0 0,-1 1 0,1-1 0,-1 0 0,1 0 0,-1 0 0,0 0 0,0-2 0,1 0 0,0 1 0,0-1 0,0 0 0,1 0 0,-1 0 0,0 1 0,2-4 0,-2 1 0,4-37 0,-4 30 0,1-1 0,1 1 0,0-1 0,0 1 0,4-12 0,-2 13 0,0 0 0,-1-1 0,0 1 0,-1-1 0,-1 1 0,2-15 0,2-23 0,-3 41 0,0-1 0,-1 1 0,0-1 0,-1 1 0,0-1 0,0 0 0,0 1 0,-3-13 0,3 20 0,0 0 0,0-1 0,0 1 0,0 0 0,0 0 0,0 0 0,0-1 0,-1 1 0,1 0 0,0 0 0,0 0 0,0-1 0,0 1 0,0 0 0,0 0 0,0 0 0,-1 0 0,1-1 0,0 1 0,0 0 0,0 0 0,0 0 0,-1 0 0,1 0 0,0 0 0,0-1 0,0 1 0,-1 0 0,1 0 0,0 0 0,0 0 0,0 0 0,-1 0 0,1 0 0,0 0 0,-7 6 0,-3 11 0,-8 20 0,14-30 0,0 1 0,0-1 0,1 1 0,-4 13 0,3-9 0,0 0 0,0-1 0,-1 1 0,-10 15 0,4-7 0,2 3 0,5-52 0,4 27 0,-1 1 0,1-1 0,0 0 0,-1 0 0,0 0 0,1 0 0,-1 1 0,0-1 0,0 0 0,0 1 0,0-1 0,0 1 0,-1-1 0,1 1 0,0 0 0,-1-1 0,1 1 0,-1 0 0,1 0 0,-1 0 0,1 0 0,-1 0 0,0 0 0,0 1 0,1-1 0,-1 0 0,0 1 0,0-1 0,0 1 0,0 0 0,1 0 0,-1 0 0,0 0 0,0 0 0,0 0 0,0 0 0,0 1 0,-3 0 0,4-1 0,0 0 0,0 0 0,0 1 0,0-1 0,0 0 0,1 1 0,-1-1 0,0 1 0,0-1 0,0 1 0,1-1 0,-1 1 0,0-1 0,1 1 0,-1 0 0,0-1 0,1 1 0,-1 0 0,1-1 0,-1 1 0,1 0 0,-1 0 0,1 0 0,-1 1 0,1-1 0,1-1 0,-1 1 0,0 0 0,0 0 0,1 0 0,-1 0 0,1 0 0,-1-1 0,1 1 0,-1 0 0,1 0 0,-1-1 0,1 1 0,-1 0 0,1-1 0,0 1 0,0 0 0,1 0 0,5 3 0,0 0 0,0 0 0,14 5 0,-20-8 0,0-1 0,0 0 0,0 1 0,1-1 0,-1 1 0,0-1 0,0 1 0,-1 0 0,1-1 0,0 1 0,0 0 0,0 0 0,0 0 0,-1-1 0,1 1 0,0 0 0,-1 0 0,1 0 0,-1 0 0,1 0 0,-1 0 0,1 1 0,-1-1 0,0 0 0,1 0 0,-1 0 0,0 0 0,0 0 0,0 1 0,0-1 0,0 0 0,0 0 0,0 0 0,0 0 0,-1 0 0,1 1 0,0-1 0,-1 1 0,-1 2 0,0 0 0,0 0 0,0 0 0,0 0 0,-1 0 0,0 0 0,0-1 0,-4 5 0,5-6 0,0 1 0,1-1 0,-1 0 0,0 1 0,1 0 0,-1-1 0,1 1 0,0 0 0,0 0 0,0 0 0,0 0 0,1 0 0,-1 0 0,1 4 0,-6 19 0,2-18 0,0 1 0,7-7 0,4-5 0,3-2 0,-1 0 0,0 0 0,0-1 0,-1 0 0,1-1 0,8-9 0,-8 7 0,-1-1 0,-1-1 0,0 1 0,0-1 0,9-22 0,-16 32 0,0 1 0,1-1 0,-1 1 0,0-1 0,1 1 0,-1-1 0,0 1 0,0-1 0,0 0 0,1 1 0,-1-1 0,0 1 0,0-1 0,0 1 0,0-1 0,0 0 0,0 1 0,0-1 0,0 1 0,-1-1 0,1 0 0,0 1 0,-1 0 0,1-1 0,-1 1 0,1 0 0,-1 1 0,1-1 0,-1 0 0,1 0 0,-1 0 0,1 0 0,0 0 0,-1 0 0,1 0 0,-1 1 0,1-1 0,0 0 0,-1 0 0,1 1 0,0-1 0,-1 1 0,-21 18 0,14-10 0,1 1 0,0 0 0,-7 15 0,9-15 0,-1-1 0,0 1 0,-15 16 0,19-24 0,0 0 0,1 0 0,-1-1 0,1 1 0,-1 0 0,1 0 0,0 0 0,0 1 0,0-1 0,0 0 0,0 0 0,0 1 0,1-1 0,-1 0 0,1 1 0,-1 2 0,1-4 0,1-1 0,-1 0 0,0 1 0,0-1 0,0 0 0,0 1 0,1-1 0,-1 0 0,0 0 0,0 1 0,0-1 0,1 0 0,-1 0 0,0 1 0,0-1 0,1 0 0,-1 0 0,0 0 0,1 0 0,-1 1 0,0-1 0,1 0 0,-1 0 0,0 0 0,1 0 0,-1 0 0,0 0 0,1 0 0,-1 0 0,0 0 0,1 0 0,-1 0 0,0 0 0,1 0 0,-1 0 0,0 0 0,0 0 0,1 0 0,-1-1 0,0 1 0,1 0 0,-1 0 0,0 0 0,1-1 0,17-7 0,-16 7 0,6-3 0,-1 0 0,0-1 0,7-7 0,14-8 0,-23 17 0,0-1 0,1 1 0,-1-1 0,-1 0 0,9-10 0,-11 13 0,-1-1 0,0 0 0,0 1 0,0-1 0,0 0 0,0 0 0,0 0 0,0 0 0,-1 0 0,1 0 0,-1 0 0,0 0 0,1 0 0,-1 0 0,0-1 0,0 1 0,0 0 0,0 0 0,-1 0 0,1 0 0,-1-3 0,-12-28 0,10 26 0,0 0 0,0 0 0,1 0 0,0 0 0,1-1 0,-1 1 0,0-12 0,3-4 0,1 0 0,1 0 0,9-35 0,-9 45 0,-2-1 0,1 0 0,-3-25 0,1 24 0,0-1 0,3-24 0,2-2 0,-2 0 0,-3-67 0,-1 38 0,1 58 0,1 1 0,0 0 0,1-1 0,1 1 0,0 0 0,0 0 0,9-20 0,-11 31 0,0-1 0,0 1 0,0 0 0,0-1 0,0 1 0,0 0 0,0 0 0,0-1 0,1 1 0,-1 0 0,0 0 0,1 1 0,2-3 0,-4 3 0,0 0 0,1 0 0,-1 0 0,1 0 0,-1 0 0,1 0 0,-1 0 0,0 0 0,1-1 0,-1 1 0,1 1 0,-1-1 0,1 0 0,-1 0 0,0 0 0,1 0 0,-1 0 0,1 0 0,-1 0 0,0 0 0,1 1 0,0 0 0,-1-1 0,1 1 0,-1-1 0,1 1 0,-1 0 0,0-1 0,1 1 0,-1 0 0,0-1 0,0 1 0,1 0 0,-1-1 0,0 1 0,0 0 0,0-1 0,0 1 0,0 1 0,0 26 0,-8 51 0,4-49 0,0 37 0,-4 62 0,5-84 0,-4 23 0,6-60 0,3-9 0,2-11 0,-3 5 0,1 1 0,0-1 0,0 1 0,0 0 0,1 0 0,5-10 0,-2 5 0,35-82 0,-31 66 0,-8 17 0,2 1 0,-1 1 0,1-1 0,0 0 0,8-10 0,-8 12 0,0 0 0,-1 0 0,0-1 0,0 1 0,-1-1 0,0 1 0,2-14 0,5-19 0,-6 33 0,-1 0 0,0-1 0,0 1 0,-1-1 0,0 1 0,0-1 0,-1 1 0,-1-15 0,1 22 0,0 0 0,0 0 0,0 0 0,0 0 0,0 0 0,0 0 0,0 0 0,0 0 0,0-1 0,0 1 0,0 0 0,0 0 0,0 0 0,0 0 0,0 0 0,0 0 0,0 0 0,0 0 0,0 0 0,0 0 0,0 0 0,0 0 0,0 0 0,0 0 0,0-1 0,0 1 0,-1 0 0,1 0 0,0 0 0,0 0 0,0 0 0,0 0 0,0 0 0,0 0 0,0 0 0,0 0 0,0 0 0,0 0 0,0 0 0,0 0 0,0 0 0,-1 0 0,1 0 0,0 0 0,0 0 0,0 0 0,0 0 0,0 0 0,0 0 0,0 0 0,0 0 0,0 0 0,0 0 0,0 0 0,-5 5 0,-4 12 0,8-14 0,-16 18 0,14-18 0,1 1 0,-1-1 0,0 1 0,1-1 0,-4 7 0,-3 20 0,5-37 0,0-1 0,0 0 0,-5-16 0,7 9 0,1-25 0,1 27 0,0 1 0,-1-1 0,-3-16 0,1 14 0,2-1 0,-1 1 0,2-24 0,1 22 0,-1 1 0,-1 0 0,-4-19 0,2 0 0,3 30 0,0-1 0,0 1 0,-1-1 0,0 1 0,0-1 0,-1 1 0,-2-9 0,-3-2 0,2 0 0,0 0 0,1 0 0,-3-23 0,3 14 0,-9-24 0,8 28 0,3 13 0,-1 0 0,0 0 0,-6-13 0,1 4 0,0 1 0,1-2 0,-8-24 0,13 27 0,0 1 0,1-1 0,1 1 0,1-22 0,0 1 0,0 26 0,0 0 0,1 0 0,0 0 0,1 0 0,4-10 0,-1 0 0,7-20 0,22-85 0,-32 113 0,-2 4 0,0-1 0,1 1 0,0 0 0,0 0 0,1 0 0,6-11 0,-6 11 0,-1 1 0,1-1 0,-1 1 0,-1-1 0,1 0 0,-1 1 0,0-1 0,0 0 0,-1-12 0,3-24 0,7-31 0,-8 46 0,1-41 0,-3 47 0,1 0 0,4-25 0,-2 31 0,-1-22 0,-1 22 0,4-26 0,6-42 0,-8 66 0,-2 12 0,-1 21 0,0-9 0,-3 48 0,2-48 0,0-1 0,0 1 0,-1-1 0,0 1 0,0-1 0,0 0 0,-5 8 0,-8 18 0,12-24 0,0-1 0,0 0 0,0 0 0,-6 8 0,4-6 0,0 0 0,0 0 0,1 0 0,1 1 0,-1-1 0,-2 10 0,2-5 0,-10 21 0,12-30 0,1 0 0,-1 0 0,1 0 0,-1 0 0,1 0 0,1 0 0,-2 8 0,2-11 0,0 0 0,0 0 0,0 0 0,0 0 0,0 0 0,0 1 0,0-1 0,1 0 0,-1 0 0,0 0 0,1 0 0,-1 0 0,1 0 0,-1 0 0,1 0 0,-1 0 0,1 0 0,0 0 0,-1 0 0,1-1 0,0 1 0,0 0 0,0 0 0,-1-1 0,1 1 0,0 0 0,0-1 0,0 1 0,0-1 0,0 1 0,0-1 0,0 0 0,3 1 0,6 0 0,0 0 0,0-1 0,14-1 0,-17 0 0,-1 1 0,1 0 0,0 0 0,0 0 0,0 1 0,0 0 0,0 0 0,-1 0 0,11 5 0,-11-4 0,-1 1 0,0-1 0,1-1 0,-1 1 0,1-1 0,-1 0 0,1 0 0,0-1 0,7 1 0,-12-2 0,-1 1 0,1-1 0,-1 1 0,1 0 0,-1-1 0,1 1 0,-1-1 0,0 1 0,1-1 0,-1 1 0,0-1 0,1 1 0,-1-1 0,0 1 0,1-1 0,-1 0 0,0 1 0,0-1 0,0 1 0,0-1 0,0 0 0,0 1 0,0-1 0,0 1 0,0-1 0,0 0 0,0 1 0,0-1 0,0 1 0,0-1 0,-1 0 0,1 1 0,0-2 0,-8-23 0,8 24 0,-2-4 0,0 0 0,0 0 0,0 0 0,-1 0 0,0 1 0,0-1 0,-4-4 0,0-4 0,7 11 0,-1 1 0,0-1 0,1 1 0,-1-1 0,0 1 0,0 0 0,1-1 0,-1 1 0,0 0 0,0 0 0,0-1 0,-1 1 0,1 0 0,0 0 0,-3-1 0,4 2 0,0 0 0,-1 0 0,1 0 0,0 0 0,0 1 0,-1-1 0,1 0 0,0 0 0,-1 0 0,1 0 0,0 1 0,0-1 0,-1 0 0,1 0 0,0 1 0,0-1 0,-1 0 0,1 0 0,0 1 0,0-1 0,0 0 0,0 0 0,-1 1 0,1-1 0,0 0 0,0 1 0,0-1 0,0 0 0,0 1 0,0-1 0,0 0 0,0 1 0,-2 13 0,2-13 0,0 95 0,1-42 0,0-42 0,0-1 0,0 0 0,2 0 0,-1 0 0,1 0 0,1 0 0,6 13 0,-10-23 0,0-1 0,0 0 0,0 0 0,0 0 0,0 0 0,0 0 0,0 0 0,0 0 0,0 0 0,0 1 0,0-1 0,0 0 0,0 0 0,0 0 0,0 0 0,0 0 0,1 0 0,-1 0 0,0 0 0,0 1 0,0-1 0,0 0 0,0 0 0,0 0 0,0 0 0,0 0 0,0 0 0,0 0 0,0 0 0,0 0 0,1 0 0,-1 0 0,0 0 0,0 0 0,0 0 0,0 0 0,0 0 0,0 0 0,0 0 0,0 0 0,1 0 0,-1 0 0,0 0 0,0 0 0,0 0 0,0 0 0,0 0 0,0 0 0,0 0 0,1 0 0,-1 0 0,0 0 0,0 0 0,0 0 0,0 0 0,0 0 0,0 0 0,0 0 0,0 0 0,3-10 0,-2-12 0,-1-22 0,-1-60 0,-2 78 0,0 1 0,-2 0 0,-15-48 0,20 73 0,0-1 0,-1 0 0,1 1 0,0-1 0,0 0 0,-1 0 0,1 1 0,-1-1 0,1 1 0,-1-1 0,1 0 0,-1 1 0,1-1 0,-1 1 0,-1-2 0,2 2 0,0 0 0,-1 0 0,1 0 0,0 0 0,0 0 0,-1 0 0,1 0 0,0 0 0,0 0 0,-1 0 0,1 0 0,0 0 0,-1 1 0,1-1 0,0 0 0,0 0 0,-1 0 0,1 0 0,0 0 0,0 1 0,0-1 0,-1 0 0,1 0 0,0 0 0,0 1 0,0-1 0,-1 0 0,1 1 0,-1 0 0,0 1 0,0 0 0,0-1 0,1 1 0,-1 0 0,0 0 0,1 0 0,-1 0 0,1 0 0,0 3 0,0-3 0,0 1 0,0-1 0,0 0 0,0 1 0,1-1 0,-1 0 0,1 1 0,0-1 0,1 4 0,0-7 0,0-6 0,0-8 0,-2 6 0,0 0 0,-2-14 0,2 19 0,-1 1 0,0 0 0,0 0 0,0 0 0,0 0 0,0 1 0,-1-1 0,1 0 0,-1 0 0,0 1 0,-2-3 0,4 4 0,0 1 0,0 0 0,0 0 0,0-1 0,-1 1 0,1 0 0,0 0 0,0-1 0,0 1 0,-1 0 0,1 0 0,0 0 0,0 0 0,0-1 0,-1 1 0,1 0 0,0 0 0,0 0 0,-1 0 0,1 0 0,0 0 0,-1 0 0,1 0 0,0 0 0,0 0 0,-1 0 0,1 0 0,0 0 0,-1 0 0,1 0 0,0 0 0,0 0 0,-1 0 0,1 0 0,-1 0 0,-3 11 0,3 18 0,1-28 0,2 38 0,-1-36 0,-1 1 0,1 0 0,0-1 0,0 1 0,0-1 0,1 1 0,-1-1 0,3 4 0,-4-6 0,0-1 0,0 0 0,0 1 0,1-1 0,-1 0 0,0 1 0,0-1 0,1 0 0,-1 1 0,0-1 0,1 0 0,-1 0 0,0 1 0,0-1 0,1 0 0,-1 0 0,1 1 0,-1-1 0,0 0 0,1 0 0,-1 0 0,0 0 0,1 0 0,-1 0 0,1 0 0,-1 0 0,1 0 0,0 0 0,-1 0 0,0-1 0,1 1 0,-1 0 0,1-1 0,-1 1 0,0-1 0,0 1 0,1-1 0,-1 1 0,0-1 0,0 1 0,1-1 0,-1 1 0,0-1 0,0 1 0,0-1 0,1-3 0,-1 1 0,0 0 0,1 0 0,-2-1 0,1 1 0,0-3 0,-2 1 0,1 1 0,-1-1 0,0 1 0,0 0 0,0 0 0,-1 0 0,1 0 0,-1 0 0,0 0 0,-5-4 0,-4-2 0,1 1 0,-13-9 0,11 10 0,-19-18 0,29 22-114,1 0 1,-1 0-1,1 0 0,0 0 0,0 0 1,0-1-1,1 1 0,0 0 0,-1-1 1,2 0-1,-2-6 0,1 1-6712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47:5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630 1155 24575,'1'0'0,"0"0"0,-1 1 0,1-1 0,0 0 0,-1 1 0,1-1 0,-1 0 0,1 1 0,-1-1 0,1 1 0,-1-1 0,1 1 0,-1-1 0,1 1 0,-1-1 0,1 1 0,-1-1 0,0 1 0,1 0 0,-1-1 0,0 2 0,7 17 0,-5-15 0,23 56 0,-25-59 0,0 0 0,1 0 0,-1 0 0,1 0 0,0 0 0,-1 0 0,1 0 0,0 0 0,0 0 0,-1 0 0,1 0 0,2 1 0,-3-2 0,0 0 0,0 0 0,0 1 0,1-1 0,-1 0 0,0 0 0,0 0 0,0 0 0,0 0 0,1 0 0,-1 0 0,0 0 0,0 0 0,0 0 0,0 0 0,1 0 0,-1 0 0,0 0 0,0-1 0,0 1 0,0 0 0,0 0 0,1 0 0,-1 0 0,0 0 0,0 0 0,0 0 0,0 0 0,0 0 0,1-1 0,-1 1 0,0 0 0,3-11 0,-2 6 0,0-1 0,-1 0 0,1 1 0,-1-1 0,-1 0 0,1 0 0,-1 1 0,0-1 0,0 1 0,0-1 0,-1 1 0,0-1 0,0 1 0,-1 0 0,-3-7 0,0 2 0,1 0 0,1 0 0,0-1 0,0 1 0,1-1 0,0 0 0,1 0 0,-2-18 0,3 9 0,-5-35 0,6 52 0,-1-4 0,0 1 0,-1 0 0,0-1 0,0 1 0,0 0 0,-5-8 0,6 9 0,-1 1 0,0-1 0,1 1 0,0-1 0,0 1 0,0-1 0,1 1 0,0-1 0,0 0 0,0 1 0,1-7 0,-1 5 0,1-1 0,-1 1 0,-1 0 0,1 0 0,-2-8 0,0 10 0,2 9 0,3 11 0,3-1 0,-1 1 0,0-1 0,-1 1 0,2 22 0,-3-21 0,0-1 0,0 1 0,2-1 0,6 16 0,-1-9 0,0-3 0,-1 1 0,7 25 0,-13-37 0,1-1 0,0 1 0,0-1 0,1 0 0,0 0 0,1-1 0,-1 1 0,10 7 0,8 14 0,-16-21 0,-5-6 0,0 0 0,0 0 0,-1 0 0,1 1 0,-1-1 0,1 0 0,-1 0 0,0 1 0,2 4 0,-3-7 0,0 0 0,0 0 0,0 1 0,0-1 0,0 0 0,0 0 0,0 0 0,0 1 0,0-1 0,-1 0 0,1 0 0,0 0 0,0 0 0,0 1 0,0-1 0,0 0 0,0 0 0,0 0 0,0 0 0,-1 0 0,1 1 0,0-1 0,0 0 0,0 0 0,0 0 0,0 0 0,-1 0 0,1 0 0,0 0 0,0 0 0,0 0 0,0 1 0,-1-1 0,1 0 0,0 0 0,-1 0 0,-9-1 0,-9-5 0,15 5 0,1 0 0,0-1 0,-1 1 0,1-1 0,0 0 0,0 0 0,1-1 0,-1 1 0,0 0 0,1-1 0,-1 0 0,1 1 0,0-1 0,0 0 0,0 0 0,-3-6 0,2 0 0,0-1 0,0 0 0,1 0 0,-2-16 0,0-1 0,-13-42 0,-2 18 0,14 36 0,-3-29 0,4 26 0,-1-1 0,0 1 0,-2 0 0,-10-23 0,17 41 0,-3-5 0,1 0 0,-1 1 0,0-1 0,-7-7 0,6 9 0,2-1 0,-1 1 0,0-1 0,1 0 0,-1 0 0,1 0 0,0 0 0,-1-4 0,1 2 0,2 4 0,0-1 0,-1 1 0,0-1 0,0 1 0,0-1 0,0 1 0,0-1 0,0 1 0,0 0 0,-1 0 0,-2-4 0,4 6 0,0 0 0,-1 1 0,1-1 0,0 0 0,-1 0 0,1 0 0,0 0 0,0 0 0,-1 0 0,1 1 0,0-1 0,0 0 0,-1 0 0,1 0 0,0 1 0,0-1 0,0 0 0,-1 0 0,1 1 0,0-1 0,0 0 0,0 1 0,0-1 0,0 0 0,-1 0 0,1 1 0,0-1 0,0 0 0,0 1 0,0-1 0,0 0 0,0 0 0,0 1 0,0-1 0,0 0 0,0 1 0,0-1 0,1 0 0,-1 1 0,0 13 0,10 24 0,-8-30 0,1-1 0,-1 1 0,-1 0 0,2 13 0,-2-6 0,1-1 0,0 0 0,7 21 0,-1-2 0,0-3 0,3 24 0,-9-49 0,-1 1 0,1-1 0,0 0 0,0 0 0,1 0 0,-1 0 0,1-1 0,0 1 0,0-1 0,7 7 0,-6-7 0,0 1 0,-1-1 0,1 1 0,-1 0 0,0 0 0,-1 0 0,1 0 0,-1 1 0,2 6 0,-3-11 0,-1-1 0,0 0 0,0 1 0,0-1 0,0 1 0,0-1 0,0 0 0,0 1 0,0-1 0,0 1 0,0-1 0,0 1 0,0-1 0,-1 0 0,1 1 0,0-1 0,0 0 0,0 1 0,0-1 0,-1 1 0,1-1 0,0 0 0,0 1 0,-1-1 0,1 0 0,0 0 0,-1 1 0,1-1 0,0 0 0,-1 0 0,1 1 0,0-1 0,-1 0 0,1 0 0,0 0 0,-1 0 0,1 0 0,-1 1 0,1-1 0,0 0 0,-1 0 0,1 0 0,-1 0 0,1 0 0,0 0 0,-1 0 0,0-1 0,0 1 0,0 0 0,0 0 0,0 0 0,1 0 0,-1-1 0,0 1 0,0 0 0,0-1 0,0 1 0,0 0 0,0-1 0,1 0 0,-1 1 0,0-1 0,0 1 0,1-1 0,-1 0 0,0 1 0,1-1 0,-2-2 0,-1-4 0,1-2 0,-1 1 0,0-10 0,1 12 0,1-1 0,-1 0 0,0 0 0,0 1 0,-6-12 0,6 13 0,0-1 0,0 1 0,0-1 0,1 1 0,0-1 0,-1-9 0,-1-6 0,-1 9 0,1 0 0,-8-16 0,6 16 0,0-1 0,-2-13 0,2 7 0,-2-1 0,-8-18 0,7 19 0,-9-33 0,17 74 0,3 20 0,8 20 0,-5-29 0,15 54 0,-15-69 0,-5-13 0,0 0 0,1 0 0,0 0 0,0 0 0,0 0 0,1 0 0,0 0 0,0-1 0,4 6 0,12 14 0,-14-17 0,1 0 0,0 0 0,11 9 0,-17-16 0,0 1 0,0-1 0,0 0 0,0 0 0,0 0 0,0 0 0,0 0 0,0 0 0,0 0 0,0 0 0,0 0 0,0 1 0,0-1 0,0 0 0,0 0 0,0 0 0,0 0 0,0 0 0,1 0 0,-1 0 0,0 0 0,0 0 0,0 0 0,0 0 0,0 0 0,0 0 0,0 0 0,0 1 0,0-1 0,1 0 0,-1 0 0,0 0 0,0 0 0,0 0 0,0 0 0,0 0 0,0 0 0,0 0 0,1 0 0,-1-1 0,0 1 0,0 0 0,0 0 0,0 0 0,0 0 0,0 0 0,0 0 0,0 0 0,0 0 0,1 0 0,-1 0 0,0 0 0,0 0 0,0 0 0,0 0 0,0 0 0,0-1 0,0 1 0,0 0 0,0 0 0,-3-9 0,-7-10 0,4 7 0,0 0 0,-8-21 0,10 20 0,-1 1 0,-12-23 0,8 19 0,1-1 0,0-1 0,2 1 0,-8-35 0,8 30 0,3 9 0,-2-23 0,4 26 0,0-1 0,-1 1 0,0 0 0,-5-13 0,-3 2 0,7 17 0,0-1 0,1 0 0,-4-10 0,-26-85 0,29 93 0,0-1 0,-6-13 0,-3-7 0,10 24 0,0 0 0,0 0 0,0 0 0,-1 0 0,1 1 0,-1-1 0,-4-4 0,3 4 0,1 1 0,0-1 0,0 0 0,0 0 0,-4-9 0,5 8 0,-4-15 0,6 20 0,1 0 0,-1 1 0,1-1 0,-1 0 0,0 0 0,1 0 0,-1 0 0,1 0 0,-1 0 0,1 1 0,-1-1 0,0 0 0,1 0 0,-1 1 0,0-1 0,1 0 0,-1 0 0,0 1 0,1-1 0,-1 1 0,0-1 0,1 0 0,-1 1 0,0 0 0,12 11 0,-7-7 0,-1 0 0,0 0 0,-1 1 0,1 0 0,-1 0 0,0 0 0,-1 0 0,1 0 0,-1 1 0,2 9 0,-3-11 0,1 0 0,0 0 0,1 0 0,4 8 0,7 14 0,-12-21 0,0-1 0,1 1 0,0-1 0,4 5 0,-5-7 0,0 0 0,0 1 0,0-1 0,0 1 0,0-1 0,-1 1 0,0 0 0,1-1 0,-1 1 0,-1 0 0,2 6 0,-2-4 0,1 3 0,-1-1 0,-2 15 0,2-23 0,0 1 0,0-1 0,0 0 0,0 0 0,0 0 0,0 0 0,0 0 0,0 0 0,0 0 0,0 1 0,0-1 0,0 0 0,0 0 0,0 0 0,0 0 0,0 0 0,0 0 0,0 0 0,0 1 0,0-1 0,0 0 0,0 0 0,0 0 0,0 0 0,0 0 0,0 0 0,-1 0 0,1 0 0,0 0 0,0 1 0,0-1 0,0 0 0,0 0 0,0 0 0,0 0 0,0 0 0,0 0 0,-1 0 0,1 0 0,0 0 0,0 0 0,0 0 0,0 0 0,0 0 0,0 0 0,-1 0 0,1 0 0,0 0 0,0 0 0,0 0 0,-5-7 0,-4-13 0,8 18 0,-16-37 0,11 28 0,0 0 0,2-1 0,-5-15 0,6 19 0,0-1 0,0 1 0,-1 1 0,-7-13 0,6 10 0,0 1 0,-6-14 0,8 12 0,0 1 0,1-1 0,0 0 0,0 0 0,2 0 0,-1-17 0,1 18 0,-1 0 0,-1 1 0,0-1 0,0 1 0,-7-17 0,19 44 0,1-1 0,15 20 0,-19-27 0,0 2 0,-1-1 0,-1 1 0,7 21 0,-2-5 0,-4-12 0,-5-11 0,1 0 0,-1 0 0,2 0 0,-1-1 0,0 1 0,1-1 0,5 8 0,-3-6 0,-1 0 0,0 1 0,0-1 0,0 1 0,4 12 0,7 13 0,-11-24 0,0 0 0,4 13 0,-5-13 0,0 0 0,0 0 0,6 9 0,14 35 0,-18-40 0,0 0 0,-1 1 0,-1-1 0,0 1 0,-1 0 0,0-1 0,-1 16 0,0-22 0,-1-5 0,0 0 0,0 0 0,0 0 0,0 0 0,0 1 0,0-1 0,0 0 0,0 0 0,-1 0 0,1 0 0,-1 1 0,1-1 0,-1 0 0,1 0 0,-1 0 0,1 0 0,-1 0 0,0 0 0,1 0 0,-1 0 0,-2 1 0,2-1 0,-1 0 0,0 0 0,1 0 0,-1 0 0,0-1 0,0 1 0,0 0 0,0-1 0,0 0 0,0 1 0,0-1 0,-2 0 0,0 0 0,0 0 0,0 0 0,0 0 0,1-1 0,-1 0 0,0 0 0,1 0 0,-1 0 0,0 0 0,1-1 0,-1 1 0,1-1 0,0 0 0,-3-3 0,-7-7 0,-15-21 0,17 19 0,-17-17 0,23 25 0,0 0 0,0-1 0,0 0 0,-5-11 0,2 3 0,3 6 0,1-1 0,1 0 0,-1 0 0,1 0 0,-2-20 0,-7-21 0,12 49 0,-1-1 0,0 1 0,0 0 0,0 0 0,0-1 0,-1 1 0,-1-2 0,3 4 0,0 0 0,0 0 0,0 0 0,0 0 0,0 0 0,0-1 0,0 1 0,0 0 0,0 0 0,0 0 0,-1 0 0,1 0 0,0 0 0,0 0 0,0 0 0,0 0 0,0 0 0,0 0 0,0 0 0,0 0 0,-1 0 0,1 0 0,0 0 0,0 0 0,0 0 0,0 0 0,0 0 0,0 0 0,0 0 0,-1 0 0,1 0 0,0 0 0,0 0 0,0 0 0,0 0 0,0 0 0,0 0 0,0 1 0,0-1 0,0 0 0,-1 0 0,1 0 0,0 0 0,0 0 0,0 0 0,0 0 0,0 0 0,0 1 0,-3 12 0,2 8 0,1 0 0,1 0 0,0-1 0,5 23 0,-4-31 0,-1-8 0,0 0 0,-1 0 0,1 0 0,0-1 0,1 1 0,-1 0 0,1 0 0,-1-1 0,1 1 0,0-1 0,4 5 0,-5-7 0,6 6 0,-1 0 0,0 0 0,0 0 0,-1 1 0,0 0 0,6 14 0,-9-17 0,0-1 0,0 1 0,1-1 0,-1 1 0,1-1 0,0 0 0,0 0 0,0 0 0,0 0 0,1-1 0,0 0 0,0 1 0,0-1 0,0 0 0,0-1 0,0 1 0,1-1 0,-1 0 0,1 0 0,0 0 0,0-1 0,-1 0 0,1 1 0,0-2 0,0 1 0,0-1 0,0 1 0,0-1 0,0-1 0,0 1 0,0-1 0,6-1 0,-7 1 0,-1 0 0,0 0 0,1-1 0,-1 1 0,0-1 0,0 0 0,0 0 0,0 0 0,-1 0 0,1 0 0,0 0 0,-1-1 0,1 0 0,-1 1 0,0-1 0,0 0 0,3-6 0,-3 4 0,0 0 0,0-1 0,-1 1 0,0 0 0,0-1 0,0 0 0,-1 1 0,1-1 0,-1 1 0,-2-9 0,2 13 0,0-1 0,0 1 0,-1 0 0,1 0 0,0 0 0,-1 0 0,1 0 0,-1 0 0,1 0 0,-1 0 0,0 0 0,1 0 0,-1 0 0,0 0 0,0 0 0,0 1 0,1-1 0,-1 0 0,0 0 0,0 1 0,0-1 0,0 1 0,0-1 0,0 1 0,-2-1 0,-3-1 0,-1 1 0,1-1 0,-12 0 0,-9-2 0,17 1 0,0 1 0,-1 0 0,1 1 0,-1 0 0,1 1 0,-15 0 0,11 1 0,-1-1 0,-17-3 0,30 3 0,1 0 0,0-1 0,-1 1 0,1-1 0,0 0 0,-1 1 0,1-1 0,0 0 0,0 0 0,0 0 0,0 0 0,0 0 0,0 0 0,0 0 0,0 0 0,0 0 0,0 0 0,0 0 0,1-1 0,-1 1 0,1 0 0,-1-1 0,1 1 0,-1 0 0,1-1 0,0 1 0,-1 0 0,1-4 0,-1-4 0,1-1 0,0 1 0,2-14 0,-1 7 0,-1 0 0,2 5 0,-2 0 0,0 0 0,0 0 0,-1 1 0,0-1 0,-1 0 0,-1 0 0,-5-17 0,5 22 0,-2-5 0,0 1 0,0-1 0,-8-9 0,8 13 0,0-1 0,1 1 0,0-1 0,0-1 0,-5-16 0,-30-73 0,36 93 0,1 0 0,-1 1 0,1-1 0,-2 0 0,1 1 0,0 0 0,-1 0 0,-4-4 0,4 4 0,0 0 0,0 0 0,0-1 0,1 0 0,0 0 0,-4-7 0,5 7 0,-1 0 0,1 0 0,-1 0 0,0 0 0,0 0 0,0 1 0,0 0 0,-1 0 0,0 0 0,0 0 0,-5-4 0,2 1 0,-1-1 0,1 0 0,1 0 0,-11-18 0,13 20 0,3 5 0,1 1 0,-1-1 0,1 0 0,-1 0 0,1 0 0,-1 0 0,1 1 0,-1-1 0,1 0 0,0 0 0,0 0 0,-1 0 0,1 0 0,0 0 0,0 0 0,0 0 0,0 0 0,0 0 0,0 0 0,0 0 0,1 0 0,-1-1 0,1 1 0,0 0 0,-1 0 0,1 0 0,0 1 0,0-1 0,0 0 0,0 1 0,-1-1 0,1 0 0,0 1 0,0-1 0,0 1 0,0 0 0,0-1 0,0 1 0,1 0 0,0-1 0,7 0 0,0 0 0,1 1 0,16 1 0,-16-1 0,-4 0 0,0 1 0,0 0 0,0 0 0,0 1 0,0-1 0,-1 1 0,1 1 0,0-1 0,-1 1 0,1 0 0,-1 0 0,0 0 0,0 1 0,-1 0 0,1 0 0,-1 0 0,1 0 0,-1 1 0,0 0 0,4 7 0,-6-9 0,1 1 0,-1-1 0,1 0 0,0 0 0,0 0 0,6 4 0,-6-5 0,0 0 0,0 1 0,0 0 0,0-1 0,0 1 0,-1 0 0,0 0 0,4 7 0,14 35 0,14 29 0,-29-63 0,1 0 0,-2 0 0,7 24 0,-2-12 0,-7-20 0,-1 1 0,1-1 0,-1 0 0,0 1 0,0-1 0,0 1 0,-1-1 0,1 1 0,-1-1 0,0 7 0,0-10 0,0 0 0,0 0 0,0 1 0,0-1 0,0 0 0,0 0 0,0 0 0,0 0 0,0 1 0,0-1 0,-1 0 0,1 0 0,0 0 0,0 0 0,0 0 0,0 0 0,0 0 0,-1 1 0,1-1 0,0 0 0,0 0 0,0 0 0,0 0 0,0 0 0,-1 0 0,1 0 0,0 0 0,0 0 0,0 0 0,-1 0 0,1 0 0,0 0 0,0 0 0,0 0 0,-1 0 0,-9-3 0,-8-6 0,12 6 0,1-1 0,0-1 0,0 1 0,0-1 0,1 0 0,-7-8 0,6 7 0,1 0 0,-1 1 0,0 0 0,0 0 0,-11-8 0,8 8 0,4 3 0,0 0 0,0 0 0,0-1 0,0 1 0,1-1 0,-1 0 0,1 0 0,0-1 0,0 1 0,0 0 0,0-1 0,-4-7 0,4 4 0,-1 1 0,0 0 0,-7-9 0,7 10 0,0 0 0,0 0 0,1-1 0,-6-11 0,-31-74 0,40 89 0,-1 1 0,1-1 0,-1 0 0,1 1 0,0-1 0,0 0 0,0 0 0,0 1 0,0-1 0,0-3 0,0 5 0,0 0 0,0-1 0,0 1 0,1 0 0,-1 0 0,0-1 0,0 1 0,0 0 0,0 0 0,0 0 0,0-1 0,1 1 0,-1 0 0,0 0 0,0 0 0,0-1 0,0 1 0,1 0 0,-1 0 0,0 0 0,0 0 0,0 0 0,1-1 0,-1 1 0,0 0 0,0 0 0,1 0 0,-1 0 0,1 0 0,0 0 0,-1 1 0,1-1 0,0 0 0,-1 0 0,1 1 0,0-1 0,-1 0 0,1 1 0,-1-1 0,1 1 0,-1-1 0,1 1 0,-1-1 0,2 2 0,69 62 0,-50-36 0,-16-22 0,-1 1 0,1-1 0,10 9 0,-13-12 0,1 0 0,-1 0 0,0 0 0,0 1 0,0-1 0,0 0 0,-1 1 0,1 0 0,-1-1 0,0 1 0,1 4 0,-1-4 0,0 0 0,0 0 0,0 0 0,1 0 0,0-1 0,-1 1 0,1-1 0,0 1 0,1-1 0,2 3 0,-5-5 0,1-1 0,0 1 0,-1-1 0,1 1 0,-1 0 0,1-1 0,-1 1 0,1 0 0,-1-1 0,1 1 0,-1 0 0,0-1 0,1 1 0,-1 0 0,0 0 0,0-1 0,0 1 0,1 0 0,-1 0 0,0 0 0,0-1 0,0 1 0,0 0 0,0 0 0,-1 0 0,1 0 0,-1-1 0,1 1 0,-1-1 0,1 1 0,-1-1 0,1 0 0,-1 0 0,1 1 0,-1-1 0,1 0 0,-1 0 0,0 1 0,1-1 0,-1 0 0,0 0 0,1 0 0,-1 0 0,1 0 0,-1 0 0,0 0 0,1 0 0,-1 0 0,0 0 0,1 0 0,-1-1 0,1 1 0,-1 0 0,0 0 0,1-1 0,-1 1 0,1 0 0,-2-1 0,-9-5 0,0 1 0,0-1 0,0-1 0,1 0 0,-1-1 0,-15-15 0,3 1 0,16 17 0,1-1 0,-1 0 0,1 0 0,-6-10 0,-24-32 0,19 34 0,15 13 0,0 0 0,0-1 0,0 1 0,0-1 0,0 0 0,0 1 0,0-1 0,1 0 0,-1 0 0,-1-3 0,0 0 0,1 1 0,0-1 0,0 1 0,-1 0 0,1 0 0,-1 0 0,0 0 0,0 1 0,-1-1 0,1 1 0,-1 0 0,0 0 0,-8-5 0,1-1 0,10 8 0,7 7 0,6 6 0,20 27 0,-1-1 0,-4-3 0,-22-26 0,2 0 0,-1-1 0,9 8 0,4 4 0,20 16 0,-35-33 0,1-1 0,-1 0 0,0 0 0,1 0 0,0 0 0,5 0 0,12 5 0,-15-4 0,8 3 0,-15-7 0,0 1 0,1 0 0,-1 0 0,0 0 0,1 0 0,-1 0 0,1-1 0,-1 1 0,0 0 0,1 0 0,-1 0 0,0-1 0,1 1 0,-1 0 0,0-1 0,0 1 0,1 0 0,-1 0 0,0-1 0,0 1 0,1-1 0,-1 1 0,0 0 0,0-1 0,0 1 0,0 0 0,0-1 0,0 1 0,0-1 0,0 1 0,1 0 0,-1-1 0,-1 1 0,1-1 0,0 1 0,0-1 0,0-1 0,0-1 0,0 1 0,-1-1 0,1 1 0,-1-1 0,1 1 0,-1-1 0,0 1 0,0 0 0,0-1 0,0 1 0,0 0 0,-1 0 0,-2-3 0,-3-4 0,-1 0 0,-10-7 0,11 10 0,0-1 0,-11-13 0,14 15 0,0 0 0,0 1 0,0-1 0,-1 1 0,1 0 0,-7-4 0,-1-1 0,4 3 0,-16-14 0,22 18 0,1 1 0,0-1 0,-1 1 0,1-1 0,0 1 0,0-1 0,0 0 0,1 1 0,-1-1 0,0 0 0,0 0 0,1 1 0,-1-4 0,1 5 0,0-1 0,0 1 0,0 0 0,0 0 0,0 0 0,0-1 0,0 1 0,0 0 0,0 0 0,0-1 0,0 1 0,0 0 0,0 0 0,0-1 0,0 1 0,0 0 0,0 0 0,0 0 0,0-1 0,0 1 0,0 0 0,0 0 0,1 0 0,-1-1 0,0 1 0,0 0 0,0 0 0,0 0 0,1 0 0,-1-1 0,0 1 0,0 0 0,0 0 0,0 0 0,1 0 0,-1 0 0,0 0 0,0 0 0,1-1 0,9 6 0,-3 3 0,-7-8 0,0 0 0,0 0 0,1 0 0,-1 0 0,0 0 0,0 0 0,0 0 0,0 0 0,0 1 0,0-1 0,0 0 0,0 0 0,0 0 0,0 0 0,0 0 0,0 0 0,0 0 0,0 0 0,0 0 0,0 1 0,0-1 0,0 0 0,0 0 0,0 0 0,0 0 0,0 0 0,0 0 0,0 0 0,0 1 0,0-1 0,0 0 0,0 0 0,0 0 0,0 0 0,0 0 0,0 0 0,0 0 0,0 0 0,0 0 0,0 0 0,-1 1 0,1-1 0,0 0 0,0 0 0,0 0 0,0 0 0,0 0 0,0 0 0,0 0 0,0 0 0,0 0 0,-1 0 0,1 0 0,0 0 0,0 0 0,0 0 0,0 0 0,0 0 0,0 0 0,-1 0 0,-1-1 0,0 0 0,0 0 0,0 0 0,0 0 0,0 0 0,0 0 0,0-1 0,0 1 0,1-1 0,-1 0 0,1 1 0,-3-4 0,-7-6 0,10 10 0,-13-12 0,13 13 0,1-1 0,0 1 0,0 0 0,0 0 0,0 0 0,0 0 0,0 0 0,0 0 0,0-1 0,0 1 0,0 0 0,0 0 0,0 0 0,0 0 0,-1 0 0,1-1 0,0 1 0,0 0 0,0 0 0,1 0 0,-1 0 0,0-1 0,0 1 0,0 0 0,0 0 0,0 0 0,0 0 0,0 0 0,0-1 0,0 1 0,0 0 0,0 0 0,0 0 0,0 0 0,1 0 0,10-2 0,-9 2 0,0 1 0,0-1 0,0 0 0,0 1 0,0 0 0,0-1 0,0 1 0,0 0 0,0 0 0,0 0 0,0 0 0,-1 0 0,3 2 0,18 22 0,-18-20 0,0-1 0,0 1 0,8 7 0,-4-5 0,0 0 0,-1 1 0,0 0 0,-1 0 0,0 1 0,0 0 0,6 13 0,-3-7 0,16 22 0,24 28 0,-13-29 0,26 54 0,-44-68 0,-16-19 0,1 0 0,0 0 0,-1 0 0,1 1 0,-1-1 0,0 1 0,0-1 0,2 8 0,4 19 0,4 15 0,-2-11 0,1 5 0,-10-38 0,-1 0 0,1 1 0,0-1 0,-1 0 0,0 0 0,1 1 0,-1-1 0,0 0 0,1 1 0,-1-1 0,0 0 0,0 1 0,0-1 0,0 0 0,0 1 0,-1-1 0,1 0 0,-1 2 0,1-3 0,-1 0 0,1 0 0,0 0 0,-1 0 0,1 0 0,0 0 0,-1 0 0,1 0 0,0 0 0,-1-1 0,1 1 0,0 0 0,-1 0 0,1 0 0,0-1 0,0 1 0,-1 0 0,1 0 0,0-1 0,0 1 0,-1 0 0,1 0 0,0-1 0,0 1 0,-1-1 0,-5-8 0,6 9 0,-6-10 0,1 0 0,0-1 0,-5-15 0,7 20 0,0 1 0,0-1 0,0 1 0,-1-1 0,-7-8 0,-11-16 0,-4-18 0,26 48 0,0-1 0,0 1 0,0 0 0,0-1 0,0 1 0,0 0 0,-1-1 0,1 1 0,0 0 0,0-1 0,0 1 0,0-1 0,0 1 0,0 0 0,1-1 0,-1 1 0,0 0 0,0-1 0,0 1 0,0-1 0,0 1 0,0 0 0,1-1 0,-1 1 0,0 0 0,0 0 0,1-1 0,-1 1 0,0 0 0,0-1 0,1 1 0,-1 0 0,0 0 0,1 0 0,-1-1 0,0 1 0,1 0 0,-1 0 0,0 0 0,1 0 0,-1 0 0,0-1 0,1 1 0,-1 0 0,1 0 0,-1 0 0,0 0 0,1 0 0,-1 0 0,24-1 0,-21 1 0,5 0 0,-1 0 0,0 1 0,12 2 0,-15-2 0,-1 0 0,0 0 0,0 0 0,0 1 0,0-1 0,0 1 0,0 0 0,0 0 0,-1 0 0,4 3 0,14 12 0,-15-12 0,1 0 0,0 0 0,-1 0 0,0 0 0,0 1 0,0 0 0,4 7 0,-8-10 0,0-1 0,0 1 0,0 0 0,0 0 0,-1 0 0,1 0 0,-1 0 0,0 0 0,0 0 0,0 0 0,0 0 0,-1 3 0,-1 2 0,0 0 0,-6 15 0,2-7 0,2-5 0,3-8 0,0 0 0,0 0 0,0 0 0,0 0 0,0 0 0,-1 0 0,0-1 0,1 1 0,-1 0 0,0-1 0,-3 4 0,-36 30 0,34-27 0,-2 0 0,8-9 0,1 0 0,-1 0 0,1 0 0,0 0 0,-1 0 0,1 1 0,-1-1 0,1 0 0,0 0 0,-1-1 0,1 1 0,-1 0 0,1 0 0,0 0 0,-1 0 0,1 0 0,-1 0 0,1 0 0,0-1 0,-1 1 0,1 0 0,0 0 0,-1-1 0,1 1 0,0 0 0,-1 0 0,1-1 0,0 1 0,-1-1 0,-13-16 0,1 0 0,0-1 0,1 0 0,2-1 0,-16-35 0,3 16 0,18 29 0,-1 1 0,1-1 0,-6-17 0,-8-20 0,19 45 0,-1 1 0,1-1 0,0 1 0,0 0 0,0-1 0,-1 1 0,1-1 0,0 1 0,0 0 0,0-1 0,0 1 0,0-1 0,0 1 0,0-1 0,0 1 0,0-1 0,0 1 0,0 0 0,0-1 0,0 1 0,0-1 0,1 1 0,-1-1 0,0 1 0,0-1 0,1 1 0,-1 0 0,1-1 0,-1 1 0,1 0 0,-1 0 0,1 0 0,-1 0 0,1 0 0,-1-1 0,1 1 0,-1 0 0,1 0 0,-1 0 0,1 1 0,-1-1 0,1 0 0,-1 0 0,1 0 0,22 10 0,-13-4 0,-6-4 0,0 0 0,0 0 0,0 1 0,-1 0 0,1-1 0,-1 1 0,1 1 0,-1-1 0,0 0 0,-1 1 0,6 7 0,37 65 0,-17-31 0,-26-39 0,-4-6 0,-5-7 0,-22-33 0,19 29 0,2-1 0,-15-25 0,18 29 0,0 0 0,-1 0 0,0 0 0,-9-9 0,8 9 0,0 0 0,0-1 0,-7-13 0,11 16 0,0 0 0,0 0 0,-1 0 0,0 0 0,0 0 0,0 1 0,-10-10 0,11 12 0,3 5 0,9 10 0,10 13 0,-12-13 0,0 0 0,1-1 0,19 21 0,-21-24 0,0 0 0,0 0 0,8 17 0,7 11 0,28 29 0,-43-57 0,-1 1 0,1-1 0,4 14 0,1-1 0,-11-21 0,0 1 0,0-1 0,1 1 0,-1 0 0,0-1 0,1 1 0,-1-1 0,0 1 0,1-1 0,-1 1 0,1-1 0,-1 1 0,1-1 0,-1 0 0,1 1 0,-1-1 0,2 1 0,-2-1 0,0 0 0,0-1 0,0 1 0,1 0 0,-1 0 0,0 0 0,0 0 0,0 0 0,1 0 0,-1-1 0,0 1 0,0 0 0,0 0 0,0 0 0,1-1 0,-1 1 0,0 0 0,0 0 0,0 0 0,0-1 0,0 1 0,0 0 0,0 0 0,0-1 0,0 1 0,1 0 0,-1 0 0,0-1 0,0-2 0,0 1 0,0-1 0,0 1 0,0-1 0,0 1 0,0-1 0,-1-3 0,-8-19 0,-1 0 0,-15-29 0,23 51 0,0 0 0,0 1 0,-1-1 0,1 1 0,-1-1 0,-3-2 0,3 3 0,0-1 0,0 1 0,0-1 0,1 0 0,-5-6 0,-4-9 0,-1-1 0,-21-23 0,23 30 0,1-1 0,1 0 0,-13-26 0,-2-4 0,-13-11 0,20 27 0,13 22 0,1 0 0,-2 0 0,1 0 0,0 0 0,-1 0 0,0 1 0,0-1 0,-6-4 0,5 4 0,0 0 0,0 0 0,1-1 0,0 1 0,0-1 0,0 0 0,1-1 0,-4-6 0,5 8 0,-2-5 0,0-1 0,0 0 0,-3-18 0,4 15 0,-8-24 0,3 16 0,6 16 0,0 0 0,-1 0 0,1 0 0,-1 0 0,-6-7 0,8 11 0,-1 0 0,1 0 0,-1 1 0,0-1 0,0 0 0,0 1 0,0 0 0,0-1 0,0 1 0,-1 0 0,1 0 0,0 0 0,-1 1 0,1-1 0,0 1 0,-1-1 0,1 1 0,-5-1 0,-4 1 0,3 0 0,0-1 0,0 1 0,-1-1 0,1-1 0,0 0 0,-13-4 0,21 6 0,0 0 0,0 0 0,0 0 0,0 0 0,0 0 0,0 0 0,0 0 0,-1 0 0,1 0 0,0 0 0,0 0 0,0 0 0,0 0 0,0 0 0,0 0 0,0 0 0,0 0 0,0 0 0,0 0 0,-1 0 0,1 0 0,0 0 0,0 0 0,0-1 0,0 1 0,0 0 0,0 0 0,0 0 0,0 0 0,0 0 0,0 0 0,0 0 0,0 0 0,0 0 0,0 0 0,0 0 0,0 0 0,0-1 0,0 1 0,0 0 0,0 0 0,0 0 0,0 0 0,0 0 0,0 0 0,0 0 0,0 0 0,0 0 0,0-1 0,0 1 0,0 0 0,0 0 0,0 0 0,0 0 0,0 0 0,0 0 0,0 0 0,0 0 0,0 0 0,0 0 0,0 0 0,0 0 0,0-1 0,0 1 0,0 0 0,0 0 0,0 0 0,1 0 0,-1 0 0,10-2 0,12 1 0,-16 1 0,-7-1 0,-14 1 0,11 0 0,0 0 0,0 1 0,-1-1 0,1 1 0,0-1 0,-7 4 0,10-4 0,1 1 0,-1-1 0,1 1 0,0-1 0,-1 1 0,1-1 0,0 1 0,0-1 0,0 1 0,-1 0 0,1-1 0,0 1 0,0-1 0,0 1 0,0 0 0,0-1 0,0 1 0,0-1 0,0 1 0,0 0 0,0-1 0,0 1 0,1-1 0,-1 1 0,0-1 0,0 1 0,0 0 0,1-1 0,-1 1 0,0-1 0,1 1 0,14 20 0,-11-16 0,0 0 0,1-1 0,0 0 0,0 0 0,0 0 0,0-1 0,0 1 0,1-1 0,-1-1 0,1 1 0,0-1 0,0 0 0,11 3 0,-13-5 0,-1 0 0,0 0 0,1-1 0,-1 1 0,0 0 0,0-1 0,0 0 0,1 0 0,-1 0 0,5-3 0,30-18 0,-17 8 0,-21 14 0,0 0 0,0 0 0,0 0 0,0-1 0,0 1 0,0 0 0,0 0 0,1 0 0,-1 0 0,0 0 0,0 0 0,0 0 0,0 0 0,0 0 0,0 0 0,0 0 0,0-1 0,0 1 0,0 0 0,0 0 0,0 0 0,0 0 0,0 0 0,0 0 0,0 0 0,0 0 0,0-1 0,0 1 0,0 0 0,0 0 0,0 0 0,0 0 0,0 0 0,0 0 0,0 0 0,0 0 0,0-1 0,0 1 0,0 0 0,0 0 0,0 0 0,0 0 0,0 0 0,0 0 0,0 0 0,-1 0 0,1 0 0,0 0 0,0 0 0,0-1 0,0 1 0,0 0 0,0 0 0,0 0 0,0 0 0,0 0 0,-1 0 0,1 0 0,0 0 0,0 0 0,-12-5 0,-16 0 0,11 1-59,14 3-18,1 0 0,-1 0 0,1 0 1,-1 1-1,1-1 0,-1 1 0,1 0 0,-1 0 0,0 0 1,1 0-1,-1 0 0,1 0 0,-1 1 0,0-1 1,1 1-1,-4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0:4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24575,'1'41'0,"0"-9"0,-2-1 0,-1 0 0,-7 40 0,3-35 0,4-23 0,0-1 0,-1 1 0,-5 13 0,7-22 0,-1 1 0,0-1 0,0-1 0,-1 1 0,1 0 0,-1-1 0,0 1 0,0-1 0,0 0 0,0 0 0,0 0 0,-1 0 0,-3 2 0,-34 18-1365,23-14-5461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0:4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24575,'-4'0'0,"-3"9"0,1 7 0,1 6 0,2 3 0,1 2 0,-4-3 0,0-2 0,0 1 0,-3-5 0,1 4 0,-4-1 0,1-4-8191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0:42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24575,'0'5'0,"0"10"0,-4 3 0,-2 2 0,0-1-8191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0:43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24575,'0'5'0,"0"6"0,-4 1 0,-2 3 0,0 3 0,2 8 0,1 4 0,1 1 0,-4-4 0,0-3 0,0 0 0,2-5-8191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04:50:4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24575,'2'42'0,"-2"23"0,0-56 0,-1 0 0,0-1 0,-1 1 0,0-1 0,-3 11 0,-35 81 0,39-97 0,-26 87 0,2-10 0,18-60 0,0 1 0,2 0 0,-6 37 0,-8 58 0,11-74 0,3-18-1365,-2-2-5461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CA6A5-C553-E183-05DD-B2FE00F5A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86FC6-CFBC-C2D7-7DD1-695135C0F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2E93C-A99B-2BB1-30C2-122A6FB2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E7AE3-2C6A-1A13-90C1-C7840A70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12041-F593-A033-664B-A236E1B9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5C0EF-A369-251A-5DDA-E7A28877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FD1AE-DA7A-C6DC-171E-62E877022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3F814-ED4F-708A-3B46-83F0BC6F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958ED-755F-0BED-B14D-E3AEB1AB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A6AE8-E2CA-7156-F591-ECF67109E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F21CAD-57DE-4E5A-92C2-534325DE2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D041C-C3EA-E260-2A7D-3B7DAE467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ACCC5-4DDD-7462-590C-F6DC594C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8A637-6CB2-6A11-31FA-6FB9E314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46D50-D2A6-A899-3A9D-6496F33B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E729E-0CAD-772B-67F7-C94F8D5F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D2027-453E-B4C5-A828-815DAB6BE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C276C-2CCF-92DF-BEDF-7D502EBC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BDF84-9ED0-15C3-F6D6-0A203761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4FF5C-E21F-771D-EF14-502371C8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8265-E297-BC77-1B4F-8C62DADA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8AFBBB-7179-BA86-3CFA-DF72DA021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B0D19-C198-7E1A-09AF-509EC9D9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86178-BE87-4B9D-32EF-CAA4403E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BA993-43DC-245C-2CE5-6B389C14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0D227-D839-8688-99DD-C970223C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E250B-DB77-F19F-3E7B-E396D586C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64D75-2124-D991-75A8-F7ABF1DE4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F45CF3-26D8-A6A6-DC43-869AA59B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91C384-F2B7-ABFF-B21C-325E3E6B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D701E-05EB-58F9-9AF9-64B23845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65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AC11-5338-595E-C828-29991430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501A3-BDED-E6D8-0B96-DB24A516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537DB-6D97-3244-EE1E-E5D6D2FD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3F5EFC-F523-4CF5-7197-A012FEF7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A82877-7B3E-3A95-54D7-C0B23982B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3DE96D-52E8-5B79-8AC9-5B9E28C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D12A11-088D-B975-5D45-73A9E60B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BEBB95-4775-C3D1-54F0-1387E4E4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CC016-D3AD-001A-E2BA-625B46EB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2ACB62-FDF1-7388-E798-3CAD6243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41123-E79D-D2C0-8DF3-98246D7F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8199D-8924-72EE-7D82-DC957C21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4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8D785C-20A6-CC9C-5DBE-FD2C34BB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0B2AA-CFF1-6127-844E-F7C0F636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8540EE-13AB-0410-1185-7508F830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7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7126D-7D28-CAC9-3EE2-74AE764C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655CF-3274-9F2F-BF43-DE3D90AF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49091A-B9CC-9E48-55A3-B1AFEDB51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02FB4-5573-1F48-729F-27DBC3C6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A1CEF-3C23-155B-6132-BD2C7C6A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02B31-54C6-3615-48CC-6D34FAFF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59D31-5E23-E3EE-3F6B-6A61A7F8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FF96C3-D5AC-B0A9-913A-50C0E344C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D7643C-301D-935E-9106-D4C7217D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22465B-C0B9-4C2B-84DE-D295F4C5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AD0A9-F0C2-2E93-1F9E-EA5E5BB8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4236C-92F4-B66E-9461-11AAB6BC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634056-B891-177D-8A20-B00D2699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51D0A-2C48-8313-219B-7F17D022A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3B001-9C89-6606-8262-5A17644F5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4765A-59B1-4516-88B5-14D53F4F93E0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74850-4B2E-E660-3361-46C9A1CF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4CFF5-D130-5424-B060-F5CEFC0B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5CF4E-A08A-4A23-8C3A-67A9C271E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26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AF1074F-27F2-4AE0-759D-4D5EA7BE8280}"/>
              </a:ext>
            </a:extLst>
          </p:cNvPr>
          <p:cNvCxnSpPr/>
          <p:nvPr/>
        </p:nvCxnSpPr>
        <p:spPr>
          <a:xfrm>
            <a:off x="962025" y="2819400"/>
            <a:ext cx="14763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新月形 9">
            <a:extLst>
              <a:ext uri="{FF2B5EF4-FFF2-40B4-BE49-F238E27FC236}">
                <a16:creationId xmlns:a16="http://schemas.microsoft.com/office/drawing/2014/main" id="{ECC60BED-EAEE-0340-DB2B-F5C023D35542}"/>
              </a:ext>
            </a:extLst>
          </p:cNvPr>
          <p:cNvSpPr/>
          <p:nvPr/>
        </p:nvSpPr>
        <p:spPr>
          <a:xfrm rot="10800000">
            <a:off x="2438400" y="2819400"/>
            <a:ext cx="571499" cy="1638299"/>
          </a:xfrm>
          <a:prstGeom prst="mo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150A420A-4EE9-2C59-866B-22B7175A7EBB}"/>
                  </a:ext>
                </a:extLst>
              </p14:cNvPr>
              <p14:cNvContentPartPr/>
              <p14:nvPr/>
            </p14:nvContentPartPr>
            <p14:xfrm>
              <a:off x="3380715" y="3714270"/>
              <a:ext cx="360" cy="36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150A420A-4EE9-2C59-866B-22B7175A7E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1715" y="37052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9E310AD9-01D6-BAFF-DAC7-6BF5256923B2}"/>
                  </a:ext>
                </a:extLst>
              </p14:cNvPr>
              <p14:cNvContentPartPr/>
              <p14:nvPr/>
            </p14:nvContentPartPr>
            <p14:xfrm>
              <a:off x="2582370" y="3367470"/>
              <a:ext cx="153720" cy="7473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9E310AD9-01D6-BAFF-DAC7-6BF5256923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3730" y="3358830"/>
                <a:ext cx="171360" cy="7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D7859E5-0B3D-E722-1246-0940FBD3B00F}"/>
                  </a:ext>
                </a:extLst>
              </p14:cNvPr>
              <p14:cNvContentPartPr/>
              <p14:nvPr/>
            </p14:nvContentPartPr>
            <p14:xfrm>
              <a:off x="2457090" y="3258030"/>
              <a:ext cx="286560" cy="11692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D7859E5-0B3D-E722-1246-0940FBD3B0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8450" y="3249390"/>
                <a:ext cx="304200" cy="11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C70CA1F-EB83-0484-EC16-37DAE6FF0D79}"/>
                  </a:ext>
                </a:extLst>
              </p14:cNvPr>
              <p14:cNvContentPartPr/>
              <p14:nvPr/>
            </p14:nvContentPartPr>
            <p14:xfrm>
              <a:off x="2443770" y="2849430"/>
              <a:ext cx="288720" cy="4611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C70CA1F-EB83-0484-EC16-37DAE6FF0D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35130" y="2840430"/>
                <a:ext cx="306360" cy="478800"/>
              </a:xfrm>
              <a:prstGeom prst="rect">
                <a:avLst/>
              </a:prstGeom>
            </p:spPr>
          </p:pic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30737D2-D33C-310C-C492-71371111E32E}"/>
              </a:ext>
            </a:extLst>
          </p:cNvPr>
          <p:cNvCxnSpPr>
            <a:endCxn id="10" idx="0"/>
          </p:cNvCxnSpPr>
          <p:nvPr/>
        </p:nvCxnSpPr>
        <p:spPr>
          <a:xfrm>
            <a:off x="962025" y="2849430"/>
            <a:ext cx="1476375" cy="16082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B07C3ED-A695-BD0D-E644-E13EC74470CC}"/>
              </a:ext>
            </a:extLst>
          </p:cNvPr>
          <p:cNvCxnSpPr/>
          <p:nvPr/>
        </p:nvCxnSpPr>
        <p:spPr>
          <a:xfrm flipV="1">
            <a:off x="1733550" y="647700"/>
            <a:ext cx="0" cy="3066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5D5F5C1-7A21-E3E4-50AD-D208B1779929}"/>
              </a:ext>
            </a:extLst>
          </p:cNvPr>
          <p:cNvCxnSpPr/>
          <p:nvPr/>
        </p:nvCxnSpPr>
        <p:spPr>
          <a:xfrm>
            <a:off x="1733550" y="3714270"/>
            <a:ext cx="74580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8E51C9AE-6875-CABB-D88F-946903575D3B}"/>
              </a:ext>
            </a:extLst>
          </p:cNvPr>
          <p:cNvSpPr/>
          <p:nvPr/>
        </p:nvSpPr>
        <p:spPr>
          <a:xfrm>
            <a:off x="7686675" y="2466975"/>
            <a:ext cx="413700" cy="2284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DEDACAF-2343-BA00-CCDB-04A1FA7C0013}"/>
              </a:ext>
            </a:extLst>
          </p:cNvPr>
          <p:cNvSpPr txBox="1"/>
          <p:nvPr/>
        </p:nvSpPr>
        <p:spPr>
          <a:xfrm>
            <a:off x="8248650" y="3028950"/>
            <a:ext cx="54292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950B9BF-F032-8B08-3B53-998BBC49B8D7}"/>
              </a:ext>
            </a:extLst>
          </p:cNvPr>
          <p:cNvSpPr txBox="1"/>
          <p:nvPr/>
        </p:nvSpPr>
        <p:spPr>
          <a:xfrm>
            <a:off x="3109252" y="3239744"/>
            <a:ext cx="54292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6BEBD02-0752-8DDB-A4C3-56FADCDCB7E7}"/>
              </a:ext>
            </a:extLst>
          </p:cNvPr>
          <p:cNvSpPr txBox="1"/>
          <p:nvPr/>
        </p:nvSpPr>
        <p:spPr>
          <a:xfrm>
            <a:off x="1347149" y="3598274"/>
            <a:ext cx="54292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6947AC7-E71D-5433-F767-008996355672}"/>
              </a:ext>
            </a:extLst>
          </p:cNvPr>
          <p:cNvSpPr txBox="1"/>
          <p:nvPr/>
        </p:nvSpPr>
        <p:spPr>
          <a:xfrm>
            <a:off x="1737652" y="2406615"/>
            <a:ext cx="54292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2F53D1-690C-0FF8-3F51-098FB856FE50}"/>
              </a:ext>
            </a:extLst>
          </p:cNvPr>
          <p:cNvSpPr txBox="1"/>
          <p:nvPr/>
        </p:nvSpPr>
        <p:spPr>
          <a:xfrm>
            <a:off x="642300" y="2664764"/>
            <a:ext cx="54292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3D8DA2-7B3C-0E95-14E7-3AC6262A9C03}"/>
              </a:ext>
            </a:extLst>
          </p:cNvPr>
          <p:cNvSpPr txBox="1"/>
          <p:nvPr/>
        </p:nvSpPr>
        <p:spPr>
          <a:xfrm>
            <a:off x="1012371" y="871829"/>
            <a:ext cx="54292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CC2FCE-118D-E496-A0EE-830FBC0932CE}"/>
              </a:ext>
            </a:extLst>
          </p:cNvPr>
          <p:cNvSpPr txBox="1"/>
          <p:nvPr/>
        </p:nvSpPr>
        <p:spPr>
          <a:xfrm>
            <a:off x="1890074" y="766769"/>
            <a:ext cx="54292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</a:t>
            </a:r>
            <a:endParaRPr lang="zh-CN" altLang="en-US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AE4CB5A-53F7-3F5A-4600-FC2C74C00580}"/>
              </a:ext>
            </a:extLst>
          </p:cNvPr>
          <p:cNvCxnSpPr/>
          <p:nvPr/>
        </p:nvCxnSpPr>
        <p:spPr>
          <a:xfrm flipH="1">
            <a:off x="1012371" y="871829"/>
            <a:ext cx="7211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2F1B2586-E915-0508-B1DD-54E3C75A4213}"/>
                  </a:ext>
                </a:extLst>
              </p14:cNvPr>
              <p14:cNvContentPartPr/>
              <p14:nvPr/>
            </p14:nvContentPartPr>
            <p14:xfrm>
              <a:off x="1056555" y="2819310"/>
              <a:ext cx="48240" cy="14004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2F1B2586-E915-0508-B1DD-54E3C75A42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47915" y="2810310"/>
                <a:ext cx="6588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D114C024-EE6D-9EFD-22CB-97A9A5B76F9A}"/>
              </a:ext>
            </a:extLst>
          </p:cNvPr>
          <p:cNvGrpSpPr/>
          <p:nvPr/>
        </p:nvGrpSpPr>
        <p:grpSpPr>
          <a:xfrm>
            <a:off x="2159595" y="3352830"/>
            <a:ext cx="194040" cy="303840"/>
            <a:chOff x="2159595" y="3352830"/>
            <a:chExt cx="19404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8EEC5F3C-F119-1B3F-CE77-E34EC7713F85}"/>
                    </a:ext>
                  </a:extLst>
                </p14:cNvPr>
                <p14:cNvContentPartPr/>
                <p14:nvPr/>
              </p14:nvContentPartPr>
              <p14:xfrm>
                <a:off x="2159595" y="3352830"/>
                <a:ext cx="31320" cy="8856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8EEC5F3C-F119-1B3F-CE77-E34EC7713F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0955" y="3343830"/>
                  <a:ext cx="48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17D71CFD-8F93-C2C9-EE78-255DFF2E7CA7}"/>
                    </a:ext>
                  </a:extLst>
                </p14:cNvPr>
                <p14:cNvContentPartPr/>
                <p14:nvPr/>
              </p14:nvContentPartPr>
              <p14:xfrm>
                <a:off x="2165355" y="3419070"/>
                <a:ext cx="6120" cy="2772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17D71CFD-8F93-C2C9-EE78-255DFF2E7C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6355" y="3410070"/>
                  <a:ext cx="23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44C21A5C-4903-BD06-4BA4-36527EB8AE3E}"/>
                    </a:ext>
                  </a:extLst>
                </p14:cNvPr>
                <p14:cNvContentPartPr/>
                <p14:nvPr/>
              </p14:nvContentPartPr>
              <p14:xfrm>
                <a:off x="2230155" y="3390270"/>
                <a:ext cx="17280" cy="874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44C21A5C-4903-BD06-4BA4-36527EB8AE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21515" y="3381270"/>
                  <a:ext cx="34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B4BC2971-8EF0-E870-6647-CAE6D518B010}"/>
                    </a:ext>
                  </a:extLst>
                </p14:cNvPr>
                <p14:cNvContentPartPr/>
                <p14:nvPr/>
              </p14:nvContentPartPr>
              <p14:xfrm>
                <a:off x="2290995" y="3380910"/>
                <a:ext cx="62640" cy="2757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B4BC2971-8EF0-E870-6647-CAE6D518B0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81995" y="3371910"/>
                  <a:ext cx="8028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8AF0BCC-66FB-3E43-BED4-E4E6D7947659}"/>
              </a:ext>
            </a:extLst>
          </p:cNvPr>
          <p:cNvGrpSpPr/>
          <p:nvPr/>
        </p:nvGrpSpPr>
        <p:grpSpPr>
          <a:xfrm>
            <a:off x="1238415" y="2892265"/>
            <a:ext cx="280800" cy="197640"/>
            <a:chOff x="1238415" y="2892265"/>
            <a:chExt cx="28080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3382DD19-C890-4C16-B34F-8A229C8AFF4F}"/>
                    </a:ext>
                  </a:extLst>
                </p14:cNvPr>
                <p14:cNvContentPartPr/>
                <p14:nvPr/>
              </p14:nvContentPartPr>
              <p14:xfrm>
                <a:off x="1238415" y="2892265"/>
                <a:ext cx="115920" cy="903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3382DD19-C890-4C16-B34F-8A229C8AFF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9415" y="2883265"/>
                  <a:ext cx="133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0A4194A5-0B40-6ADF-A70E-7D119F2C4E36}"/>
                    </a:ext>
                  </a:extLst>
                </p14:cNvPr>
                <p14:cNvContentPartPr/>
                <p14:nvPr/>
              </p14:nvContentPartPr>
              <p14:xfrm>
                <a:off x="1303935" y="2927185"/>
                <a:ext cx="29520" cy="15228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0A4194A5-0B40-6ADF-A70E-7D119F2C4E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95295" y="2918185"/>
                  <a:ext cx="47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BB872F99-5612-1104-C911-BD3DBE5A34D3}"/>
                    </a:ext>
                  </a:extLst>
                </p14:cNvPr>
                <p14:cNvContentPartPr/>
                <p14:nvPr/>
              </p14:nvContentPartPr>
              <p14:xfrm>
                <a:off x="1400055" y="2927185"/>
                <a:ext cx="72360" cy="16272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BB872F99-5612-1104-C911-BD3DBE5A34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91415" y="2918185"/>
                  <a:ext cx="90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D26DC600-4605-351C-4AFD-650585C35F01}"/>
                    </a:ext>
                  </a:extLst>
                </p14:cNvPr>
                <p14:cNvContentPartPr/>
                <p14:nvPr/>
              </p14:nvContentPartPr>
              <p14:xfrm>
                <a:off x="1425255" y="2955625"/>
                <a:ext cx="93960" cy="1008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D26DC600-4605-351C-4AFD-650585C35F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16255" y="2946625"/>
                  <a:ext cx="1116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1EDA606-A3CA-8AD6-BD05-481A6A349627}"/>
              </a:ext>
            </a:extLst>
          </p:cNvPr>
          <p:cNvGrpSpPr/>
          <p:nvPr/>
        </p:nvGrpSpPr>
        <p:grpSpPr>
          <a:xfrm>
            <a:off x="933135" y="2822425"/>
            <a:ext cx="57240" cy="29520"/>
            <a:chOff x="933135" y="2822425"/>
            <a:chExt cx="57240" cy="2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F4768220-1557-5209-8C5D-54CB8E5E54D8}"/>
                    </a:ext>
                  </a:extLst>
                </p14:cNvPr>
                <p14:cNvContentPartPr/>
                <p14:nvPr/>
              </p14:nvContentPartPr>
              <p14:xfrm>
                <a:off x="933135" y="2822425"/>
                <a:ext cx="57240" cy="360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F4768220-1557-5209-8C5D-54CB8E5E54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4495" y="2813425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8E810E8F-38A6-FFAE-D71E-21DE72B64687}"/>
                    </a:ext>
                  </a:extLst>
                </p14:cNvPr>
                <p14:cNvContentPartPr/>
                <p14:nvPr/>
              </p14:nvContentPartPr>
              <p14:xfrm>
                <a:off x="933135" y="2828545"/>
                <a:ext cx="37800" cy="2340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8E810E8F-38A6-FFAE-D71E-21DE72B646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4495" y="2819905"/>
                  <a:ext cx="55440" cy="4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681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5B4E2-4971-78BD-3E39-010969801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BD3794E-AAE7-D137-4A7F-20CD2B49ADA2}"/>
              </a:ext>
            </a:extLst>
          </p:cNvPr>
          <p:cNvCxnSpPr/>
          <p:nvPr/>
        </p:nvCxnSpPr>
        <p:spPr>
          <a:xfrm>
            <a:off x="2924175" y="3114675"/>
            <a:ext cx="48196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A789F46-F681-E9F8-E0AD-4070A32FD489}"/>
              </a:ext>
            </a:extLst>
          </p:cNvPr>
          <p:cNvCxnSpPr/>
          <p:nvPr/>
        </p:nvCxnSpPr>
        <p:spPr>
          <a:xfrm>
            <a:off x="2933700" y="2581275"/>
            <a:ext cx="0" cy="962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AAF089-8299-96CA-1404-4D5AF0E011E2}"/>
              </a:ext>
            </a:extLst>
          </p:cNvPr>
          <p:cNvCxnSpPr/>
          <p:nvPr/>
        </p:nvCxnSpPr>
        <p:spPr>
          <a:xfrm>
            <a:off x="2933700" y="1409700"/>
            <a:ext cx="0" cy="962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14440B5-5B28-4C99-5AD7-3A9B92E41871}"/>
              </a:ext>
            </a:extLst>
          </p:cNvPr>
          <p:cNvCxnSpPr/>
          <p:nvPr/>
        </p:nvCxnSpPr>
        <p:spPr>
          <a:xfrm>
            <a:off x="2933700" y="3733800"/>
            <a:ext cx="0" cy="9620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F4199C-8355-2CB0-9570-1745DD330EF2}"/>
              </a:ext>
            </a:extLst>
          </p:cNvPr>
          <p:cNvCxnSpPr/>
          <p:nvPr/>
        </p:nvCxnSpPr>
        <p:spPr>
          <a:xfrm>
            <a:off x="1600200" y="2486025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DD624CE-A4D8-A908-B5AD-8D7B10BE44CA}"/>
              </a:ext>
            </a:extLst>
          </p:cNvPr>
          <p:cNvCxnSpPr/>
          <p:nvPr/>
        </p:nvCxnSpPr>
        <p:spPr>
          <a:xfrm>
            <a:off x="1581150" y="3038475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DE6EB7-34A7-F305-81A1-C929CAC52EF6}"/>
              </a:ext>
            </a:extLst>
          </p:cNvPr>
          <p:cNvCxnSpPr/>
          <p:nvPr/>
        </p:nvCxnSpPr>
        <p:spPr>
          <a:xfrm>
            <a:off x="1552575" y="3600450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817FD469-EE89-E7CF-8309-4D63B44D6FAB}"/>
              </a:ext>
            </a:extLst>
          </p:cNvPr>
          <p:cNvSpPr/>
          <p:nvPr/>
        </p:nvSpPr>
        <p:spPr>
          <a:xfrm>
            <a:off x="2609850" y="3209925"/>
            <a:ext cx="209550" cy="819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4FE50A-D7DB-F38E-9E98-32A75DEE43BC}"/>
              </a:ext>
            </a:extLst>
          </p:cNvPr>
          <p:cNvSpPr txBox="1"/>
          <p:nvPr/>
        </p:nvSpPr>
        <p:spPr>
          <a:xfrm>
            <a:off x="2209799" y="3899967"/>
            <a:ext cx="48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F05E94-8186-ACB8-3986-1F0FD6C58CDD}"/>
              </a:ext>
            </a:extLst>
          </p:cNvPr>
          <p:cNvSpPr txBox="1"/>
          <p:nvPr/>
        </p:nvSpPr>
        <p:spPr>
          <a:xfrm>
            <a:off x="3054350" y="3434829"/>
            <a:ext cx="48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S1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397131-01EA-4C62-3CB7-C99D2770082D}"/>
              </a:ext>
            </a:extLst>
          </p:cNvPr>
          <p:cNvSpPr txBox="1"/>
          <p:nvPr/>
        </p:nvSpPr>
        <p:spPr>
          <a:xfrm>
            <a:off x="3022599" y="2293977"/>
            <a:ext cx="48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S2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05DEA1-453E-D2B7-C390-A2C1233B76BE}"/>
              </a:ext>
            </a:extLst>
          </p:cNvPr>
          <p:cNvSpPr txBox="1"/>
          <p:nvPr/>
        </p:nvSpPr>
        <p:spPr>
          <a:xfrm>
            <a:off x="7858125" y="2930009"/>
            <a:ext cx="48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P0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61ECA6-B611-C974-D88A-A9E496661C04}"/>
              </a:ext>
            </a:extLst>
          </p:cNvPr>
          <p:cNvSpPr txBox="1"/>
          <p:nvPr/>
        </p:nvSpPr>
        <p:spPr>
          <a:xfrm>
            <a:off x="7235825" y="1085329"/>
            <a:ext cx="48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</a:t>
            </a:r>
            <a:endParaRPr lang="zh-CN" altLang="en-US" b="1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8B8D84E-B6EF-896E-5293-1F2168EC6FD4}"/>
              </a:ext>
            </a:extLst>
          </p:cNvPr>
          <p:cNvCxnSpPr/>
          <p:nvPr/>
        </p:nvCxnSpPr>
        <p:spPr>
          <a:xfrm>
            <a:off x="7743825" y="1454661"/>
            <a:ext cx="0" cy="32411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61B7C5C-4E3C-50E3-D8B3-FD80473F6D92}"/>
              </a:ext>
            </a:extLst>
          </p:cNvPr>
          <p:cNvCxnSpPr/>
          <p:nvPr/>
        </p:nvCxnSpPr>
        <p:spPr>
          <a:xfrm flipV="1">
            <a:off x="7743825" y="145466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49B85A3-432B-BF3C-2CC5-DF768A3DFABC}"/>
              </a:ext>
            </a:extLst>
          </p:cNvPr>
          <p:cNvCxnSpPr/>
          <p:nvPr/>
        </p:nvCxnSpPr>
        <p:spPr>
          <a:xfrm flipV="1">
            <a:off x="7740015" y="159944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EDBD629-1175-D3FB-FCDE-28785F97B454}"/>
              </a:ext>
            </a:extLst>
          </p:cNvPr>
          <p:cNvCxnSpPr/>
          <p:nvPr/>
        </p:nvCxnSpPr>
        <p:spPr>
          <a:xfrm flipV="1">
            <a:off x="7743825" y="175565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B7BD2DC-86F1-F730-78F6-4E7278D54847}"/>
              </a:ext>
            </a:extLst>
          </p:cNvPr>
          <p:cNvCxnSpPr/>
          <p:nvPr/>
        </p:nvCxnSpPr>
        <p:spPr>
          <a:xfrm flipV="1">
            <a:off x="7755255" y="188138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3464B54-235A-CEE2-4028-BDD26A6338D8}"/>
              </a:ext>
            </a:extLst>
          </p:cNvPr>
          <p:cNvCxnSpPr/>
          <p:nvPr/>
        </p:nvCxnSpPr>
        <p:spPr>
          <a:xfrm flipV="1">
            <a:off x="7751445" y="202616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646D5AC-5593-53E7-F571-C2252D373ED6}"/>
              </a:ext>
            </a:extLst>
          </p:cNvPr>
          <p:cNvCxnSpPr/>
          <p:nvPr/>
        </p:nvCxnSpPr>
        <p:spPr>
          <a:xfrm flipV="1">
            <a:off x="7755255" y="218237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66CEFE8-A6FA-6DD6-E6AE-BAA07CA0ACF4}"/>
              </a:ext>
            </a:extLst>
          </p:cNvPr>
          <p:cNvCxnSpPr/>
          <p:nvPr/>
        </p:nvCxnSpPr>
        <p:spPr>
          <a:xfrm flipV="1">
            <a:off x="7747635" y="233858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79BD659-99A3-3B23-DAB7-38662F7A0CF3}"/>
              </a:ext>
            </a:extLst>
          </p:cNvPr>
          <p:cNvCxnSpPr/>
          <p:nvPr/>
        </p:nvCxnSpPr>
        <p:spPr>
          <a:xfrm flipV="1">
            <a:off x="7743825" y="248336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7D644D84-B6DD-9B28-7FDE-D0A50C9D0A9E}"/>
              </a:ext>
            </a:extLst>
          </p:cNvPr>
          <p:cNvCxnSpPr/>
          <p:nvPr/>
        </p:nvCxnSpPr>
        <p:spPr>
          <a:xfrm flipV="1">
            <a:off x="7747635" y="263957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65321159-B9A3-75BD-CEAD-DAC0BADE893F}"/>
              </a:ext>
            </a:extLst>
          </p:cNvPr>
          <p:cNvCxnSpPr/>
          <p:nvPr/>
        </p:nvCxnSpPr>
        <p:spPr>
          <a:xfrm flipV="1">
            <a:off x="7759065" y="276530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A1576A6-8DBF-FB94-4C14-A176718473CA}"/>
              </a:ext>
            </a:extLst>
          </p:cNvPr>
          <p:cNvCxnSpPr/>
          <p:nvPr/>
        </p:nvCxnSpPr>
        <p:spPr>
          <a:xfrm flipV="1">
            <a:off x="7755255" y="291008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F048424-D48D-C0DC-9BFB-1D76F9CCA04D}"/>
              </a:ext>
            </a:extLst>
          </p:cNvPr>
          <p:cNvCxnSpPr/>
          <p:nvPr/>
        </p:nvCxnSpPr>
        <p:spPr>
          <a:xfrm flipV="1">
            <a:off x="7759065" y="306629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63148C7-DFB4-B061-83AD-CEE64C1209A1}"/>
              </a:ext>
            </a:extLst>
          </p:cNvPr>
          <p:cNvCxnSpPr/>
          <p:nvPr/>
        </p:nvCxnSpPr>
        <p:spPr>
          <a:xfrm flipV="1">
            <a:off x="7747635" y="322631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147A254-9D8A-2158-C525-256F21D7BE37}"/>
              </a:ext>
            </a:extLst>
          </p:cNvPr>
          <p:cNvCxnSpPr/>
          <p:nvPr/>
        </p:nvCxnSpPr>
        <p:spPr>
          <a:xfrm flipV="1">
            <a:off x="7743825" y="337109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F9DD5E8-8B38-269E-72EA-22A298F15F5D}"/>
              </a:ext>
            </a:extLst>
          </p:cNvPr>
          <p:cNvCxnSpPr/>
          <p:nvPr/>
        </p:nvCxnSpPr>
        <p:spPr>
          <a:xfrm flipV="1">
            <a:off x="7747635" y="352730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1FC6406-8B6F-F61E-FF74-4C7791C550C1}"/>
              </a:ext>
            </a:extLst>
          </p:cNvPr>
          <p:cNvCxnSpPr/>
          <p:nvPr/>
        </p:nvCxnSpPr>
        <p:spPr>
          <a:xfrm flipV="1">
            <a:off x="7759065" y="365303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F01C0EE-7B6B-CE1E-7BE0-93AF631C9619}"/>
              </a:ext>
            </a:extLst>
          </p:cNvPr>
          <p:cNvCxnSpPr/>
          <p:nvPr/>
        </p:nvCxnSpPr>
        <p:spPr>
          <a:xfrm flipV="1">
            <a:off x="7755255" y="379781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3DE642E-F294-F232-5244-AEC26E1E0A52}"/>
              </a:ext>
            </a:extLst>
          </p:cNvPr>
          <p:cNvCxnSpPr/>
          <p:nvPr/>
        </p:nvCxnSpPr>
        <p:spPr>
          <a:xfrm flipV="1">
            <a:off x="7759065" y="395402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48E05220-9534-8CDA-7DC7-77AA82CC929B}"/>
              </a:ext>
            </a:extLst>
          </p:cNvPr>
          <p:cNvCxnSpPr/>
          <p:nvPr/>
        </p:nvCxnSpPr>
        <p:spPr>
          <a:xfrm flipV="1">
            <a:off x="7751445" y="411023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2C206E6-9D1B-10A8-D7CB-14B25E96D3FF}"/>
              </a:ext>
            </a:extLst>
          </p:cNvPr>
          <p:cNvCxnSpPr/>
          <p:nvPr/>
        </p:nvCxnSpPr>
        <p:spPr>
          <a:xfrm flipV="1">
            <a:off x="7747635" y="4255011"/>
            <a:ext cx="158115" cy="2903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3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1C55C-9C9D-DBBE-3A11-43A7A2021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资料带 1">
            <a:extLst>
              <a:ext uri="{FF2B5EF4-FFF2-40B4-BE49-F238E27FC236}">
                <a16:creationId xmlns:a16="http://schemas.microsoft.com/office/drawing/2014/main" id="{03293625-08B2-D79C-FE6E-CD1580DD5AFF}"/>
              </a:ext>
            </a:extLst>
          </p:cNvPr>
          <p:cNvSpPr/>
          <p:nvPr/>
        </p:nvSpPr>
        <p:spPr>
          <a:xfrm>
            <a:off x="2390775" y="1809750"/>
            <a:ext cx="1971675" cy="2266950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C01360E-0559-395D-FCE8-0C8EE29340A8}"/>
              </a:ext>
            </a:extLst>
          </p:cNvPr>
          <p:cNvCxnSpPr/>
          <p:nvPr/>
        </p:nvCxnSpPr>
        <p:spPr>
          <a:xfrm>
            <a:off x="3686175" y="1819275"/>
            <a:ext cx="695325" cy="542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D677CE-9771-E611-4F39-16148705E162}"/>
              </a:ext>
            </a:extLst>
          </p:cNvPr>
          <p:cNvCxnSpPr>
            <a:cxnSpLocks/>
          </p:cNvCxnSpPr>
          <p:nvPr/>
        </p:nvCxnSpPr>
        <p:spPr>
          <a:xfrm>
            <a:off x="3409950" y="1971675"/>
            <a:ext cx="962025" cy="733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1C0FE0B-5FFF-15E5-151A-CC318F2B8EE9}"/>
              </a:ext>
            </a:extLst>
          </p:cNvPr>
          <p:cNvCxnSpPr>
            <a:cxnSpLocks/>
          </p:cNvCxnSpPr>
          <p:nvPr/>
        </p:nvCxnSpPr>
        <p:spPr>
          <a:xfrm>
            <a:off x="3205162" y="2209800"/>
            <a:ext cx="1166813" cy="904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2B1220F-C1F3-3802-6728-EDCAEB954B6C}"/>
              </a:ext>
            </a:extLst>
          </p:cNvPr>
          <p:cNvCxnSpPr>
            <a:cxnSpLocks/>
          </p:cNvCxnSpPr>
          <p:nvPr/>
        </p:nvCxnSpPr>
        <p:spPr>
          <a:xfrm>
            <a:off x="2867024" y="2281237"/>
            <a:ext cx="1504951" cy="1147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9E6056-476B-F354-4BB8-B6608D8F8C4E}"/>
              </a:ext>
            </a:extLst>
          </p:cNvPr>
          <p:cNvCxnSpPr>
            <a:cxnSpLocks/>
          </p:cNvCxnSpPr>
          <p:nvPr/>
        </p:nvCxnSpPr>
        <p:spPr>
          <a:xfrm>
            <a:off x="2390775" y="2259805"/>
            <a:ext cx="1971675" cy="1483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568E8A3-3201-C6BC-60E0-169E02C7FD97}"/>
              </a:ext>
            </a:extLst>
          </p:cNvPr>
          <p:cNvCxnSpPr>
            <a:cxnSpLocks/>
          </p:cNvCxnSpPr>
          <p:nvPr/>
        </p:nvCxnSpPr>
        <p:spPr>
          <a:xfrm>
            <a:off x="2369343" y="2624136"/>
            <a:ext cx="1316832" cy="1034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9B850A7-0557-56E1-3B7B-15E26D08864E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2377677" y="3021209"/>
            <a:ext cx="998936" cy="828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3A5D057-10F1-5322-36A5-EF49CF5989FC}"/>
              </a:ext>
            </a:extLst>
          </p:cNvPr>
          <p:cNvCxnSpPr>
            <a:cxnSpLocks/>
          </p:cNvCxnSpPr>
          <p:nvPr/>
        </p:nvCxnSpPr>
        <p:spPr>
          <a:xfrm>
            <a:off x="2369343" y="3411734"/>
            <a:ext cx="798910" cy="6649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流程图: 资料带 35">
            <a:extLst>
              <a:ext uri="{FF2B5EF4-FFF2-40B4-BE49-F238E27FC236}">
                <a16:creationId xmlns:a16="http://schemas.microsoft.com/office/drawing/2014/main" id="{24DB428F-C505-C289-D83C-2C2486A6A9E2}"/>
              </a:ext>
            </a:extLst>
          </p:cNvPr>
          <p:cNvSpPr/>
          <p:nvPr/>
        </p:nvSpPr>
        <p:spPr>
          <a:xfrm>
            <a:off x="5169694" y="1819275"/>
            <a:ext cx="1971675" cy="2266950"/>
          </a:xfrm>
          <a:prstGeom prst="flowChartPunchedTap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1E33F4E-B2B0-816E-39DD-81C5FBE6EC16}"/>
              </a:ext>
            </a:extLst>
          </p:cNvPr>
          <p:cNvCxnSpPr/>
          <p:nvPr/>
        </p:nvCxnSpPr>
        <p:spPr>
          <a:xfrm>
            <a:off x="6465094" y="1828800"/>
            <a:ext cx="695325" cy="542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AC9A542-3325-5D27-CD6A-0968D6B91FAD}"/>
              </a:ext>
            </a:extLst>
          </p:cNvPr>
          <p:cNvCxnSpPr>
            <a:cxnSpLocks/>
          </p:cNvCxnSpPr>
          <p:nvPr/>
        </p:nvCxnSpPr>
        <p:spPr>
          <a:xfrm>
            <a:off x="6188869" y="1981200"/>
            <a:ext cx="962025" cy="733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D248428-E6BE-E6F6-DE2D-A6B1364666B0}"/>
              </a:ext>
            </a:extLst>
          </p:cNvPr>
          <p:cNvCxnSpPr>
            <a:cxnSpLocks/>
          </p:cNvCxnSpPr>
          <p:nvPr/>
        </p:nvCxnSpPr>
        <p:spPr>
          <a:xfrm>
            <a:off x="5984081" y="2219325"/>
            <a:ext cx="1166813" cy="904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414675A-E27C-6A2D-ABEC-6B1B43695B5A}"/>
              </a:ext>
            </a:extLst>
          </p:cNvPr>
          <p:cNvCxnSpPr>
            <a:cxnSpLocks/>
          </p:cNvCxnSpPr>
          <p:nvPr/>
        </p:nvCxnSpPr>
        <p:spPr>
          <a:xfrm>
            <a:off x="5645943" y="2290762"/>
            <a:ext cx="1504951" cy="1147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1B087A0-9415-A272-519A-42C50D3A6424}"/>
              </a:ext>
            </a:extLst>
          </p:cNvPr>
          <p:cNvCxnSpPr>
            <a:cxnSpLocks/>
          </p:cNvCxnSpPr>
          <p:nvPr/>
        </p:nvCxnSpPr>
        <p:spPr>
          <a:xfrm>
            <a:off x="5169694" y="2269330"/>
            <a:ext cx="1971675" cy="14835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115636B-1667-651C-A63C-8A9C3C0DB179}"/>
              </a:ext>
            </a:extLst>
          </p:cNvPr>
          <p:cNvCxnSpPr>
            <a:cxnSpLocks/>
          </p:cNvCxnSpPr>
          <p:nvPr/>
        </p:nvCxnSpPr>
        <p:spPr>
          <a:xfrm>
            <a:off x="5148262" y="2633661"/>
            <a:ext cx="1316832" cy="10346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4E84E55-01FD-6861-D15A-0B59CAEAA505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5156596" y="3030734"/>
            <a:ext cx="998936" cy="828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07FE354D-E3C8-5BE7-E94A-DBA6B48A6198}"/>
              </a:ext>
            </a:extLst>
          </p:cNvPr>
          <p:cNvCxnSpPr>
            <a:cxnSpLocks/>
          </p:cNvCxnSpPr>
          <p:nvPr/>
        </p:nvCxnSpPr>
        <p:spPr>
          <a:xfrm>
            <a:off x="5148262" y="3421259"/>
            <a:ext cx="798910" cy="6649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0FC9F3D-7DAF-8483-E700-EB6173349818}"/>
              </a:ext>
            </a:extLst>
          </p:cNvPr>
          <p:cNvCxnSpPr>
            <a:endCxn id="2" idx="1"/>
          </p:cNvCxnSpPr>
          <p:nvPr/>
        </p:nvCxnSpPr>
        <p:spPr>
          <a:xfrm>
            <a:off x="400050" y="2905125"/>
            <a:ext cx="1990725" cy="38100"/>
          </a:xfrm>
          <a:prstGeom prst="straightConnector1">
            <a:avLst/>
          </a:prstGeom>
          <a:ln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070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尧 阿</dc:creator>
  <cp:lastModifiedBy>尧 阿</cp:lastModifiedBy>
  <cp:revision>5</cp:revision>
  <dcterms:created xsi:type="dcterms:W3CDTF">2024-09-28T11:44:55Z</dcterms:created>
  <dcterms:modified xsi:type="dcterms:W3CDTF">2024-10-10T05:00:06Z</dcterms:modified>
</cp:coreProperties>
</file>