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2" autoAdjust="0"/>
    <p:restoredTop sz="94660"/>
  </p:normalViewPr>
  <p:slideViewPr>
    <p:cSldViewPr snapToGrid="0">
      <p:cViewPr>
        <p:scale>
          <a:sx n="75" d="100"/>
          <a:sy n="75" d="100"/>
        </p:scale>
        <p:origin x="27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7:12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24575,'-3'-1'0,"0"1"0,0 0 0,0 0 0,0 1 0,-1-1 0,1 1 0,0-1 0,0 1 0,0 0 0,0 0 0,0 1 0,1-1 0,-1 0 0,0 1 0,1 0 0,-1 0 0,1-1 0,-1 1 0,1 1 0,0-1 0,0 0 0,0 1 0,0-1 0,0 1 0,0-1 0,-1 5 0,-46 69 0,46-71 0,0 0 0,-1-1 0,1 1 0,-6 4 0,5-5 0,0 1 0,0-1 0,-6 11 0,-33 80 0,9-16 0,31-74 0,0-1 0,0 0 0,0-1 0,0 1 0,0-1 0,-1 1 0,0-1 0,0 0 0,-8 5 0,8-5 0,-1 0 0,1 1 0,-1-1 0,1 1 0,0 0 0,-6 8 0,1 3 0,1 1 0,1 0 0,0 0 0,1 1 0,-7 31 0,-4 13 0,10-39 0,-3 27 0,3-16 0,3-5 0,1 0 0,1 0 0,4 49 0,-1-19 0,-1-41-120,2 37 373,-2-49-440,1 0 0,0 1-1,0-1 1,1 0 0,0 0 0,0 0-1,4 8 1,0-4-6639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24575,'2'1'0,"0"0"0,-1-1 0,1 1 0,-1 0 0,1 0 0,-1 0 0,1 0 0,-1 0 0,0 0 0,1 0 0,-1 0 0,0 1 0,0-1 0,0 0 0,0 1 0,0-1 0,0 1 0,1 2 0,9 11 0,8-1 0,30 18 0,-33-23 0,15 6 0,-27-13 0,1-1 0,-1 1 0,1 0 0,-1 1 0,0-1 0,0 1 0,0 0 0,0 0 0,-1 0 0,1 0 0,-1 1 0,4 5 0,-4-5 0,0 1 0,1-1 0,-1 0 0,1 1 0,-1-2 0,10 8 0,-10-9 0,1 0 0,-1 0 0,1 0 0,0-1 0,-1 0 0,1 1 0,0-1 0,0-1 0,0 1 0,5 0 0,-6-1 0,0 0 0,0 0 0,0 1 0,0-1 0,0 1 0,0 0 0,0 0 0,-1 0 0,1 0 0,0 1 0,0-1 0,-1 1 0,1-1 0,-1 1 0,1 0 0,-1 0 0,0 0 0,0 0 0,0 1 0,0-1 0,2 3 0,-3-3 0,1 0 0,0 0 0,0-1 0,-1 1 0,1-1 0,0 0 0,0 1 0,1-1 0,-1 0 0,0 0 0,0 0 0,1 0 0,1 0 0,34 3 0,-6 0 0,-21-2-1365,-2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24575,'4'2'0,"0"0"0,-2-2 0,2 2 0,-2 0 0,2 0 0,-2 0 0,2 0 0,-2 0 0,0 0 0,1 0 0,-1 0 0,0 2 0,0-2 0,0 0 0,0 1 0,0-1 0,0 2 0,2 4 0,18 22 0,15-3 0,60 36 0,-66-45 0,30 12 0,-53-26 0,2-2 0,-2 2 0,2 0 0,-2 1 0,0-1 0,0 2 0,-1 0 0,1 0 0,-2 0 0,2 0 0,-2 2 0,8 10 0,-8-11 0,0 3 0,1-2 0,-1 0 0,2 2 0,-2-4 0,20 15 0,-20-17 0,2 0 0,-3 0 0,3 0 0,0-2 0,-2 0 0,2 2 0,0-2 0,0-2 0,0 2 0,9 0 0,-11-2 0,0 0 0,0 0 0,0 2 0,0-2 0,0 2 0,0 0 0,0 0 0,-2 0 0,2 0 0,-1 2 0,1-2 0,-2 2 0,2-2 0,-2 2 0,2 0 0,-2-1 0,0 1 0,0 0 0,0 2 0,0-2 0,4 6 0,-6-6 0,2 0 0,-1 0 0,1-2 0,-2 2 0,2-2 0,0 0 0,0 2 0,2-2 0,-2 0 0,0 0 0,0 0 0,2-1 0,2 1 0,67 6 0,-12 0 0,-42-4-1365,-3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7:20:2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24575,'-1'0'0,"0"0"0,0 0 0,1 1 0,-1-1 0,0 0 0,0 1 0,0-1 0,0 1 0,1-1 0,-1 1 0,0-1 0,0 1 0,1-1 0,-1 1 0,0 0 0,1-1 0,-1 1 0,1 0 0,-1 0 0,1-1 0,-1 1 0,1 0 0,-1 0 0,1 0 0,0 0 0,-1 0 0,1 0 0,0-1 0,0 1 0,0 0 0,0 0 0,0 1 0,-1 6 0,1 1 0,0 13 0,1-13 0,0 22 0,0-20 0,0 1 0,-1-1 0,0 0 0,-1 1 0,-1-1 0,1 1 0,-5 12 0,-2-7 0,6-14 0,1 0 0,-1 0 0,1 0 0,0 0 0,0 0 0,0 1 0,-1 5 0,-4 70 0,-4 15 0,-24 57 0,20-100 0,11-42 0,1 0 0,0 0 0,0 1 0,1 13 0,-2 6 0,1-11 0,1 0 0,2 21 0,-1 24 0,-5-34 0,0 11 0,-3 92 0,9-65 0,-2 96 0,-8-103 0,0 11 0,5-42 0,2-16 0,-1 24 0,3-30 0,0 0 0,-1 0 0,1 0 0,-1 0 0,-1-1 0,1 1 0,-4 9 0,-1 3 0,1 1 0,-4 31 0,6-32 0,-4 68 0,-4-14 0,9-48 0,1 1 0,2 32 0,-1 33 0,-4-60 0,-1 17 0,-1 64 0,3-68 0,3 66 0,1-44 0,-1 1119 0,1-1166 0,4 21 0,-2-10 0,1-2 0,-2-7 0,1 21 0,6 60 0,-5-44 0,-1-35 0,-1 46 0,-3-49 0,2-1 0,3 31 0,-2-37 0,-1 0 0,-1 24 0,-1-24 0,1 1 0,3 18 0,5-9 0,-7-20 0,1 1 0,-1-1 0,0 0 0,0 1 0,1 5 0,-1 34 0,-1-31 0,0 0 0,1 0 0,3 15 0,-2-14 0,0 1 0,-1 1 0,-1 14 0,0-14 0,0 0 0,4 21 0,0 8 0,-4-33 0,1 1 0,3 13 0,3 4 0,-2-1 0,-1 1 0,1 41 0,-4-58 0,0-1 0,0 1 0,2 0 0,4 16 0,-3-17 0,-1 1 0,-1 0 0,0 0 0,1 17 0,-2-14 0,0 0 0,2 0 0,0 0 0,7 22 0,-4-18 0,5 36 0,-2 26 0,-7-68 0,0 0 0,1 0 0,6 17 0,5 21 0,0 7 0,-15-95-1365,1 27-5461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7:20:3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940 135 24575,'-1'8'0,"1"0"0,-1 0 0,0 1 0,-1-1 0,0 0 0,0 0 0,-1-1 0,-6 14 0,7-15 0,0 0 0,1 0 0,0 1 0,0-1 0,0 1 0,1 7 0,-3 16 0,1-9 0,0 39 0,2-39 0,-5 40 0,-6 59 0,9-85 0,1-21 0,-2 0 0,0 0 0,-7 22 0,6-24 0,0 0 0,1 0 0,0 0 0,1 0 0,0 18 0,1-9 0,-7 38 0,5-38 0,-2 40 0,4-27 0,-1 0 0,-8 34 0,5-28 0,-6 26 0,8-48 0,1-1 0,1 1 0,1 18 0,0-16 0,-1-1 0,-3 22 0,-1-7 0,3-20 0,0-1 0,-5 20 0,3-19 0,1 0 0,-2 29 0,-1 3 0,0-20 0,3-15 0,1 1 0,0 0 0,0 21 0,3-50 0,3-21 0,-2 18 0,1-23 0,2-1 0,-1 18 0,4-14 0,-5 31 0,-1 1 0,0-1 0,0-14 0,-2 39 0,0 131 0,0-147 0,0 1 0,0-1 0,0 1 0,0 0 0,0-1 0,0 1 0,0-1 0,0 1 0,0 0 0,0-1 0,1 1 0,-1-1 0,0 1 0,0 0 0,1-1 0,-1 1 0,0-1 0,1 1 0,-1-1 0,0 1 0,1-1 0,-1 0 0,1 1 0,-1-1 0,1 1 0,-1-1 0,1 0 0,-1 1 0,1-1 0,-1 0 0,1 0 0,0 1 0,-1-1 0,1 0 0,-1 0 0,1 0 0,0 0 0,-1 0 0,1 0 0,0 0 0,0 0 0,0 0 0,0-1 0,0 1 0,0-1 0,0 1 0,0-1 0,0 0 0,0 1 0,0-1 0,0 0 0,0 1 0,-1-1 0,1 0 0,0 0 0,-1 0 0,1 0 0,0 0 0,-1 0 0,1 0 0,-1 0 0,0 0 0,1-1 0,25-112 0,-24 104 0,-1 1 0,2-19 0,-3 18 0,1 1 0,3-19 0,0 3 0,-1 0 0,-1-1 0,-2-35 0,0 51 0,1 52 0,-2 48 0,-1-77 0,-1-17 0,-1-22 0,4 24 0,0-11 0,0-1 0,0 1 0,2 0 0,-1 0 0,5-14 0,-7 30 0,1 1 0,0 0 0,0-1 0,0 1 0,1 4 0,-1 5 0,1 68 0,-2 63 0,-3-98 0,-1 21 0,-1 78 0,5-131 0,-15 138 0,13-131 0,3-13 0,-1 0 0,-1 1 0,1-1 0,-2 0 0,1 0 0,-4 7 0,-3 8 0,0 1 0,2 0 0,-8 48 0,12-53 0,-9 71 0,12-495 0,-1 393 0,1 12 0,0 0 0,0 0 0,0 0 0,-1 0 0,1 0 0,0 0 0,0 0 0,0 0 0,0 0 0,0 0 0,0 0 0,0 0 0,0 0 0,0 0 0,0 0 0,0 0 0,0 0 0,0 0 0,0 0 0,0 0 0,-1 0 0,1 0 0,0 0 0,0 0 0,0 0 0,0 0 0,0 0 0,0 0 0,0 0 0,0 0 0,0 0 0,0 0 0,0 0 0,0 0 0,0 0 0,0 0 0,0 0 0,-1 0 0,1 0 0,0 0 0,0 0 0,0 0 0,0 0 0,0 0 0,0 0 0,0 0 0,0 0 0,0 1 0,0-1 0,0 0 0,0 0 0,0 0 0,0 0 0,0 0 0,0 0 0,0 0 0,0 0 0,0 0 0,0 0 0,0 0 0,-6 18 0,4-4 0,-1 2 0,-1 31 0,4-35 0,-2 0 0,0 0 0,-5 19 0,-3 8 0,7-16 0,0 32 0,-1 12 0,0 82 0,5-131 0,-1-270 0,8 166 0,-8 73 0,1 1 0,0 0 0,0-1 0,1 1 0,4-13 0,-1 7 0,-2 0 0,0 0 0,1-37 0,-3 33 0,8-49 0,-9 113 0,1-12 0,-2-1 0,-5 33 0,3-30 0,1 1 0,3 46 0,0-22 0,-1-53 0,0 14 0,0-17 0,0-1 0,0 1 0,0-1 0,0 1 0,1-1 0,-1 0 0,0 1 0,0-1 0,0 1 0,0-1 0,0 1 0,1-1 0,-1 0 0,0 1 0,0-1 0,1 0 0,-1 1 0,0-1 0,1 0 0,-1 1 0,0-1 0,1 0 0,-1 1 0,0-1 0,1 0 0,-1 0 0,1 1 0,-1-1 0,1 0 0,0 0 0,-1 0 0,1 0 0,-1 0 0,0 0 0,1-1 0,-1 1 0,1 0 0,-1 0 0,0-1 0,1 1 0,-1 0 0,0 0 0,1-1 0,-1 1 0,0 0 0,1-1 0,-1 1 0,0-1 0,0 1 0,1 0 0,-1-1 0,0 1 0,0-1 0,0 1 0,0-1 0,0 1 0,0 0 0,1-1 0,-1 0 0,1-16 0,0 13 0,6-50 0,-3 22 0,1-46 0,4-24 0,-4 24 0,-1-3 0,-3 67 0,-1 9 0,0-1 0,0 1 0,-1-1 0,-1-7 0,2 13 0,0 0 0,0 0 0,0 0 0,0 0 0,0 0 0,0 0 0,0 0 0,0 0 0,0 0 0,0 0 0,0 0 0,0 0 0,0 0 0,0 0 0,-1 0 0,1 0 0,0 0 0,0 0 0,0 0 0,0 0 0,0 0 0,0 0 0,0 0 0,0 0 0,0 0 0,0 0 0,0 0 0,-1 0 0,1 0 0,0 0 0,0 0 0,0 0 0,0 0 0,0 0 0,0 0 0,0 0 0,0 0 0,0 0 0,0 0 0,0 0 0,0-1 0,0 1 0,0 0 0,0 0 0,0 0 0,0 0 0,0 0 0,0 0 0,0 0 0,0 0 0,-1 0 0,1 0 0,0 0 0,0 0 0,0-1 0,0 1 0,0 0 0,1 0 0,-1 0 0,0 0 0,0 0 0,0 0 0,0 0 0,0 0 0,0 0 0,0 0 0,-3 9 0,1 12 0,2 212 0,3-217 0,0-13 0,-1-11 0,-1-30 0,-2 33 0,1-1 0,0 0 0,0 0 0,1 0 0,0 0 0,0 0 0,0 0 0,3-7 0,-1 2 0,-1 0 0,0 0 0,0 0 0,-1 0 0,0-17 0,-1 28 0,0 84-342,-1 68-482,-1-108 808,-4 109-93,1-53 109,2-60 0,-2 11 113,-1 29 1065,6-63-1178,-2 1 0,-4 19 0,2-18 0,-1 31 0,5-50 0,0 3 0,0 0 0,0 0 0,0 0 0,0 0 0,-1 0 0,0 0 0,1-1 0,-3 6 0,0-29 0,4-24 0,0 26 0,-1 1 0,-3-23 0,-5 10 0,6 25 0,0 0 0,0 1 0,1-1 0,-2-11 0,0-39 0,-2-48 0,5 99 0,0 1 0,0 0 0,-1-1 0,0 1 0,0 0 0,0 0 0,-2-5 0,1 32 0,3 52-107,-7 126-377,-14 34 484,20-224 0,-1 5 0,-1 0 0,0-1 0,-1 1 0,-10 27 0,8-26 91,1 0 1,1-1-1,-3 27 0,-4 23 135,9-62-226,-1-5 0,1-11 0,0-19 0,1 13 0,1-9 0,-2-1 0,-4-31 0,-2-9 0,4 22 0,0-164 0,3 164 0,0 598 0,0-1003 0,1 424 0,7-38 0,-4 40 0,1-49 0,2 162 0,-4-39 0,-3 64 0,-1-42 0,1-29 0,0-25 0,0-14 0,0-7 0,0-348 0,1 339 0,0 0 0,6-24 0,-4 25 0,-1-1 0,2-21 0,-3 26 0,0 1 0,1 0 0,0-1 0,4-10 0,0 0 0,-5 152 13,-3 86-589,-2-163 438,-1 26 163,5-12 163,1 63 300,-1-122-488,2 0 0,-1 1 0,6 16 0,-7-29 0,-1 0 0,1 0 0,0 0 0,0 1 0,0-1 0,0 0 0,0 0 0,0 0 0,0 0 0,0 0 0,0 0 0,0 0 0,0 0 0,0 0 0,0 0 0,0 1 0,0-1 0,0 0 0,0 0 0,0 0 0,0 0 0,0 0 0,0 0 0,1 0 0,-1 0 0,0 0 0,0 0 0,0 0 0,0 1 0,0-1 0,0 0 0,0 0 0,0 0 0,0 0 0,0 0 0,0 0 0,0 0 0,0 0 0,0 0 0,1 0 0,-1 0 0,0 0 0,0 0 0,0 0 0,0 0 0,0 0 0,0 0 0,0 0 0,0 0 0,0 0 0,0 0 0,1 0 0,-1 0 0,0 0 0,0 0 0,0 0 0,0 0 0,0 0 0,0 0 0,0 0 0,0 0 0,0 0 0,0 0 0,0 0 0,0 0 0,1 0 0,-1 0 0,0-1 0,2-8 0,0-12 0,-2 6 0,7-105 0,-4 74 0,-3-66 0,-1 44 0,1-103 0,0 709 0,1-514 0,11 42 0,-7-35 0,-5-439 0,0 976 0,-2-651 0,4-91 0,6 85 0,-7 80 0,0 0 0,1 0 0,4-14 0,1-10 0,12-122 0,-18 146 0,0 0 0,1 0 0,0 0 0,1 0 0,6-15 0,-9 24 0,0 0 0,0 0 0,0-1 0,0 1 0,0 0 0,0 0 0,0 0 0,0 0 0,0 0 0,0 0 0,0-1 0,1 1 0,-1 0 0,0 0 0,0 0 0,0 0 0,0 0 0,0 0 0,0 0 0,0 0 0,0-1 0,0 1 0,1 0 0,-1 0 0,0 0 0,0 0 0,0 0 0,0 0 0,0 0 0,0 0 0,1 0 0,-1 0 0,0 0 0,0 0 0,0 0 0,0 0 0,0 0 0,1 0 0,-1 0 0,0 0 0,0 0 0,3 6 0,-2 10 0,-1 7 0,-1-1 0,-7 32 0,4-30 0,-1 41 0,4-41 0,-1 0 0,-1 0 0,-11 46 0,9-45-171,1 1 0,-1 47 0,-2 11 144,-3 37 27,8-13 497,3-105-454,-2-35-43,-6-48 0,4 48 0,2 0 0,2-39 0,0 12 0,-1-157 0,3 202 0,-1 12 0,0 10 0,1 22 0,-1-1 0,-3 43 0,0-17 0,1-28 0,-8 168 0,5-148 0,3 58 0,1-40 0,-1-60 0,0 0 0,1 0 0,0 0 0,0 1 0,0-1 0,0 0 0,4 8 0,-5-12 0,0-1 0,0 0 0,0 0 0,0 0 0,0 0 0,0 0 0,0 0 0,0 0 0,0 0 0,0 0 0,0 1 0,0-1 0,0 0 0,0 0 0,0 0 0,1 0 0,-1 0 0,0 0 0,0 0 0,0 0 0,0 0 0,0 0 0,0 0 0,0 0 0,0 1 0,0-1 0,0 0 0,0 0 0,0 0 0,1 0 0,-1 0 0,0 0 0,0 0 0,0 0 0,0 0 0,0 0 0,0 0 0,0 0 0,0 0 0,0 0 0,1 0 0,-1 0 0,0 0 0,0 0 0,0 0 0,0 0 0,0 0 0,0 0 0,0 0 0,0 0 0,0-1 0,0 1 0,1 0 0,-1 0 0,0 0 0,0 0 0,0 0 0,0 0 0,0 0 0,0 0 0,0 0 0,0 0 0,3-10 0,-1-10 0,-2-4 0,-1-96 0,-3 78 0,-1-27 0,5 54 0,1-6 0,-1-1 0,-1 0 0,-1 0 0,-6-26 0,5 33 0,0 0 0,2-1 0,0 1 0,1-25 0,9 87 0,-9 27 0,0 13 0,5-50 0,-3-16 0,1 21 0,-3 85 0,0-155 0,1 7 0,-3-37 0,-7 27 0,7 25 0,0 0 0,1 0 0,-1 0 0,0-10 0,2-44 0,0-10 0,-2 57 0,-1 18 0,-1 21 0,4 15 0,-2-11 0,5 43 0,6-37 0,-7-27 0,0-1 0,0 1 0,1 11 0,1 40 0,1 25 0,-5-70 0,5 22 0,-1-10 0,-1 1 0,-1-15 0,1 23 0,-4-47 0,-1 0 0,0 0 0,0 1 0,-1-1 0,-1 1 0,-7-17 0,5 15 0,1 0 0,1-1 0,0 1 0,1-1 0,0 1 0,-1-15 0,3 8 0,-2-1 0,-5-23 0,-4-22 0,10 55 0,0 1 0,0-1 0,-6-13 0,5 14 0,0 0 0,0 0 0,-2-20 0,5 26 0,-4-28 0,4 29 0,0-1 0,-1 1 0,0 0 0,1-1 0,-1 1 0,0 0 0,0 0 0,0 0 0,0 0 0,-2-3 0,2 7 0,0 0 0,1 0 0,-1-1 0,1 1 0,0 0 0,-1 0 0,1 0 0,0 2 0,1 294 0,-1-282 0,5 21 0,-1-10 0,5 32 0,9 23 0,4 54 0,-16-105 0,2 11 0,-8-42 0,0 0 0,0 0 0,0 0 0,0 0 0,0-1 0,0 1 0,0 0 0,0 0 0,0 0 0,0 0 0,0 0 0,0 0 0,1 0 0,-1 0 0,0 0 0,0 0 0,0 0 0,0 0 0,0 0 0,0 0 0,0 0 0,0 0 0,0 0 0,0 0 0,0 0 0,1 0 0,-1 0 0,0 0 0,0 0 0,0 0 0,0 0 0,0 0 0,0 0 0,0 0 0,0 0 0,0 0 0,0 0 0,0 1 0,0-1 0,0 0 0,0 0 0,1 0 0,-1 0 0,0 0 0,0 0 0,0 0 0,0 0 0,0 0 0,0 0 0,0 0 0,0 0 0,0 0 0,0 0 0,0 1 0,0-1 0,0 0 0,0 0 0,0 0 0,0 0 0,0 0 0,0 0 0,0 0 0,0 0 0,0 0 0,0 0 0,0 0 0,0 1 0,2-10 0,0-12 0,-2-236 0,0 119 0,9 36 0,-9 98 0,0-1 0,0 1 0,0-1 0,0 0 0,2-5 0,-2 10 0,0-1 0,0 1 0,0-1 0,0 1 0,0-1 0,0 1 0,1-1 0,-1 1 0,0-1 0,0 1 0,0 0 0,1-1 0,-1 1 0,0-1 0,1 1 0,-1 0 0,0-1 0,1 1 0,-1 0 0,0-1 0,1 1 0,-1 0 0,1 0 0,-1 0 0,1-1 0,-1 1 0,0 0 0,1 0 0,-1 0 0,1 0 0,-1 0 0,1-1 0,-1 1 0,1 0 0,-1 0 0,1 0 0,-1 1 0,1-1 0,-1 0 0,1 0 0,-1 0 0,1 0 0,-1 0 0,1 0 0,-1 1 0,0-1 0,1 0 0,-1 0 0,1 1 0,0 0 0,0 0 0,1 0 0,0 1 0,0 0 0,-1-1 0,1 1 0,-1 0 0,1 0 0,-1 0 0,0 0 0,0 0 0,0 0 0,0 0 0,0 0 0,0 1 0,0-1 0,-1 0 0,1 1 0,-1 2 0,1 7 0,0-1 0,-2 18 0,1-16 0,5 60 0,-1-5 0,-4-46 0,-1 17 0,7 54 0,7 25 0,-5-58 0,-7-54 0,0-1 0,0 1 0,1-1 0,-1 1 0,4 6 0,-2-7 0,-10-26 0,5 14 0,0-1 0,0 1 0,1 0 0,0 0 0,1-1 0,0-9 0,0 7 0,-1 0 0,-2-18 0,-12-58 0,12 73 0,1 0 0,1 0 0,0-17 0,1 14 0,-1 1 0,-3-16 0,2 16 0,0-1 0,1-16 0,1 14 0,-4-22 0,3 27 0,0-1 0,1-16 0,0 15 0,-2-23 0,-6 5 0,6 26 0,0 1 0,0-1 0,1 0 0,-1-12 0,3-314 0,-1 332 0,-1-1 0,1 1 0,0 0 0,0-1 0,0 1 0,-1 0 0,1-1 0,-1 1 0,1 0 0,-1-1 0,1 1 0,-2-2 0,2 3 0,0 0 0,0 0 0,-1 0 0,1 0 0,0 0 0,0 0 0,0-1 0,0 1 0,0 0 0,0 0 0,-1 0 0,1 0 0,0 0 0,0 0 0,0 0 0,0 0 0,0 0 0,-1 0 0,1 0 0,0 0 0,0 0 0,0 0 0,0 0 0,-1 0 0,1 0 0,0 0 0,0 0 0,0 0 0,0 0 0,0 0 0,-1 0 0,1 0 0,0 0 0,0 0 0,0 0 0,-5 11 0,-2 16 0,2 0 0,1 1 0,0 31 0,0 1 0,-1 11 0,5-67 0,0 0 0,0 0 0,0-1 0,-1 1 0,0-1 0,1 1 0,-3 4 0,1-8 0,1-7 0,0-8 0,1-29 0,1 14 0,-2-1 0,-4-30 0,4 47 0,0 1 0,1-19 0,1 19 0,-1 1 0,-3-22 0,3 34 0,0-1 0,0 0 0,0 1 0,0-1 0,0 1 0,0-1 0,0 1 0,-1-1 0,1 1 0,0-1 0,0 1 0,-1-1 0,1 1 0,0-1 0,0 1 0,-1-1 0,1 1 0,0 0 0,-1-1 0,0 0 0,1 1 0,-1 0 0,1 0 0,0 1 0,-1-1 0,1 0 0,0 0 0,-1 0 0,1 0 0,0 0 0,-1 0 0,1 1 0,0-1 0,0 0 0,-1 0 0,1 1 0,0-1 0,0 0 0,0 0 0,-1 1 0,1-1 0,0 0 0,0 1 0,-1-1 0,-8 23 0,7-9 0,1-10 0,1 0 0,-1-1 0,0 1 0,0-1 0,0 1 0,-3 5 0,1-29 0,3-298 0,0 145 0,-1 154 0,-7-38 0,5 37 0,-3-36 0,5 31 0,-6-35 0,-2-15 0,8 70 0,0 0 0,0-1 0,0 1 0,-1 0 0,1 0 0,-5-9 0,3 9 0,1 0 0,0 0 0,0 0 0,1-1 0,0 1 0,-2-10 0,-3-58 0,2 16 0,4 38 0,-4-23 0,0 10 0,2 13 0,-1 0 0,-8-23 0,-9-10 0,8 1 0,-6-59 0,9 46 0,5 42 0,1-1 0,-1 1 0,-13-40 0,13 49 0,1-1 0,0 1 0,-1-17 0,-4-18 0,-2 0 0,5 23 0,-11-37 0,9 39 0,-4-24 0,-2-9 0,2 21 0,0 2 0,-7-42 0,16 66 0,2 2 0,-1 1 0,-1 0 0,1 0 0,-1 0 0,0 0 0,-5-10 0,3 7 0,0-1 0,1 0 0,0-1 0,1 1 0,0 0 0,-1-16 0,-1-8 0,-17-116 0,13 123 0,5 22 0,2-1 0,-1 1 0,-2-12 0,2-3 0,-9-30 0,6 31 0,-4-33 0,0 8 0,1 7 0,6 29 0,0 0 0,0-1 0,-1 1 0,-5-11 0,4 13 0,1-2 0,1 1 0,-1 0 0,1 0 0,1-1 0,-2-7 0,2-1 0,-1 1 0,-6-21 0,7 33 0,0-1 0,0 1 0,-1 0 0,0 0 0,1-1 0,-1 1 0,-1 0 0,1 1 0,-5-6 0,7 8 0,0 0 0,0-1 0,-1 1 0,1 0 0,0 0 0,0 0 0,0 0 0,0 0 0,0 0 0,-1 0 0,1 0 0,0 0 0,0 0 0,0-1 0,-1 1 0,1 0 0,0 0 0,0 0 0,0 0 0,-1 0 0,1 0 0,0 0 0,0 1 0,0-1 0,0 0 0,-1 0 0,1 0 0,0 0 0,0 0 0,0 0 0,0 0 0,-1 0 0,1 0 0,0 0 0,0 1 0,0-1 0,0 0 0,0 0 0,-1 0 0,1 1 0,-3 9 0,1 12 0,2 12 0,1 1 0,11 57 0,12 41 0,-23-122 0,1 1 0,1-1 0,0 0 0,7 18 0,-8-24 0,0 1 0,-1 0 0,0 0 0,0 0 0,1 9 0,-2-8 0,1 0 0,0 0 0,4 13 0,-1-9 0,-1 1 0,-1 0 0,2 19 0,-3-18 0,1 0 0,0-1 0,6 16 0,-4-13 0,0-1 0,1 18 0,0-3 0,7 9 0,-9-32 0,0 1 0,-1 0 0,0 0 0,-1 0 0,2 13 0,2 20 0,-1 9 0,5 82 0,-9-109 0,6 40 0,0-4 0,-1 92 0,-5-130 0,10 69 0,-10-85 0,1 1 0,-1 0 0,1-1 0,1 1 0,2 7 0,-2-7 0,0 0 0,-1 0 0,1 0 0,0 10 0,-2-9 0,6 61 0,-1-35 0,5 29 0,-6-41 0,2 28 0,-4-31 0,0 11 0,-2 36 0,0 16 0,4-47 0,1 14 0,4 52 0,-9 374 0,-10-394 0,11-38 0,-1-17 0,0 1 0,-6 36 0,3-33 0,1 1 0,3 51 0,0-26 0,0 8 0,-2 65 0,-3-95 0,1-13 0,1 21 0,3-3 0,-2 46 0,-8-13 0,0 1 0,8-66 0,1 0 0,-1 0 0,0 0 0,-1-1 0,-2 7 0,2-6 0,1 0 0,-1 1 0,1-1 0,-2 10 0,-5 63 0,3-48 0,1 42 0,3-58 0,0-1 0,-6 26 0,4-26 0,0 1 0,0 23 0,3-32 0,0 1 0,0-1 0,-1 0 0,1 0 0,-1 0 0,0 1 0,-1-1 0,0 0 0,1-1 0,-1 1 0,-1 0 0,1 0 0,-5 6 0,4-6 0,0 1 0,0-1 0,1 1 0,0 0 0,0 0 0,1 0 0,0 0 0,0 0 0,0 11 0,0-11 0,-10 94 0,2-59 0,7-33 0,0 0 0,0 1 0,-1 15 0,3-1 0,-6 36 0,3-23 0,3-29 0,-1 1 0,0-1 0,0 1 0,0-1 0,-1 0 0,0 1 0,-5 10 0,3-9 0,1 1 0,0-1 0,0 1 0,1 0 0,-1 18 0,-4 12 0,3-13 0,4-21 0,-1 0 0,0 0 0,0 0 0,-1 0 0,-3 10 0,2-9 0,1 0 0,1 0 0,-1-1 0,1 1 0,1 0 0,-1 0 0,1 0 0,1 8 0,-1-5 0,0 0 0,-3 20 0,-1-9 0,2-10 0,0 0 0,-1-1 0,0 1 0,-6 14 0,7-20 0,0 1 0,0-1 0,1 1 0,0-1 0,0 1 0,1 0 0,-1 9 0,-2 20 0,0 3 0,3-32 0,0 0 0,-1-1 0,1 1 0,-1 0 0,0 0 0,-1-1 0,1 1 0,-1-1 0,0 1 0,-5 9 0,5-11 0,0 0 0,0 0 0,1 0 0,0 0 0,-1 0 0,2 1 0,-1-1 0,0 1 0,1 6 0,-3 13 0,-3 29 0,2-9 0,1-17 0,2-18 0,0 0 0,0-1 0,-1 1 0,0 0 0,-6 13 0,7-19 0,0-1 0,-1 0 0,1 1 0,1 0 0,-1-1 0,0 1 0,1-1 0,-1 1 0,1 0 0,0-1 0,-1 1 0,2 3 0,-1-4 0,1-1 0,-1 1 0,1-1 0,0 1 0,0-1 0,-1 0 0,1 1 0,0-1 0,0 0 0,0 0 0,0 0 0,1 0 0,-1 0 0,0 0 0,0 0 0,1 0 0,-1 0 0,0-1 0,1 1 0,-1 0 0,1-1 0,1 1 0,39 10 0,-126-12 0,112-6 0,-16 5 0,1-1 0,16-5 0,12-2 0,8 7 0,-7 0 0,-40 3 0,-1 0 0,1-1 0,-1 1 0,1-1 0,-1 1 0,0-1 0,1 0 0,-1 1 0,0-1 0,0 0 0,2-1 0,-3 2 0,0 0 0,0 0 0,0 0 0,0 0 0,1-1 0,-1 1 0,0 0 0,0 0 0,0 0 0,0 0 0,0 0 0,0-1 0,0 1 0,0 0 0,0 0 0,0 0 0,0 0 0,0-1 0,0 1 0,0 0 0,0 0 0,0 0 0,0 0 0,0-1 0,0 1 0,0 0 0,0 0 0,0 0 0,0 0 0,0 0 0,0-1 0,0 1 0,-10-4 0,-2 5 0,-1-1 0,1 2 0,0-1 0,0 2 0,0 0 0,-16 5 0,26-7 0,2-1 0,-1 0 0,1 0 0,0 0 0,-1 0 0,1 0 0,0 0 0,-1 0 0,1 0 0,0 0 0,-1 0 0,1 0 0,0 0 0,0 0 0,-1 0 0,1-1 0,0 1 0,-1 0 0,1 0 0,0 0 0,0 0 0,-1-1 0,1 1 0,0 0 0,0 0 0,-1-1 0,1 1 0,0 0 0,0 0 0,-1-1 0,-4-12 0,1-15 0,4-142 0,2 154 0,6-22 0,0-10 0,-7 46 0,-1-1 0,1 1 0,0 0 0,0 0 0,0 0 0,0 0 0,0 0 0,0 0 0,2-2 0,7-15 0,-3-8 0,-1 0 0,4-48 0,-7 39 0,2-51 0,-5 46 0,0 39 0,0 5 0,0 16 0,-1 2 0,-1 1 0,-6 25 0,5-30 0,1-7 0,-1-1 0,0 0 0,-7 14 0,5-13 0,1 0 0,-4 15 0,-30 112 0,28-116 0,-2 7 0,11-27 0,1 1 0,-1-1 0,1 1 0,0-1 0,0 1 0,0-1 0,0 1 0,0-1 0,0 1 0,0 0 0,0-1 0,1 1 0,-1-1 0,1 1 0,-1-1 0,2 2 0,0 3 0,0-1 0,0 0 0,0 0 0,-1 1 0,0-1 0,0 1 0,1 9 0,-3 43 0,-1-24 0,3-26 0,-1-6 0,1 1 0,-1-1 0,0 0 0,0 1 0,0-1 0,0 1 0,0-1 0,-1 0 0,1 1 0,-1-1 0,0 0 0,-1 4 0,2-6 0,0 0 0,-1 0 0,1-1 0,0 1 0,0 0 0,-1 0 0,1-1 0,0 1 0,0 0 0,0 0 0,-1-1 0,1 1 0,0 0 0,0-1 0,0 1 0,0 0 0,0 0 0,0-1 0,0 1 0,0 0 0,0-1 0,0 1 0,0 0 0,0-1 0,0 1 0,0 0 0,0-1 0,0 0 0,0-11 0,6-21 0,1 0 0,2 1 0,20-46 0,-11 29 0,15-63 0,-33 110 0,5-16 0,1-23 0,2-3 0,-9 60 0,1 26 0,1-24 0,-1-1 0,-3 22 0,-12 90 0,13-120 0,0 0 0,0 0 0,-1 0 0,0 0 0,-1 0 0,0-1 0,0 0 0,-6 9 0,-14 30 0,23-46 0,1 2 0,-2 0 0,1 0 0,0 0 0,0-1 0,-1 1 0,0 0 0,1 0 0,-1-1 0,0 1 0,0-1 0,-4 3 0,6-5 0,-1 0 0,1 0 0,0 0 0,-1 0 0,1-1 0,-1 1 0,1 0 0,0 0 0,-1 0 0,1-1 0,0 1 0,0 0 0,-1 0 0,1-1 0,0 1 0,-1 0 0,1-1 0,0 1 0,0 0 0,0-1 0,-1 1 0,1 0 0,0-1 0,0 1 0,0-1 0,0 1 0,0 0 0,0-1 0,0 1 0,0-1 0,0 1 0,0 0 0,0-1 0,0 1 0,0-1 0,0 0 0,0-16 0,4-16 0,1-6 0,0-9 0,0 15 0,-1 16 0,-2 15 0,0 11 0,-1 14 0,-1 0 0,-1 0 0,-1 0 0,0-1 0,-9 31 0,9-73 0,1-15 0,8-68 0,2 31 0,-5 39 0,-1 6 0,7-30 0,2 20 0,-8 27 0,-1 0 0,0 0 0,3-18 0,-4 6 0,6-77 0,-9 55 0,2-62 0,-1 102 0,1-1 0,0 1 0,-1-1 0,4-7 0,-1 41 0,-4-24 0,2 19 0,-1-24 0,0 1 0,0 0 0,0 0 0,0-1 0,1 1 0,-1 0 0,0-1 0,0 1 0,0 0 0,1 0 0,-1-1 0,0 1 0,1-1 0,-1 1 0,1 0 0,-1-1 0,1 1 0,-1-1 0,1 1 0,-1-1 0,1 1 0,-1-1 0,1 1 0,1 0 0,-2-1 0,1-1 0,-1 1 0,0 0 0,1 0 0,-1 0 0,0-1 0,1 1 0,-1 0 0,0 0 0,1-1 0,-1 1 0,0 0 0,1-1 0,-1 1 0,0 0 0,0-1 0,0 1 0,1-1 0,-1 1 0,0 0 0,0-1 0,0 1 0,0-1 0,0 0 0,5-13 0,-5 12 0,3-6 0,-1 0 0,1 0 0,1 1 0,0-1 0,0 1 0,7-10 0,-9 13 0,0 1 0,-1 0 0,1-1 0,-1 1 0,1-7 0,-1 7 0,-1 1 0,1-1 0,0 0 0,0 1 0,0-1 0,0 0 0,0 1 0,1-1 0,-1 1 0,3-3 0,-3 7 0,-1-1 0,1 1 0,-1 0 0,1 0 0,-1 0 0,0 0 0,1 0 0,-1 0 0,-1 2 0,-9 59 0,7-36 0,1-12 0,-1 22 0,-5 35-1365,7-63-5461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7:20:4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4628 24575,'0'-2'0,"1"-1"0,-1 1 0,1-1 0,0 0 0,0 1 0,2-4 0,2-5 0,4-24 0,-7 23 0,1 1 0,1-1 0,8-18 0,-8 20 0,-1-1 0,0 1 0,0-1 0,-1 0 0,0 0 0,-1 0 0,1-12 0,7-66 0,-1 38 0,-5 39 0,0-1 0,1-24 0,-3 12 0,1 0 0,1-1 0,1 1 0,9-26 0,16-16 0,-30 73 0,1 1 0,-1-1 0,1 0 0,1 7 0,0 6 0,-1 162 0,0-177 0,-1 0 0,0 0 0,1 0 0,-1-1 0,-1 1 0,-1 5 0,2-6 0,0 1 0,-1-1 0,1 1 0,1-1 0,-1 1 0,0-1 0,1 1 0,0 6 0,-1 16 0,0-22 0,0 0 0,1-1 0,0 1 0,0 0 0,0 0 0,2 6 0,-2-10 0,0 1 0,0-1 0,0 0 0,0 0 0,0 1 0,0-1 0,0 0 0,0 0 0,0 1 0,0-1 0,0 0 0,0 0 0,0 0 0,1 1 0,-1-1 0,0 0 0,0 0 0,0 0 0,0 1 0,1-1 0,-1 0 0,0 0 0,0 0 0,0 0 0,1 1 0,-1-1 0,0 0 0,0 0 0,0 0 0,1 0 0,-1 0 0,5-6 0,1-11 0,-3-25 0,-4-54 0,0 31 0,1-156 0,0 221 0,0-1 0,0 1 0,0-1 0,0 1 0,0-1 0,0 1 0,0 0 0,0-1 0,0 1 0,0-1 0,0 1 0,0-1 0,0 1 0,0-1 0,0 1 0,0 0 0,-1-1 0,1 1 0,0-1 0,0 1 0,-1 0 0,1-1 0,0 1 0,0 0 0,-1-1 0,1 1 0,0 0 0,-1 0 0,1-1 0,0 1 0,-1 0 0,1 0 0,-1-1 0,1 1 0,-1 0 0,1 0 0,-1 0 0,0 1 0,1-1 0,-1 0 0,1 1 0,-1-1 0,1 0 0,-1 1 0,1-1 0,-1 1 0,1-1 0,0 1 0,-1-1 0,1 1 0,0-1 0,-1 1 0,1-1 0,0 1 0,0-1 0,-1 1 0,1 0 0,0-1 0,0 1 0,0 1 0,-2 10 0,0 0 0,1 22 0,-1 9 0,-21 125 0,-2-30 0,23-129 0,-1-1 0,-5 14 0,5-15 0,1 0 0,0 0 0,0 0 0,-2 13 0,-10 66 0,3-18 0,8-26 0,3 62 0,2-39 0,1-28 0,-3-34 0,1 0 0,-1-1 0,1 1 0,0 0 0,0 0 0,0-1 0,1 1 0,-1-1 0,1 1 0,2 3 0,-4-5 0,1-1 0,-1 0 0,1 1 0,-1-1 0,0 1 0,1-1 0,-1 0 0,1 1 0,-1-1 0,0 0 0,1 0 0,-1 1 0,1-1 0,-1 0 0,1 0 0,-1 0 0,1 1 0,0-1 0,-1 0 0,1 0 0,-1 0 0,1 0 0,-1 0 0,1 0 0,-1 0 0,1 0 0,-1 0 0,2-1 0,-1 1 0,0-1 0,-1 0 0,1 0 0,0 1 0,0-1 0,-1 0 0,1 0 0,-1 0 0,1 0 0,0 0 0,-1 0 0,0 1 0,1-3 0,2-5 0,-1 1 0,-1-1 0,2-8 0,-3 14 0,2-26 0,0-27 0,-2 30 0,5-42 0,-3 49 0,-1-1 0,-1-27 0,-1 30 0,1-1 0,0 1 0,5-28 0,0 15 0,-4 27 0,-1 0 0,0-1 0,0 1 0,0 0 0,0 0 0,0 0 0,0 0 0,-1-1 0,1 1 0,-2-3 0,-1 6 0,-2 6 0,-1 9 0,2 10 0,4-20 0,-1-1 0,0 1 0,0-1 0,-2 7 0,-7 19 0,-8 37 0,12-41 0,5-35 0,0 0 0,1 0 0,-1 0 0,3-13 0,2-3 0,0 7 0,-1-1 0,2-30 0,-4 40 0,0 0 0,0 1 0,1-1 0,0 1 0,0 0 0,6-11 0,-4 8 0,0 0 0,3-18 0,16-125 0,-7 59 0,-8 69 0,-6 21 0,0 0 0,-1 0 0,0 0 0,0 0 0,0 0 0,1-6 0,-2 6 0,0 1 0,0 1 0,0-1 0,0 0 0,1 0 0,-1 0 0,1 0 0,0 1 0,1-5 0,1 28 0,-2 5 0,0-11 0,-1 0 0,0 1 0,-3 15 0,-14 17 0,22-90 0,-2 30 0,-2-1 0,1-17 0,-2 19 0,1 0 0,0 0 0,5-18 0,-1 7 0,0 0 0,2-36 0,2-23 0,-7 69 0,0-1 0,4-12 0,2-7 0,-1 0 0,-4 22 0,0-1 0,-1 1 0,1-16 0,-3 44 0,0-7 0,0-1 0,0 0 0,-1 1 0,0-1 0,-5 20 0,1-13 0,0 0 0,2 0 0,0 0 0,-1 34 0,2-26 0,-1 0 0,-9 35 0,12-96 0,-1 13 0,2-1 0,5-36 0,-2 27 0,-4 25 0,0 1 0,1-1 0,1 0 0,-1 0 0,1 0 0,5-12 0,-2 6 0,0 1 0,-2-1 0,1-1 0,-2 1 0,2-26 0,1-3 0,-4 10 0,0 21 0,-1 10 0,0 4 0,0 21 0,0-7 0,0 0 0,-1 0 0,-4 17 0,2-14 0,2-12 0,0-1 0,-1 0 0,1 1 0,-5 9 0,4-10 0,0 0 0,1-1 0,-1 1 0,2 0 0,-1 0 0,1 0 0,-1 0 0,2 9 0,-1-14 0,6-93 0,-3 65 0,5-46 0,-6 39 0,-2 31 0,0 21 0,0-10 0,0 1 0,-1 0 0,1-1 0,-2 1 0,1-1 0,-6 15 0,4-14 0,1 0 0,0 0 0,1 1 0,-1 14 0,1-12 0,0 0 0,-4 14 0,-2 2 0,1 0 0,1 1 0,1 0 0,0 37 0,4-56 0,-1-1 0,-1 1 0,-4 16 0,-2 13 0,10-83 0,-2 30 0,0 1 0,1-1 0,1 1 0,5-23 0,1 13 0,7-27 0,-13 44 0,0-1 0,1 0 0,0 1 0,0 0 0,6-8 0,9-21 0,-13 19 0,-1 0 0,2-20 0,4-13 0,-4 23 0,-2-1 0,-1 1 0,-1-1 0,-2-33 0,0 51 0,1 4 0,-1-1 0,2 1 0,-1-1 0,1 1 0,0 0 0,4-9 0,3-9 0,1-18 0,-7 27 0,9-25 0,-12 39 0,0 0 0,0 0 0,0 0 0,0 0 0,0 0 0,0 0 0,0 0 0,0 0 0,0 0 0,0 0 0,0 0 0,0 0 0,0 0 0,0 0 0,0 0 0,0 0 0,0 0 0,0 1 0,0-1 0,0 0 0,0 0 0,0 0 0,0 0 0,1 0 0,-1 0 0,0 0 0,0 0 0,0 0 0,0 0 0,0 0 0,0 0 0,0 0 0,0 0 0,0 0 0,0 0 0,0 0 0,0 0 0,0 0 0,0 0 0,0 0 0,0 0 0,1 0 0,-1 0 0,0 0 0,0 0 0,0 0 0,0 0 0,0 0 0,0-1 0,0 1 0,0 0 0,0 0 0,0 0 0,0 0 0,2 11 0,-1 13 0,-1 249 0,-7-399 0,-2 9 0,6-13 0,4 77 0,-2 46 0,-2 15 0,-2 14 0,-3 12 0,-2 15 0,-11 52 0,3-19 0,15-65 0,-2-1 0,-11 29 0,11-33 0,1 0 0,0 0 0,0 1 0,1-1 0,-2 26 0,4-26 0,-1 1 0,0 0 0,-1 0 0,-5 12 0,6-65 0,2 38 0,0-36 0,7-48 0,-5 75 0,13-68 0,-10 55 0,-4 18 0,0-1 0,0 1 0,5-12 0,0-7 0,-3 6 0,-3 19 0,0 0 0,0 0 0,0 0 0,0 1 0,0-1 0,0 0 0,0 0 0,0 0 0,0 0 0,0 0 0,0 0 0,1 0 0,-1 0 0,0 0 0,0 0 0,0 0 0,0 0 0,0 0 0,0 0 0,0 0 0,0 0 0,0 0 0,0 0 0,0 0 0,0 0 0,0 0 0,0 0 0,0 0 0,1 0 0,-1 0 0,0 0 0,0 0 0,0 0 0,0 0 0,0 0 0,0 0 0,0 0 0,0 0 0,0 0 0,0-1 0,0 1 0,0 0 0,0 0 0,0 0 0,0 0 0,0 0 0,0 0 0,0 0 0,0 0 0,0 0 0,0 0 0,0 0 0,0 0 0,1 0 0,-1 0 0,0 0 0,0-1 0,0 1 0,0 0 0,0 0 0,-1 0 0,1 0 0,3 9 0,-1 10 0,-2 185 0,0-230 0,-1 2 0,2-1 0,4-31 0,16-137 0,-3 62 0,-10 109 0,-6 19 0,-1-1 0,1 1 0,-1-1 0,0 0 0,1-6 0,-1-33 0,-2 26 0,1 14 0,0 6 0,0 70 0,0-80 0,0-23 0,7-59 0,-4 53 0,-3 26 0,1 1 0,3-17 0,1-17 0,-1 10 0,-1-2 0,-1 1 0,-3-47 0,0 20 0,-8 149 0,10-2 0,-2 50 0,-3-103 0,1-19 0,0 23 0,2-103 0,3-139 0,2 161 0,2-25 0,-8-19 0,3-124 0,3 167 0,1-28 0,-5 49 0,-1 9 0,1 1 0,0-1 0,1 0 0,1 0 0,0 1 0,6-19 0,-6 25 0,0 0 0,-1 0 0,1-15 0,2-9 0,-1 13 0,-2-1 0,0 0 0,-2-24 0,1-32 0,4 43 0,1-21 0,-6 47 0,2 0 0,-1-1 0,1 1 0,0 0 0,1 0 0,4-14 0,-4 13 0,-1 0 0,1 0 0,-1 0 0,-1 0 0,0-1 0,0 1 0,0 0 0,-1 0 0,-2-10 0,-1-31 0,4 24 0,0 1 0,-2 0 0,0-1 0,-8-31 0,-7-15 0,-9-29 0,20 83 0,-1 0 0,-1 0 0,-1 1 0,-14-21 0,23 36 0,0 1 0,-1-1 0,1 0 0,0 1 0,-1-1 0,1 1 0,0-1 0,-1 1 0,1-1 0,-1 1 0,1-1 0,-1 1 0,0 0 0,1-1 0,-1 1 0,1 0 0,-1-1 0,1 1 0,-1 0 0,0 0 0,1 0 0,-1-1 0,0 1 0,1 0 0,-1 0 0,-1 0 0,1 0 0,0 1 0,0-1 0,1 1 0,-1-1 0,0 1 0,0 0 0,0-1 0,1 1 0,-1 0 0,0-1 0,1 1 0,-1 0 0,0 0 0,1-1 0,-1 3 0,-2 2 0,1 0 0,-1 0 0,2 0 0,-1 1 0,-1 5 0,-1 21 0,1 1 0,2 37 0,1-63 0,1-4 0,-1 1 0,1 0 0,-1 0 0,1-1 0,1 1 0,2 6 0,-2-6 0,-1 0 0,1 1 0,-1-1 0,1 7 0,-1 35 0,-1-33 0,0-1 0,1 0 0,3 18 0,-1-10 0,-1 0 0,0 0 0,-4 40 0,1-13 0,0 22 0,2 72 0,3-105 0,-2-19 0,1 22 0,-4 10 0,2 63 0,3-80 0,1 15 0,-7 14 0,3 68 0,4-95 0,-1 13 0,-3 12 0,-2 62 0,-3-88 0,1-16 0,1 23 0,2 222 0,-9-162 0,9-70 0,-6 54 0,4-69 0,1-7 0,-1 0 0,1-1 0,-1 1 0,-3 8 0,-1-5 0,5-11 0,0-7 0,11-63 0,-6 42 0,-2 13 0,1-23 0,6-64 0,-3-6 0,-6 108 0,2-97 0,-2 8 0,4 51 0,1-24 0,-5-291 0,-9 273 0,9 54 0,1 13 0,-1-1 0,-1 1 0,-4-25 0,-1-5 0,3 11 0,0 7 0,1 12 0,0 0 0,-5-17 0,2 15 0,2 0 0,0 0 0,0-1 0,0-15 0,0-10 0,-2-27 0,6 7 0,2 85 0,2 0 0,9 27 0,-7-27 0,8 48 0,-6-1 0,-5-37 0,0 22 0,-4-42 0,1-1 0,0 0 0,1 1 0,1-1 0,0 0 0,7 18 0,-7-20 0,0 1 0,3 21 0,1 7 0,-4-20 0,0 0 0,-2 0 0,0 0 0,-3 28 0,1 0 0,1 51 0,1-171 0,-2-78 0,-3 115 0,-1-41 0,6 37 0,0 16 0,-3-46 0,-7 39 0,7 24 0,1 1 0,-1-1 0,1 0 0,-2-9 0,4-99 0,-1-25 0,-1 136 0,1 1 0,0-1 0,-1 1 0,1-1 0,-1 1 0,0-1 0,0 1 0,0-1 0,0 1 0,0 0 0,0 0 0,-1 0 0,-2-3 0,3 7 0,0 1 0,0 0 0,0 0 0,0 1 0,0-1 0,0 4 0,-3 22 0,2 0 0,0 0 0,4 32 0,-1-3 0,-1-29 0,0 4 0,5 56 0,1-39 0,-5-33 0,1 0 0,1 1 0,9 27 0,-8-28 0,0 0 0,4 31 0,1 10 0,0-7 0,3 13 0,-9-55 0,1 0 0,8 16 0,-9-19 0,0-1 0,0 1 0,-1 0 0,1 0 0,-1 0 0,0 1 0,-1-1 0,2 12 0,5 53 0,-4-50 0,1 39 0,-6 424 0,-6-596 0,5 92 0,-7-81 0,9 94 0,-1 0 0,0 0 0,-1 0 0,0 1 0,-3-10 0,-5-16 0,7 6 0,0 1 0,2-46 0,2 40 0,-5-39 0,0-15 0,4 58 0,-5-38 0,3 40 0,0 0 0,3-25 0,-1-24 0,-5 40 0,1-11 0,5 26 0,0 14 0,-1 0 0,0 0 0,1 0 0,-2 0 0,1 1 0,0-1 0,-1 0 0,0 0 0,-2-7 0,2 12 0,1 0 0,0 0 0,0 0 0,0 0 0,0 0 0,0 0 0,0 0 0,0 0 0,0 0 0,0 0 0,0 0 0,0 0 0,0 0 0,0 0 0,0 0 0,0 0 0,0 0 0,0 0 0,0 0 0,0 0 0,-1 0 0,1 0 0,0 0 0,0 0 0,0 0 0,0 0 0,0 0 0,0 0 0,0 0 0,0 0 0,0 0 0,0 0 0,0 0 0,0 0 0,0 0 0,0 0 0,0 0 0,0 0 0,0 0 0,0 0 0,0 0 0,-1 0 0,1 0 0,0 0 0,0 0 0,0 0 0,0 0 0,0 0 0,0 0 0,0 1 0,0-1 0,0 0 0,0 0 0,0 0 0,0 0 0,0 0 0,0 0 0,0 0 0,0 0 0,0 0 0,0 0 0,0 0 0,0 0 0,0 0 0,0 0 0,0 0 0,-2 9 0,1 7 0,0 233 0,2-120 0,1-92 0,6 39 0,0-16 0,-6-44 0,1 1 0,0-1 0,2 0 0,10 28 0,-8-20 0,-6-19 0,0-1 0,0 1 0,1 0 0,2 6 0,-4-11 0,0 0 0,0 0 0,0 0 0,0 0 0,0 0 0,0 0 0,0 1 0,1-1 0,-1 0 0,0 0 0,0 0 0,0 0 0,0 0 0,0 0 0,0 0 0,0 0 0,0 0 0,0 0 0,0 0 0,0 0 0,0 0 0,0 0 0,0 1 0,0-1 0,0 0 0,1 0 0,-1 0 0,0 0 0,0 0 0,0 0 0,0 0 0,0 0 0,0 0 0,0 0 0,0 0 0,0 0 0,0 0 0,1 0 0,-1 0 0,0 0 0,0 0 0,0 0 0,0 0 0,0 0 0,0 0 0,0 0 0,0 0 0,0-1 0,0 1 0,0 0 0,1 0 0,-1 0 0,0 0 0,0 0 0,0 0 0,0 0 0,0 0 0,0 0 0,0 0 0,0 0 0,0 0 0,0 0 0,0 0 0,0-1 0,0 1 0,0 0 0,3-10 0,-1-12 0,-2-357 0,0 171 0,-1 203 0,0 0 0,0-1 0,0 1 0,-1 0 0,0 0 0,0 0 0,-4-8 0,-3 45 0,0 57 0,7-70 0,2 32 0,0-45 0,1-78 0,-2-55 0,-3 89 0,-1-34 0,-3-43 0,6 86 0,-6-34 0,1 1 0,5 55 0,1-1 0,-1 0 0,0 1 0,-6-13 0,-3-9 0,7 10 0,1 1 0,1-1 0,0 0 0,2-35 0,1 22 0,-7-16 0,3 23 0,2 97 0,2 55 0,3-90 0,1 35 0,0 3 0,-1-4 0,-3-59 0,1 0 0,-1-1 0,6 15 0,1 13 0,22 216-849,-3-138 849,-19-44 325,-5-48-150,0 0 0,6 25-1,-5-35-174,-3-9 0,0-1 0,0 0 0,1 1 0,0-1 0,0 0 0,3 7 0,-5-12 0,0 0 0,1 0 0,-1 1 0,0-1 0,0 0 0,0 0 0,0 1 0,0-1 0,0 0 0,1 0 0,-1 0 0,0 1 0,0-1 0,0 0 0,1 0 0,-1 0 0,0 0 0,0 0 0,0 1 0,1-1 0,-1 0 0,0 0 0,0 0 0,1 0 0,-1 0 0,0 0 0,0 0 0,1 0 0,-1 0 0,0 0 0,0 0 0,1 0 0,-1 0 0,0 0 0,0 0 0,1 0 0,-1 0 0,1 0 0,3-11 0,-1-15 0,-8-56 0,0-2 0,4 49 0,-9-46 0,3 19 0,-1 5 0,4 27 0,-2-39 0,-2-43 0,-1-4 0,9 108 0,-1 0 0,0 1 0,-1-1 0,-2-10 0,1 9 0,1 0 0,-2-15 0,-3-74 0,-4-100 0,11 188 0,-1 0 0,-3-12 0,-1-6 0,-3-43 0,5 52 0,0-1 0,-1 0 0,-1 1 0,-8-23 0,7 25 0,2 1 0,0-1 0,0 0 0,0-20 0,1-70 0,4 87 0,-11-81 0,6 22 0,-1-4 0,6 63 0,-1 3 0,0 0 0,-1-1 0,-4-21 0,3 26 0,1 0 0,0 1 0,1-15 0,1 14 0,-2 1 0,1 0 0,-4-18 0,2 19 0,1 1 0,0-1 0,1-13 0,0 15 0,0 0 0,-1 0 0,1 0 0,-2 1 0,-2-12 0,1 8 0,0 0 0,1 0 0,1 0 0,0-21 0,0 6 0,-3-11 0,-1-15 0,-3-28 0,7 69-273,0 1 0,0-1 0,-1 1 0,-3-12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6A5-C553-E183-05DD-B2FE00F5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86FC6-CFBC-C2D7-7DD1-695135C0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E93C-A99B-2BB1-30C2-122A6FB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AE3-2C6A-1A13-90C1-C7840A7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2041-F593-A033-664B-A236E1B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C0EF-A369-251A-5DDA-E7A28877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FD1AE-DA7A-C6DC-171E-62E87702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F814-ED4F-708A-3B46-83F0BC6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58ED-755F-0BED-B14D-E3AEB1AB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AE8-E2CA-7156-F591-ECF6710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21CAD-57DE-4E5A-92C2-534325DE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041C-C3EA-E260-2A7D-3B7DAE46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CC5-4DDD-7462-590C-F6DC594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A637-6CB2-6A11-31FA-6FB9E314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46D50-D2A6-A899-3A9D-6496F33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729E-0CAD-772B-67F7-C94F8D5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2027-453E-B4C5-A828-815DAB6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276C-2CCF-92DF-BEDF-7D502EB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DF84-9ED0-15C3-F6D6-0A20376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FF5C-E21F-771D-EF14-502371C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8265-E297-BC77-1B4F-8C62DAD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FBBB-7179-BA86-3CFA-DF72DA0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0D19-C198-7E1A-09AF-509EC9D9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6178-BE87-4B9D-32EF-CAA440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A993-43DC-245C-2CE5-6B389C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227-D839-8688-99DD-C970223C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250B-DB77-F19F-3E7B-E396D586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4D75-2124-D991-75A8-F7ABF1DE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5CF3-26D8-A6A6-DC43-869AA59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C384-F2B7-ABFF-B21C-325E3E6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01E-05EB-58F9-9AF9-64B2384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AC11-5338-595E-C828-29991430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501A3-BDED-E6D8-0B96-DB24A516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37DB-6D97-3244-EE1E-E5D6D2FD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F5EFC-F523-4CF5-7197-A012FEF7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82877-7B3E-3A95-54D7-C0B23982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DE96D-52E8-5B79-8AC9-5B9E28C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12A11-088D-B975-5D45-73A9E60B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BB95-4775-C3D1-54F0-1387E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C016-D3AD-001A-E2BA-625B46E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ACB62-FDF1-7388-E798-3CAD624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41123-E79D-D2C0-8DF3-98246D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8199D-8924-72EE-7D82-DC957C2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D785C-20A6-CC9C-5DBE-FD2C34B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0B2AA-CFF1-6127-844E-F7C0F63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540EE-13AB-0410-1185-7508F83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126D-7D28-CAC9-3EE2-74AE76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55CF-3274-9F2F-BF43-DE3D90A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091A-B9CC-9E48-55A3-B1AFEDB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2FB4-5573-1F48-729F-27DBC3C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A1CEF-3C23-155B-6132-BD2C7C6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02B31-54C6-3615-48CC-6D34FAF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9D31-5E23-E3EE-3F6B-6A61A7F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F96C3-D5AC-B0A9-913A-50C0E344C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643C-301D-935E-9106-D4C7217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465B-C0B9-4C2B-84DE-D295F4C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AD0A9-F0C2-2E93-1F9E-EA5E5BB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236C-92F4-B66E-9461-11AAB6B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34056-B891-177D-8A20-B00D269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1D0A-2C48-8313-219B-7F17D02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B001-9C89-6606-8262-5A17644F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765A-59B1-4516-88B5-14D53F4F93E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4850-4B2E-E660-3361-46C9A1CF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CFF5-D130-5424-B060-F5CEFC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9F5B7E-446F-ABEC-FF6B-8E420352DAF4}"/>
              </a:ext>
            </a:extLst>
          </p:cNvPr>
          <p:cNvCxnSpPr/>
          <p:nvPr/>
        </p:nvCxnSpPr>
        <p:spPr>
          <a:xfrm>
            <a:off x="731520" y="3272246"/>
            <a:ext cx="648570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FE8567-C1FD-9C2E-3707-13182E9B8E84}"/>
              </a:ext>
            </a:extLst>
          </p:cNvPr>
          <p:cNvCxnSpPr/>
          <p:nvPr/>
        </p:nvCxnSpPr>
        <p:spPr>
          <a:xfrm>
            <a:off x="1182189" y="2775857"/>
            <a:ext cx="5617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A151DCF-A696-8298-8256-B4CE3C287CCA}"/>
              </a:ext>
            </a:extLst>
          </p:cNvPr>
          <p:cNvCxnSpPr>
            <a:cxnSpLocks/>
          </p:cNvCxnSpPr>
          <p:nvPr/>
        </p:nvCxnSpPr>
        <p:spPr>
          <a:xfrm>
            <a:off x="1182189" y="3757747"/>
            <a:ext cx="583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4277897-AE76-D948-D148-0F23C6D6DA24}"/>
              </a:ext>
            </a:extLst>
          </p:cNvPr>
          <p:cNvCxnSpPr/>
          <p:nvPr/>
        </p:nvCxnSpPr>
        <p:spPr>
          <a:xfrm>
            <a:off x="1743891" y="2775857"/>
            <a:ext cx="4539343" cy="496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630718B-C907-0F54-B110-C356700F1041}"/>
              </a:ext>
            </a:extLst>
          </p:cNvPr>
          <p:cNvCxnSpPr>
            <a:cxnSpLocks/>
          </p:cNvCxnSpPr>
          <p:nvPr/>
        </p:nvCxnSpPr>
        <p:spPr>
          <a:xfrm flipV="1">
            <a:off x="1765666" y="3272246"/>
            <a:ext cx="4452254" cy="485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9B440B-9AEB-ACDC-BCFE-C829535806C9}"/>
              </a:ext>
            </a:extLst>
          </p:cNvPr>
          <p:cNvCxnSpPr>
            <a:cxnSpLocks/>
          </p:cNvCxnSpPr>
          <p:nvPr/>
        </p:nvCxnSpPr>
        <p:spPr>
          <a:xfrm>
            <a:off x="1743891" y="2775857"/>
            <a:ext cx="0" cy="981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ACF69C-39AA-E10F-2D50-099B26EC2383}"/>
              </a:ext>
            </a:extLst>
          </p:cNvPr>
          <p:cNvCxnSpPr/>
          <p:nvPr/>
        </p:nvCxnSpPr>
        <p:spPr>
          <a:xfrm>
            <a:off x="1456509" y="2129246"/>
            <a:ext cx="0" cy="646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329528-C813-2C88-7DC0-6260FA9CD50C}"/>
              </a:ext>
            </a:extLst>
          </p:cNvPr>
          <p:cNvCxnSpPr/>
          <p:nvPr/>
        </p:nvCxnSpPr>
        <p:spPr>
          <a:xfrm flipV="1">
            <a:off x="1449977" y="3757747"/>
            <a:ext cx="0" cy="487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4B163E9-7013-1F5B-3F16-797BEA031CCF}"/>
              </a:ext>
            </a:extLst>
          </p:cNvPr>
          <p:cNvCxnSpPr>
            <a:cxnSpLocks/>
          </p:cNvCxnSpPr>
          <p:nvPr/>
        </p:nvCxnSpPr>
        <p:spPr>
          <a:xfrm>
            <a:off x="6283234" y="2037806"/>
            <a:ext cx="0" cy="829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02B8EB1-2B13-9863-9F97-ED3B38F6342A}"/>
              </a:ext>
            </a:extLst>
          </p:cNvPr>
          <p:cNvCxnSpPr/>
          <p:nvPr/>
        </p:nvCxnSpPr>
        <p:spPr>
          <a:xfrm flipV="1">
            <a:off x="6459583" y="3644537"/>
            <a:ext cx="0" cy="868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31BB9BF-1DE9-025D-976B-E35508D99B76}"/>
              </a:ext>
            </a:extLst>
          </p:cNvPr>
          <p:cNvCxnSpPr/>
          <p:nvPr/>
        </p:nvCxnSpPr>
        <p:spPr>
          <a:xfrm>
            <a:off x="6459583" y="2037806"/>
            <a:ext cx="0" cy="829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C83A10-344A-3F9E-6C7E-A007A9C98009}"/>
              </a:ext>
            </a:extLst>
          </p:cNvPr>
          <p:cNvCxnSpPr>
            <a:cxnSpLocks/>
          </p:cNvCxnSpPr>
          <p:nvPr/>
        </p:nvCxnSpPr>
        <p:spPr>
          <a:xfrm>
            <a:off x="6283234" y="3683726"/>
            <a:ext cx="0" cy="829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9D5B134-9B82-BF10-0334-6DD1FACB77FC}"/>
              </a:ext>
            </a:extLst>
          </p:cNvPr>
          <p:cNvCxnSpPr>
            <a:cxnSpLocks/>
          </p:cNvCxnSpPr>
          <p:nvPr/>
        </p:nvCxnSpPr>
        <p:spPr>
          <a:xfrm>
            <a:off x="6277792" y="2987041"/>
            <a:ext cx="0" cy="570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1AE1F49-0158-A851-BEDD-439389ABC0EF}"/>
              </a:ext>
            </a:extLst>
          </p:cNvPr>
          <p:cNvCxnSpPr/>
          <p:nvPr/>
        </p:nvCxnSpPr>
        <p:spPr>
          <a:xfrm>
            <a:off x="6381206" y="2867297"/>
            <a:ext cx="202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76B8011-8245-E503-99C2-84A8F9E0EA8E}"/>
              </a:ext>
            </a:extLst>
          </p:cNvPr>
          <p:cNvCxnSpPr/>
          <p:nvPr/>
        </p:nvCxnSpPr>
        <p:spPr>
          <a:xfrm>
            <a:off x="6357258" y="3644537"/>
            <a:ext cx="202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2E1EC6F-5336-087A-EF23-3BEAD65B723E}"/>
              </a:ext>
            </a:extLst>
          </p:cNvPr>
          <p:cNvSpPr txBox="1"/>
          <p:nvPr/>
        </p:nvSpPr>
        <p:spPr>
          <a:xfrm>
            <a:off x="6384472" y="2897470"/>
            <a:ext cx="3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200FE03-87CE-3DCA-A840-1177F384DB03}"/>
              </a:ext>
            </a:extLst>
          </p:cNvPr>
          <p:cNvSpPr txBox="1"/>
          <p:nvPr/>
        </p:nvSpPr>
        <p:spPr>
          <a:xfrm>
            <a:off x="999311" y="2960999"/>
            <a:ext cx="3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5A8728-659B-F4B1-CC9D-682AE7A99894}"/>
              </a:ext>
            </a:extLst>
          </p:cNvPr>
          <p:cNvSpPr txBox="1"/>
          <p:nvPr/>
        </p:nvSpPr>
        <p:spPr>
          <a:xfrm>
            <a:off x="3575958" y="3768634"/>
            <a:ext cx="3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1CDC0DC-8929-7892-A80A-AF0CF46052D7}"/>
              </a:ext>
            </a:extLst>
          </p:cNvPr>
          <p:cNvCxnSpPr>
            <a:stCxn id="60" idx="3"/>
          </p:cNvCxnSpPr>
          <p:nvPr/>
        </p:nvCxnSpPr>
        <p:spPr>
          <a:xfrm>
            <a:off x="3974374" y="3953300"/>
            <a:ext cx="2303418" cy="4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D2A71F3-4F1F-EF7D-ACE4-57C7F36D438B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463040" y="3942413"/>
            <a:ext cx="2112918" cy="1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0C5ECC6C-2F50-1FF2-DB21-BA0E327D46C4}"/>
                  </a:ext>
                </a:extLst>
              </p14:cNvPr>
              <p14:cNvContentPartPr/>
              <p14:nvPr/>
            </p14:nvContentPartPr>
            <p14:xfrm>
              <a:off x="4407531" y="3082731"/>
              <a:ext cx="151560" cy="38304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0C5ECC6C-2F50-1FF2-DB21-BA0E327D4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8531" y="3073731"/>
                <a:ext cx="169200" cy="4006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752CCE84-B44F-3CE3-F72C-172E37BD0C3C}"/>
              </a:ext>
            </a:extLst>
          </p:cNvPr>
          <p:cNvSpPr txBox="1"/>
          <p:nvPr/>
        </p:nvSpPr>
        <p:spPr>
          <a:xfrm>
            <a:off x="3822822" y="2951202"/>
            <a:ext cx="5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2θ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735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EA99D-A8E4-9791-51C7-7C951FD4C339}"/>
              </a:ext>
            </a:extLst>
          </p:cNvPr>
          <p:cNvSpPr/>
          <p:nvPr/>
        </p:nvSpPr>
        <p:spPr>
          <a:xfrm rot="5400000">
            <a:off x="1601484" y="1370818"/>
            <a:ext cx="2532185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6B02882-A0B5-C294-06CB-6B52642E436D}"/>
              </a:ext>
            </a:extLst>
          </p:cNvPr>
          <p:cNvCxnSpPr>
            <a:cxnSpLocks/>
          </p:cNvCxnSpPr>
          <p:nvPr/>
        </p:nvCxnSpPr>
        <p:spPr>
          <a:xfrm>
            <a:off x="2867576" y="979714"/>
            <a:ext cx="0" cy="4042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0BFD34FD-6890-402B-B319-C94477AF171C}"/>
                  </a:ext>
                </a:extLst>
              </p14:cNvPr>
              <p14:cNvContentPartPr/>
              <p14:nvPr/>
            </p14:nvContentPartPr>
            <p14:xfrm rot="5400000">
              <a:off x="2443852" y="1608087"/>
              <a:ext cx="167760" cy="950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0BFD34FD-6890-402B-B319-C94477AF1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434852" y="1599087"/>
                <a:ext cx="185400" cy="1126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F541EFB2-B1D3-D72C-EADD-27570A010C40}"/>
              </a:ext>
            </a:extLst>
          </p:cNvPr>
          <p:cNvSpPr txBox="1"/>
          <p:nvPr/>
        </p:nvSpPr>
        <p:spPr>
          <a:xfrm>
            <a:off x="1904807" y="1384187"/>
            <a:ext cx="57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60°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9746F9-83BD-FD13-EFD2-0E8C2DECA55B}"/>
              </a:ext>
            </a:extLst>
          </p:cNvPr>
          <p:cNvCxnSpPr>
            <a:cxnSpLocks/>
          </p:cNvCxnSpPr>
          <p:nvPr/>
        </p:nvCxnSpPr>
        <p:spPr>
          <a:xfrm>
            <a:off x="1457666" y="910498"/>
            <a:ext cx="1430663" cy="828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724D5E2-4EE3-D829-79F4-A20BE25BE75E}"/>
              </a:ext>
            </a:extLst>
          </p:cNvPr>
          <p:cNvSpPr/>
          <p:nvPr/>
        </p:nvSpPr>
        <p:spPr>
          <a:xfrm>
            <a:off x="1322842" y="3896557"/>
            <a:ext cx="304800" cy="3107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3876F2-C7C2-3637-FEDA-4B59E11E1CB5}"/>
              </a:ext>
            </a:extLst>
          </p:cNvPr>
          <p:cNvSpPr/>
          <p:nvPr/>
        </p:nvSpPr>
        <p:spPr>
          <a:xfrm>
            <a:off x="1408565" y="3987334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E69E2F-22A9-DD61-9205-15576681AA63}"/>
              </a:ext>
            </a:extLst>
          </p:cNvPr>
          <p:cNvSpPr txBox="1"/>
          <p:nvPr/>
        </p:nvSpPr>
        <p:spPr>
          <a:xfrm>
            <a:off x="2909082" y="1387061"/>
            <a:ext cx="3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807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7CF6C-DA3E-94B5-C3E1-08100C7A9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1E6023-8966-C277-FD0A-CE86053405E1}"/>
              </a:ext>
            </a:extLst>
          </p:cNvPr>
          <p:cNvSpPr/>
          <p:nvPr/>
        </p:nvSpPr>
        <p:spPr>
          <a:xfrm>
            <a:off x="2155371" y="1624818"/>
            <a:ext cx="1713863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DFF123-219B-6187-9456-25AD02FC4F79}"/>
              </a:ext>
            </a:extLst>
          </p:cNvPr>
          <p:cNvSpPr/>
          <p:nvPr/>
        </p:nvSpPr>
        <p:spPr>
          <a:xfrm>
            <a:off x="5013457" y="1624818"/>
            <a:ext cx="1653469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8D6DA39-D65C-22A7-C317-3F562D783EDA}"/>
              </a:ext>
            </a:extLst>
          </p:cNvPr>
          <p:cNvCxnSpPr>
            <a:cxnSpLocks/>
          </p:cNvCxnSpPr>
          <p:nvPr/>
        </p:nvCxnSpPr>
        <p:spPr>
          <a:xfrm flipH="1" flipV="1">
            <a:off x="5108222" y="1716619"/>
            <a:ext cx="416540" cy="4994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557B8F6-8CFA-F95F-480A-45CCB332C6DE}"/>
                  </a:ext>
                </a:extLst>
              </p14:cNvPr>
              <p14:cNvContentPartPr/>
              <p14:nvPr/>
            </p14:nvContentPartPr>
            <p14:xfrm rot="16400773">
              <a:off x="5256733" y="1685326"/>
              <a:ext cx="330486" cy="187228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557B8F6-8CFA-F95F-480A-45CCB332C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400773">
                <a:off x="5247723" y="1676307"/>
                <a:ext cx="348146" cy="204905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5E49C21E-027A-4E41-CF92-E87BAB57589F}"/>
              </a:ext>
            </a:extLst>
          </p:cNvPr>
          <p:cNvSpPr txBox="1"/>
          <p:nvPr/>
        </p:nvSpPr>
        <p:spPr>
          <a:xfrm>
            <a:off x="5507456" y="1689897"/>
            <a:ext cx="58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45°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E794AB7-0610-1473-30E7-D6014A6B3C08}"/>
              </a:ext>
            </a:extLst>
          </p:cNvPr>
          <p:cNvSpPr txBox="1"/>
          <p:nvPr/>
        </p:nvSpPr>
        <p:spPr>
          <a:xfrm>
            <a:off x="5667829" y="1146509"/>
            <a:ext cx="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41C81C-85FF-B76C-DFC7-C891A6EAF381}"/>
              </a:ext>
            </a:extLst>
          </p:cNvPr>
          <p:cNvCxnSpPr>
            <a:cxnSpLocks/>
          </p:cNvCxnSpPr>
          <p:nvPr/>
        </p:nvCxnSpPr>
        <p:spPr>
          <a:xfrm flipH="1">
            <a:off x="2561771" y="1842773"/>
            <a:ext cx="812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64F79B2-570D-0B9A-6DB8-1DE937111823}"/>
              </a:ext>
            </a:extLst>
          </p:cNvPr>
          <p:cNvSpPr txBox="1"/>
          <p:nvPr/>
        </p:nvSpPr>
        <p:spPr>
          <a:xfrm>
            <a:off x="2927319" y="1146509"/>
            <a:ext cx="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A68FFC-8028-E9BC-3916-8460E5DCF146}"/>
              </a:ext>
            </a:extLst>
          </p:cNvPr>
          <p:cNvCxnSpPr/>
          <p:nvPr/>
        </p:nvCxnSpPr>
        <p:spPr>
          <a:xfrm flipH="1">
            <a:off x="1632857" y="4093029"/>
            <a:ext cx="5225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3B2DB0-EBE3-C431-3574-442DAF353217}"/>
              </a:ext>
            </a:extLst>
          </p:cNvPr>
          <p:cNvCxnSpPr/>
          <p:nvPr/>
        </p:nvCxnSpPr>
        <p:spPr>
          <a:xfrm>
            <a:off x="1632857" y="4093028"/>
            <a:ext cx="0" cy="1531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390D2DE-828A-72F5-2A72-938FD1507F19}"/>
              </a:ext>
            </a:extLst>
          </p:cNvPr>
          <p:cNvCxnSpPr/>
          <p:nvPr/>
        </p:nvCxnSpPr>
        <p:spPr>
          <a:xfrm>
            <a:off x="1632857" y="5638800"/>
            <a:ext cx="11103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80BE660-3BBA-5920-26AC-58BA9202A790}"/>
              </a:ext>
            </a:extLst>
          </p:cNvPr>
          <p:cNvSpPr/>
          <p:nvPr/>
        </p:nvSpPr>
        <p:spPr>
          <a:xfrm>
            <a:off x="2743199" y="5377543"/>
            <a:ext cx="538199" cy="5225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912EAE9-BF4F-D102-437E-7150F65BF081}"/>
              </a:ext>
            </a:extLst>
          </p:cNvPr>
          <p:cNvCxnSpPr/>
          <p:nvPr/>
        </p:nvCxnSpPr>
        <p:spPr>
          <a:xfrm flipH="1">
            <a:off x="3869234" y="4100286"/>
            <a:ext cx="5225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4FB8652-9C78-5BF6-F591-659AE7FC9DDC}"/>
              </a:ext>
            </a:extLst>
          </p:cNvPr>
          <p:cNvCxnSpPr/>
          <p:nvPr/>
        </p:nvCxnSpPr>
        <p:spPr>
          <a:xfrm>
            <a:off x="4391748" y="4093029"/>
            <a:ext cx="0" cy="1531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0279A8-C149-7592-4DD1-DF0289172152}"/>
              </a:ext>
            </a:extLst>
          </p:cNvPr>
          <p:cNvCxnSpPr/>
          <p:nvPr/>
        </p:nvCxnSpPr>
        <p:spPr>
          <a:xfrm>
            <a:off x="3281405" y="5624285"/>
            <a:ext cx="11103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523A84E-3FD4-4E85-EAF6-AC094E549DB0}"/>
              </a:ext>
            </a:extLst>
          </p:cNvPr>
          <p:cNvSpPr txBox="1"/>
          <p:nvPr/>
        </p:nvSpPr>
        <p:spPr>
          <a:xfrm>
            <a:off x="2840233" y="5454133"/>
            <a:ext cx="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4DCB6E2-3444-A0D4-C25A-67AFB282BA7A}"/>
              </a:ext>
            </a:extLst>
          </p:cNvPr>
          <p:cNvCxnSpPr/>
          <p:nvPr/>
        </p:nvCxnSpPr>
        <p:spPr>
          <a:xfrm>
            <a:off x="711200" y="2866571"/>
            <a:ext cx="1444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53B0D77-1DE9-C8C4-5D59-89A874D5508E}"/>
              </a:ext>
            </a:extLst>
          </p:cNvPr>
          <p:cNvSpPr/>
          <p:nvPr/>
        </p:nvSpPr>
        <p:spPr>
          <a:xfrm>
            <a:off x="1299935" y="2799896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4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1348-F194-4052-AA5D-EE11550CE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B3DFB2-B772-244F-DA73-E79A08FBB360}"/>
              </a:ext>
            </a:extLst>
          </p:cNvPr>
          <p:cNvCxnSpPr/>
          <p:nvPr/>
        </p:nvCxnSpPr>
        <p:spPr>
          <a:xfrm>
            <a:off x="1690914" y="3345543"/>
            <a:ext cx="7670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5454A84-AB39-9B6C-9667-19EFF65B89CB}"/>
              </a:ext>
            </a:extLst>
          </p:cNvPr>
          <p:cNvSpPr/>
          <p:nvPr/>
        </p:nvSpPr>
        <p:spPr>
          <a:xfrm>
            <a:off x="5000171" y="2481943"/>
            <a:ext cx="384629" cy="1719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对照 5">
            <a:extLst>
              <a:ext uri="{FF2B5EF4-FFF2-40B4-BE49-F238E27FC236}">
                <a16:creationId xmlns:a16="http://schemas.microsoft.com/office/drawing/2014/main" id="{EF7975B3-585F-899B-629E-D065847E11F0}"/>
              </a:ext>
            </a:extLst>
          </p:cNvPr>
          <p:cNvSpPr/>
          <p:nvPr/>
        </p:nvSpPr>
        <p:spPr>
          <a:xfrm>
            <a:off x="5733143" y="2362209"/>
            <a:ext cx="304800" cy="1959410"/>
          </a:xfrm>
          <a:prstGeom prst="flowChartCol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4F30158-31B1-0FB3-6FEF-21BFBC44E6D7}"/>
                  </a:ext>
                </a:extLst>
              </p14:cNvPr>
              <p14:cNvContentPartPr/>
              <p14:nvPr/>
            </p14:nvContentPartPr>
            <p14:xfrm>
              <a:off x="5965035" y="2368130"/>
              <a:ext cx="86400" cy="19404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4F30158-31B1-0FB3-6FEF-21BFBC44E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6395" y="2359490"/>
                <a:ext cx="104040" cy="19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16E2C2E-8BEE-F1F4-7DD1-FAAFB25C0ADC}"/>
                  </a:ext>
                </a:extLst>
              </p14:cNvPr>
              <p14:cNvContentPartPr/>
              <p14:nvPr/>
            </p14:nvContentPartPr>
            <p14:xfrm>
              <a:off x="5681355" y="2383610"/>
              <a:ext cx="338400" cy="19346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16E2C2E-8BEE-F1F4-7DD1-FAAFB25C0A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2355" y="2374610"/>
                <a:ext cx="356040" cy="19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9B35FA5-5C86-C53F-F1F4-ACAF161740E7}"/>
                  </a:ext>
                </a:extLst>
              </p14:cNvPr>
              <p14:cNvContentPartPr/>
              <p14:nvPr/>
            </p14:nvContentPartPr>
            <p14:xfrm>
              <a:off x="5740035" y="2442290"/>
              <a:ext cx="137160" cy="17416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9B35FA5-5C86-C53F-F1F4-ACAF161740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1395" y="2433650"/>
                <a:ext cx="154800" cy="1759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9F8D1DB-038C-F559-BF79-2DA8312F94EB}"/>
              </a:ext>
            </a:extLst>
          </p:cNvPr>
          <p:cNvSpPr txBox="1"/>
          <p:nvPr/>
        </p:nvSpPr>
        <p:spPr>
          <a:xfrm>
            <a:off x="1918482" y="2976211"/>
            <a:ext cx="3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61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尧 阿</dc:creator>
  <cp:lastModifiedBy>尧 阿</cp:lastModifiedBy>
  <cp:revision>5</cp:revision>
  <dcterms:created xsi:type="dcterms:W3CDTF">2024-09-28T11:44:55Z</dcterms:created>
  <dcterms:modified xsi:type="dcterms:W3CDTF">2024-10-08T07:23:41Z</dcterms:modified>
</cp:coreProperties>
</file>