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24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1,'17722'0,"-17705"0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5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24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1,'17722'0,"-17705"0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4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1,'0'6573,"0"-6563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5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24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1,'13140'0,"-13127"0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38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0,'0'3125,"0"-2191,0 669,0-690,0-904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4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1,'0'6573,"0"-6563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38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0,'0'3125,"0"-2191,0 669,0-690,0-904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61 24575,'-3'2'0,"1"1"0,0 0 0,1-1 0,-1 1 0,0 0 0,1 0 0,-2 5 0,2-6 0,1-1 0,0 1 0,0-1 0,0 1 0,0-1 0,0 1 0,0-1 0,0 1 0,0-1 0,0 1 0,1-1 0,-1 0 0,1 1 0,-1-1 0,1 1 0,0-1 0,-1 0 0,1 0 0,0 1 0,0-1 0,0 0 0,0 0 0,0 0 0,0 0 0,2 1 0,-2-1 0,1 1 0,0-1 0,0 0 0,0 0 0,0 0 0,0-1 0,0 1 0,0 0 0,0-1 0,0 1 0,0-1 0,1 0 0,-1 0 0,0 0 0,0 0 0,4 0 0,8-10 0,-7 4 0,-6 5 0,0 1 0,1-1 0,-1 0 0,0 0 0,0 0 0,0 0 0,0-1 0,0 1 0,0 0 0,0 0 0,0-1 0,-1 1 0,2-3 0,-2 3 0,0 1 0,0-1 0,0 0 0,0 1 0,0-1 0,0 0 0,0 1 0,-1-1 0,1 0 0,0 1 0,0-1 0,-1 0 0,1 1 0,0-1 0,-1 1 0,1-1 0,-1 1 0,1-1 0,-1 1 0,1-1 0,-1 1 0,1-1 0,-1 1 0,1 0 0,-1-1 0,0 1 0,1 0 0,-1-1 0,1 1 0,-1 0 0,0 0 0,1 0 0,-2 0 0,-26-21 0,26 20 0,0 0 0,0 0 0,0 0 0,0 0 0,0 1 0,0-1 0,0 1 0,0-1 0,-1 1 0,-1 0 0,3 0 0,1 0 0,-1 0 0,0 1 0,1-1 0,-1 0 0,0 1 0,1-1 0,-1 0 0,1 1 0,-1-1 0,1 1 0,-1-1 0,1 1 0,-1-1 0,1 1 0,-1-1 0,1 1 0,0-1 0,-1 1 0,1 0 0,0-1 0,-1 1 0,1 0 0,0-1 0,0 1 0,0 0 0,0-1 0,0 1 0,-1 0 0,1-1 0,0 1 0,1 0 0,-1-1 0,0 1 0,0 1 0,0 0 0,0 0 0,0 0 0,0 0 0,1 1 0,-1-1 0,0 0 0,1 0 0,0 0 0,-1 0 0,1 0 0,0 0 0,0 0 0,0-1 0,0 1 0,0 0 0,1 0 0,-1-1 0,0 1 0,1-1 0,-1 1 0,1-1 0,0 1 0,-1-1 0,1 0 0,0 0 0,0 0 0,0 0 0,0 0 0,0-1 0,0 1 0,0 0 0,4 0 0,0-1 0,1 0 0,-1-1 0,1 1 0,-1-1 0,0-1 0,1 1 0,-1-1 0,0 0 0,0 0 0,6-4 0,-10 5 0,-1-1 0,1 0 0,-1 1 0,1-1 0,-1 0 0,0 1 0,1-1 0,-1 0 0,0 0 0,0 0 0,0 0 0,-1 0 0,1-1 0,0 1 0,-1 0 0,1 0 0,-1 0 0,0 0 0,0-4 0,0 4 0,0 0 0,0 0 0,0 1 0,0-1 0,-1 0 0,1 0 0,0 0 0,-1 0 0,0 0 0,1 0 0,-1 0 0,0 1 0,0-1 0,0 0 0,0 1 0,0-1 0,-1 1 0,1-1 0,0 1 0,-1-1 0,-2-1 0,-1 0 0,-1 0 0,1 0 0,-1 1 0,1 0 0,-1 0 0,0 0 0,0 1 0,0-1 0,-6 1 0,10 1 0,0 0 0,0 0 0,0 0 0,0 1 0,0-1 0,0 1 0,0-1 0,0 1 0,0 0 0,0 0 0,0-1 0,1 1 0,-1 1 0,0-1 0,1 0 0,-1 0 0,0 1 0,1-1 0,0 0 0,-1 1 0,1 0 0,0-1 0,0 1 0,0 0 0,0 0 0,0-1 0,0 1 0,0 2 0,-1 1 0,1-1 0,0 0 0,0 0 0,1 0 0,-1 1 0,1-1 0,0 0 0,1 9 0,-1-12 0,0 1 0,1-1 0,-1 0 0,0 1 0,1-1 0,-1 0 0,1 1 0,0-1 0,0 0 0,-1 1 0,1-1 0,0 0 0,0 0 0,0 0 0,0 0 0,0 0 0,0 0 0,1 0 0,-1 0 0,0 0 0,0-1 0,1 1 0,-1 0 0,0-1 0,1 1 0,-1-1 0,1 0 0,1 1 0,13 4 0,-14-4 0,0 0 0,0-1 0,0 1 0,0 0 0,0-1 0,0 0 0,0 1 0,0-1 0,0 0 0,0 0 0,0 0 0,2-1 0,-1 1 0,0-1 0,0 0 0,0 0 0,0 0 0,0 0 0,-1 0 0,1-1 0,0 1 0,-1-1 0,1 0 0,-1 0 0,0 0 0,0 0 0,4-4 0,-5 5 0,-1 0 0,1 0 0,0-1 0,-1 1 0,1 0 0,-1 0 0,0 0 0,1 0 0,-1 0 0,0-1 0,0 1 0,0 0 0,0 0 0,0-1 0,0 1 0,0 0 0,0 0 0,0 0 0,0-1 0,-1 1 0,1 0 0,-1 0 0,1 0 0,0 0 0,-1 0 0,0-1 0,1 1 0,-1 0 0,0 0 0,0 1 0,1-1 0,-1 0 0,0 0 0,0 0 0,0 0 0,0 1 0,0-1 0,-1 0 0,0 0 0,1 0 0,0 0 0,0 0 0,-1 0 0,1 0 0,-1 1 0,1-1 0,0 1 0,-1-1 0,1 1 0,-1-1 0,1 1 0,-1 0 0,0-1 0,1 1 0,-1 0 0,1 0 0,-1 0 0,1 1 0,-1-1 0,1 0 0,-1 0 0,1 1 0,-1-1 0,1 1 0,-1 0 0,1-1 0,-1 1 0,1 0 0,0 0 0,-1 0 0,1 0 0,0 0 0,0 0 0,0 0 0,-2 2 0,2-1 0,-1 1 0,1-1 0,-1 0 0,1 1 0,0 0 0,0-1 0,0 1 0,0 0 0,0-1 0,1 1 0,-1 0 0,1 0 0,0 0 0,0-1 0,0 1 0,0 0 0,0 0 0,1 0 0,1 5 0,-2-8 0,0 1 0,0-1 0,0 1 0,0-1 0,0 1 0,0-1 0,1 1 0,-1-1 0,0 1 0,0-1 0,0 0 0,1 1 0,-1-1 0,0 1 0,1-1 0,-1 1 0,0-1 0,1 0 0,-1 1 0,0-1 0,1 0 0,-1 0 0,1 1 0,-1-1 0,1 0 0,-1 0 0,1 1 0,-1-1 0,1 0 0,-1 0 0,1 0 0,-1 0 0,1 0 0,-1 0 0,1 0 0,-1 0 0,1 0 0,-1 0 0,1 0 0,-1 0 0,1 0 0,-1 0 0,1-1 0,-1 1 0,1 0 0,-1 0 0,0 0 0,1-1 0,-1 1 0,1 0 0,-1-1 0,1 1 0,1-2 0,0 0 0,-1 0 0,1 0 0,0 0 0,-1 0 0,1 0 0,-1 0 0,0 0 0,2-3 0,0-3 0,8-23 0,-11 28 0,1 1 0,-1 0 0,1 0 0,-1-1 0,0 1 0,0 0 0,0 0 0,-1-1 0,1 1 0,0 0 0,-1 0 0,0-3 0,-1 3 0,1 1 0,-1-1 0,0 1 0,1 0 0,-1-1 0,0 1 0,0 0 0,0 1 0,0-1 0,0 0 0,0 0 0,0 1 0,0-1 0,0 1 0,-4-1 0,-2-1 0,4 2 0,1 1 0,0-1 0,0 0 0,0 1 0,-1 0 0,1 0 0,0 0 0,0 0 0,0 0 0,0 1 0,-4 3 0,-9 2 0,15-6 0,-1-1 0,1 1 0,0 0 0,-1 0 0,1 0 0,0 0 0,-1 0 0,1 0 0,0 0 0,0 0 0,0 0 0,0 1 0,0-1 0,1 0 0,-1 1 0,0-1 0,0 1 0,1-1 0,-1 1 0,1-1 0,-1 3 0,0 0 0,1 0 0,0 0 0,-1 0 0,1 0 0,1 0 0,-1 0 0,2 6 0,-1-8 0,0-1 0,0 0 0,0 0 0,0 1 0,0-1 0,0 0 0,1 0 0,-1 0 0,0 0 0,1-1 0,-1 1 0,0 0 0,1 0 0,-1-1 0,1 1 0,-1-1 0,4 1 0,6 4 0,-7-4 0,1 0 0,0-1 0,-1 1 0,1-1 0,0 0 0,-1 0 0,1 0 0,0 0 0,-1-1 0,1 0 0,0 0 0,5-2 0,-6 2 0,-1 0 0,1-1 0,-1 1 0,0-1 0,0 0 0,0 1 0,0-1 0,0-1 0,4-3 0,-5 4 0,0-1 0,-1 1 0,1-1 0,-1 1 0,0-1 0,0 0 0,0 0 0,0 0 0,0 0 0,0 0 0,0-5 0,-1 6 0,0 0 0,1 0 0,-1 0 0,0 0 0,-1 0 0,1 0 0,0 0 0,0 0 0,-1 0 0,1 0 0,-1 1 0,0-1 0,1 0 0,-1 0 0,0 0 0,0 1 0,0-1 0,0 0 0,-1 1 0,1-1 0,0 1 0,-1 0 0,-1-3 0,-2 2 0,1-1 0,-1 0 0,1 1 0,-1 0 0,0 0 0,0 0 0,-9-1 0,10 2 0,0 1 0,0-1 0,0 1 0,0 0 0,0 0 0,-7 2 0,9-2 0,0 0 0,0 1 0,0-1 0,0 1 0,0 0 0,0-1 0,0 1 0,0 0 0,1 0 0,-1 0 0,0 1 0,1-1 0,-1 0 0,1 0 0,-2 3 0,1-1-1365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24575,'0'0'0,"-1"1"0,0-1 0,1 0 0,-1 1 0,0-1 0,1 0 0,-1 1 0,0-1 0,1 1 0,-1-1 0,1 1 0,-1-1 0,1 1 0,-1-1 0,1 1 0,0 0 0,-1-1 0,1 1 0,0 0 0,-1-1 0,1 1 0,0 0 0,0-1 0,-1 1 0,1 0 0,0 1 0,0-1 0,-1 1 0,1-1 0,0 1 0,0 0 0,0-1 0,0 1 0,0-1 0,0 1 0,0 0 0,0-1 0,1 3 0,0-2 0,0 0 0,1 0 0,-1 0 0,1-1 0,-1 1 0,1 0 0,0-1 0,0 1 0,-1-1 0,1 1 0,0-1 0,4 2 0,-5-3 0,0 1 0,0-1 0,0 0 0,-1 1 0,1-1 0,0 0 0,0 0 0,0 0 0,0 0 0,-1 0 0,1 0 0,0 0 0,0 0 0,0 0 0,0 0 0,0 0 0,-1 0 0,1-1 0,0 1 0,0 0 0,0-1 0,-1 1 0,1 0 0,0-1 0,0 1 0,-1-1 0,1 1 0,0-1 0,-1 0 0,1 1 0,-1-1 0,1 1 0,-1-1 0,1 0 0,0-1 0,0-1 0,1 1 0,-1-1 0,0 0 0,0 1 0,0-1 0,-1 0 0,2-6 0,-2 9 0,0-1 0,0 0 0,0 1 0,-1-1 0,1 1 0,0-1 0,0 0 0,0 1 0,-1-1 0,1 1 0,0-1 0,-1 0 0,1 1 0,0-1 0,-1 1 0,1-1 0,-1 1 0,1-1 0,-1 1 0,1 0 0,-1-1 0,1 1 0,-1 0 0,1-1 0,-1 1 0,0 0 0,1 0 0,-1-1 0,1 1 0,-1 0 0,0 0 0,1 0 0,-1 0 0,0 0 0,1 0 0,-1 0 0,0 0 0,1 0 0,-1 0 0,0 0 0,0 1 0,0-1 0,-1 0 0,0 0 0,1 0 0,-1 1 0,1-1 0,-1 1 0,1-1 0,-1 1 0,1 0 0,0-1 0,-1 1 0,1 0 0,0 0 0,-2 2 0,2-3 0,1 1 0,-1-1 0,1 1 0,0-1 0,-1 1 0,1 0 0,0-1 0,0 1 0,-1-1 0,1 1 0,0 0 0,0-1 0,0 1 0,0-1 0,0 1 0,0 0 0,0-1 0,0 1 0,0 0 0,0-1 0,0 1 0,0-1 0,0 1 0,0 0 0,1-1 0,-1 1 0,0-1 0,0 1 0,1 0 0,-1-1 0,0 1 0,1-1 0,-1 1 0,1-1 0,-1 0 0,1 1 0,-1-1 0,1 1 0,-1-1 0,1 1 0,3 1 0,0 1 0,0-1 0,0 0 0,0 0 0,0 0 0,0 0 0,0-1 0,1 1 0,-1-1 0,0 0 0,1-1 0,-1 1 0,1-1 0,-1 0 0,1 0 0,-1 0 0,10-2 0,-14 1 0,1 1 0,-1 0 0,1-1 0,-1 1 0,1 0 0,-1-1 0,1 1 0,-1-1 0,1 1 0,-1-1 0,1 1 0,-1-1 0,0 1 0,1-1 0,-1 0 0,0 1 0,1-1 0,-1 0 0,0 1 0,0-1 0,0 0 0,0 1 0,0-1 0,1 0 0,-1 1 0,0-1 0,-1 0 0,1 1 0,0-1 0,0 0 0,0 0 0,-9-27 0,5 16 0,3 6 0,-1 1 0,1 0 0,-1 0 0,0 0 0,-5-10 0,7 14 0,-1 0 0,1 0 0,-1 0 0,0 1 0,1-1 0,-1 0 0,0 0 0,1 1 0,-1-1 0,0 1 0,0-1 0,0 0 0,0 1 0,1-1 0,-1 1 0,0 0 0,0-1 0,0 1 0,0 0 0,0 0 0,0-1 0,0 1 0,0 0 0,0 0 0,0 0 0,0 0 0,0 0 0,0 1 0,0-1 0,0 0 0,0 0 0,0 1 0,0-1 0,0 0 0,0 1 0,0-1 0,0 1 0,-1 0 0,0 1 0,-1 0 0,1 0 0,0 0 0,0 0 0,-1 0 0,1 1 0,1-1 0,-1 1 0,0-1 0,1 1 0,-3 4 0,2-2 0,0 1 0,0-1 0,0 1 0,1 0 0,-1 7 0,1-8 0,0 1 0,1 0 0,0 0 0,0 0 0,1-1 0,0 7 0,0-11 0,-1 1 0,0-1 0,1 0 0,-1 0 0,1 0 0,-1 1 0,1-1 0,0 0 0,0 0 0,-1 0 0,1 0 0,0 0 0,0 0 0,0 0 0,0-1 0,0 1 0,0 0 0,0 0 0,1-1 0,-1 1 0,0-1 0,0 1 0,0-1 0,1 1 0,-1-1 0,0 0 0,0 0 0,1 1 0,-1-1 0,0 0 0,3 0 0,-2 0 0,-1 0 0,0-1 0,1 1 0,-1 0 0,1 0 0,-1 0 0,0-1 0,1 1 0,-1-1 0,0 1 0,1-1 0,-1 0 0,0 1 0,0-1 0,1 0 0,-1 0 0,0 0 0,0 0 0,0 0 0,0 0 0,1-1 0,-1-1 0,1 0 0,-1 1 0,0-1 0,0 0 0,0 0 0,0 0 0,0 0 0,-1 0 0,1-4 0,-1 3 0,0 0 0,0-1 0,0 1 0,-1-1 0,0 1 0,0 0 0,0-1 0,0 1 0,-3-7 0,3 10 0,1 0 0,-1 0 0,1 0 0,-1 0 0,1 0 0,-1 0 0,1 0 0,-1 0 0,0 0 0,0 0 0,0 0 0,1 1 0,-1-1 0,0 0 0,0 0 0,0 1 0,0-1 0,0 1 0,0-1 0,0 1 0,0-1 0,0 1 0,-1 0 0,1 0 0,0-1 0,0 1 0,0 0 0,0 0 0,0 0 0,-1 0 0,1 0 0,0 0 0,0 1 0,0-1 0,0 0 0,0 0 0,0 1 0,-1-1 0,1 1 0,0-1 0,-1 2 0,-2 0 0,1 0 0,0 0 0,0 1 0,0-1 0,1 1 0,-1-1 0,0 1 0,-2 5 0,4-7 0,0 0 0,1 0 0,-1 0 0,1 0 0,-1 1 0,1-1 0,-1 0 0,1 0 0,0 1 0,0-1 0,-1 0 0,1 0 0,0 1 0,0-1 0,0 0 0,1 1 0,-1-1 0,0 0 0,0 0 0,1 1 0,-1-1 0,1 0 0,-1 0 0,1 0 0,-1 1 0,1-1 0,1 1 0,1 2 0,0 0 0,0 0 0,1 0 0,-1 0 0,1-1 0,0 0 0,0 0 0,0 0 0,0 0 0,1-1 0,5 3 0,-9-4 0,0-1 0,0 1 0,0-1 0,0 1 0,0-1 0,0 0 0,0 0 0,0 1 0,0-1 0,0 0 0,0 0 0,0 0 0,0 0 0,1 0 0,-1 0 0,1-1 0,-1 0 0,0 0 0,0 0 0,0 0 0,-1 0 0,1 0 0,0-1 0,-1 1 0,1 0 0,-1 0 0,1 0 0,-1-1 0,0 1 0,1 0 0,-1-2 0,6-19 0,-4 17 0,0 0 0,0-1 0,-1 1 0,0-1 0,0 0 0,0 1 0,0-1 0,-1 0 0,0 1 0,-2-12 0,1 16 0,1-1 0,-1 1 0,0 0 0,0-1 0,0 1 0,0 0 0,0 0 0,0 0 0,0-1 0,0 1 0,0 0 0,0 0 0,-1 1 0,1-1 0,0 0 0,-1 0 0,1 1 0,-1-1 0,1 0 0,-1 1 0,1 0 0,-1-1 0,1 1 0,-3 0 0,-6-1 0,1 0 0,-19 2 0,14-1 0,11 0 0,1 1 0,0-1 0,0 1 0,0-1 0,0 1 0,0 0 0,0 0 0,0-1 0,0 1 0,0 1 0,1-1 0,-1 0 0,0 0 0,1 1 0,-1-1 0,1 1 0,-1-1 0,1 1 0,0 0 0,-1-1 0,1 1 0,0 0 0,0 0 0,-1 4 0,0-1 0,0 1 0,0-1 0,0 1 0,1 0 0,0 0 0,0 0 0,0 11 0,2-15 0,-1 0 0,1 0 0,-1 0 0,1-1 0,0 1 0,0 0 0,0 0 0,0-1 0,0 1 0,0-1 0,0 1 0,1-1 0,-1 1 0,0-1 0,1 0 0,-1 0 0,3 2 0,3 1 0,-1 1 0,14 5 0,-15-7 0,0-1 0,0 0 0,0 0 0,0 0 0,1-1 0,-1 1 0,0-1 0,1-1 0,-1 1 0,0-1 0,1 0 0,-1 0 0,7-1 0,-11 1 0,0-1 0,-1 0 0,1 1 0,0-1 0,-1 0 0,1 1 0,0-1 0,-1 0 0,1 0 0,-1 0 0,1 1 0,-1-1 0,1 0 0,-1 0 0,0 0 0,1 0 0,-1 0 0,0 0 0,0 0 0,0 0 0,0 0 0,0 0 0,0 0 0,0 0 0,0-1 0,-2-28 0,-11-30 0,13 57 0,-1 1 0,1-1 0,-1 0 0,0 1 0,0-1 0,0 1 0,0-1 0,0 1 0,0 0 0,-1 0 0,1-1 0,-1 1 0,1 0 0,-1 0 0,-4-3 0,5 4 0,-1 0 0,1 0 0,0 0 0,-1 0 0,1 0 0,-1 1 0,0-1 0,1 0 0,-1 1 0,0 0 0,1-1 0,-1 1 0,0 0 0,1 0 0,-1 0 0,0 0 0,1 0 0,-1 0 0,0 0 0,1 0 0,-1 1 0,0-1 0,1 1 0,-1-1 0,0 1 0,-1 1 0,-2 1 0,0 0 0,0 0 0,0 1 0,0 0 0,1 0 0,0 0 0,-1 1 0,2-1 0,-7 9 0,10-12 0,-1 0 0,1 1 0,0-1 0,0 0 0,0 0 0,0 0 0,0 0 0,0 0 0,0 0 0,0 0 0,1 1 0,-1-1 0,0 0 0,1 0 0,-1 0 0,0 0 0,1 0 0,0 0 0,-1 0 0,1 0 0,-1-1 0,1 1 0,0 0 0,0 0 0,0 0 0,-1-1 0,3 2 0,3 3 0,1 0 0,12 7 0,-10-7 0,-6-3 0,1-1 0,0 1 0,-1-1 0,1 1 0,0-1 0,0 0 0,0-1 0,0 1 0,0-1 0,0 1 0,0-1 0,7-1 0,-9 0 0,-1 1 0,1-1 0,0 0 0,0 0 0,0 0 0,-1-1 0,1 1 0,0 0 0,-1 0 0,1-1 0,-1 1 0,0-1 0,1 0 0,-1 1 0,0-1 0,0 0 0,0 0 0,1-3 0,-1 4 0,-1 0 0,1 0 0,-1 0 0,0 0 0,0 0 0,1 0 0,-1 0 0,0 0 0,0 0 0,0 0 0,0 0 0,0-1 0,0 1 0,0 0 0,-1 0 0,1 0 0,0 0 0,-1 0 0,1 0 0,0 0 0,-1 0 0,1 0 0,-1 0 0,0 0 0,1 1 0,-1-1 0,0 0 0,1 0 0,-1 0 0,0 1 0,0-1 0,0 0 0,0 1 0,0-1 0,0 1 0,-1-1 0,-5-4-1365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0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 24575,'0'0'0,"1"0"0,0 1 0,-1-1 0,1 1 0,-1-1 0,1 1 0,0-1 0,-1 1 0,1-1 0,-1 1 0,1-1 0,-1 1 0,1 0 0,-1-1 0,0 1 0,1 0 0,-1 0 0,0-1 0,0 1 0,1 0 0,-1-1 0,0 1 0,0 0 0,0 0 0,0 1 0,2 20 0,-2-21 0,0-1 0,0 1 0,0-1 0,-1 1 0,1-1 0,0 1 0,-1-1 0,1 1 0,0-1 0,-1 1 0,1-1 0,-1 0 0,1 1 0,-1-1 0,1 0 0,-1 1 0,1-1 0,-1 0 0,1 1 0,-2-1 0,-16 7 0,5-2 0,9-3 0,1 0 0,-1 0 0,0-1 0,0 1 0,0-1 0,0 0 0,0 0 0,0-1 0,0 1 0,0-1 0,-1 0 0,-5-1 0,2 1 0,-6 1 0,9 0 0,0-1 0,0 0 0,0 0 0,-10-2 0,14 1 0,0 0 0,0 0 0,0 1 0,0-1 0,0 0 0,1 0 0,-1 0 0,0 0 0,0 0 0,1 0 0,-1-1 0,0 1 0,1 0 0,-1 0 0,1 0 0,0-1 0,-1 1 0,1 0 0,0-1 0,0 1 0,0-3 0,-1 3 0,1-1 0,0 1 0,0-1 0,0 1 0,0-1 0,0 1 0,0-1 0,0 1 0,0-1 0,1 1 0,-1-1 0,1 1 0,-1 0 0,1-1 0,-1 1 0,1-1 0,0 1 0,1-2 0,23-6 0,-15 7 0,-6 0 0,0 1 0,0 0 0,0 1 0,0-1 0,0 1 0,0 0 0,0 0 0,0 0 0,1 1 0,-1-1 0,0 1 0,0 0 0,0 0 0,0 0 0,0 1 0,-1-1 0,1 1 0,0 0 0,-1 0 0,1 1 0,3 2 0,-3-2 0,0 0 0,0 0 0,-1 0 0,1 1 0,-1-1 0,6 8 0,-9-9 0,1-1 0,0 0 0,-1 0 0,1 0 0,0 1 0,-1-1 0,0 0 0,1 0 0,-1 1 0,0-1 0,1 0 0,-1 1 0,0-1 0,0 0 0,0 1 0,0-1 0,0 1 0,-1-1 0,1 0 0,0 1 0,-1-1 0,1 0 0,-1 0 0,1 1 0,-1-1 0,1 0 0,-1 0 0,0 0 0,-1 2 0,0-1 0,0-1 0,0 1 0,0-1 0,0 0 0,0 0 0,-1 0 0,1 0 0,0 0 0,0-1 0,-1 1 0,1-1 0,0 1 0,-4-1 0,-31 1 0,32-2 0,1 0 0,-1 0 0,1 0 0,0-1 0,-7-2 0,9 3 0,0 0 0,0 0 0,0 0 0,0-1 0,0 1 0,1 0 0,-1-1 0,0 1 0,1-1 0,-1 0 0,1 1 0,-3-5 0,3 4 0,0 0 0,1 0 0,-1 0 0,1 0 0,-1-1 0,1 1 0,0 0 0,0 0 0,0-1 0,0 1 0,0 0 0,1 0 0,-1-1 0,1 1 0,-1 0 0,1 0 0,0 0 0,0 0 0,0 0 0,0 0 0,0 0 0,0 0 0,1 0 0,-1 1 0,1-1 0,-1 0 0,4-2 0,5-3 0,-9 6 0,1 0 0,-1 0 0,1 0 0,0 0 0,-1 0 0,1 1 0,0-1 0,-1 0 0,1 1 0,3-1 0,3 0-1365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38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0,'0'1012,"0"-710,0 217,0-223,0-293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4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0,'0'1991,"0"-1988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0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24575,'2'1'0,"-1"-1"0,1 1 0,0 0 0,-1 0 0,1 0 0,-1 0 0,0 0 0,1 0 0,-1 0 0,0 0 0,0 0 0,0 1 0,1-1 0,0 3 0,7 5 0,2-1 0,0-1 0,0-1 0,1 0 0,0 0 0,0-1 0,15 4 0,-3-1 0,-19-6 0,2 0 0,1 1 0,-1-1 0,1 0 0,9 1 0,-15-3 0,-1 0 0,1 0 0,-1 0 0,1 0 0,-1 0 0,1 0 0,-1 0 0,1 0 0,-1-1 0,1 1 0,-1-1 0,0 1 0,1-1 0,-1 1 0,0-1 0,1 0 0,-1 0 0,0 0 0,0 0 0,0 0 0,0 0 0,0 0 0,0 0 0,0 0 0,0 0 0,0 0 0,0-1 0,0-2 0,1-1 0,-1-1 0,0 0 0,0 0 0,-1 0 0,1 1 0,-1-1 0,-1 0 0,1 0 0,-1 0 0,0 0 0,-3-8 0,-2-28 0,6-18-1365,0 50-5461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0:0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24575,'0'-2'0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0:0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24575,'1'44'0,"0"-19"0,-1 1 0,-6 46 0,6-69-136,-1 0-1,0 0 1,0-1-1,0 1 1,0 0-1,-1-1 1,1 1-1,-1-1 0,-1 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0:0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24575,'-2'1'0,"-1"1"0,1 0 0,0 0 0,0 0 0,-1 0 0,1 0 0,1 0 0,-1 1 0,-2 3 0,2-3 0,0 1 0,1 0 0,-1 1 0,1-1 0,-1 6 0,1-6 0,0 1 0,-1 0 0,1-1 0,-4 7 0,-3 4 0,0 0 0,1 0 0,1 1 0,1-1 0,0 1 0,1 1 0,-3 28 0,-6-4 0,13-41 0,0 1 0,0-1 0,1 1 0,-1-1 0,0 1 0,0-1 0,0 1 0,1-1 0,-1 0 0,0 1 0,0-1 0,1 1 0,-1-1 0,0 0 0,1 1 0,-1-1 0,1 0 0,-1 0 0,0 1 0,1-1 0,-1 0 0,1 0 0,-1 1 0,1-1 0,-1 0 0,1 0 0,-1 0 0,0 0 0,1 0 0,-1 0 0,1 0 0,-1 0 0,1 0 0,-1 0 0,1 0 0,-1 0 0,1 0 0,0 0 0,19-4 0,5 0 0,6-1 0,-29 4 0,-1 1 0,1-1 0,-1 1 0,1-1 0,-1 0 0,1 0 0,-1 0 0,1 0 0,-1 0 0,0 0 0,0 0 0,1 0 0,-1 0 0,2-3 0,0 0 0,0 1 0,0 0 0,0 0 0,1 0 0,-1 0 0,1 0 0,0 1 0,0-1 0,0 1 0,0 0 0,0 0 0,7-2 0,7-3 0,-5 2 0,1 0 0,0 1 0,0 1 0,17-3 0,2 0 0,72-24 0,-99 28-341,1 0 0,0 0-1,9 0 1,-7 1-6485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4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1,'0'6573,"0"-6563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0:0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24575,'0'24'0,"1"-6"0,-3 25 0,1-38 0,0 0 0,0 0 0,0 0 0,0 0 0,-1 0 0,0 0 0,0 0 0,0-1 0,-5 8 0,4-8 0,0 2 0,0-1 0,0 0 0,1 0 0,0 1 0,1-1 0,-1 1 0,1 0 0,0-1 0,0 1 0,0 0 0,1 9 0,0-5 0,-5 27 0,0 11 0,4-33 0,0-7 0,1 0 0,0 1 0,1-1 0,2 15 0,-3-21 0,1-1 0,-1 1 0,1-1 0,-1 0 0,1 1 0,-1-1 0,1 0 0,0 0 0,-1 1 0,1-1 0,0 0 0,0 0 0,0 0 0,0 0 0,0 0 0,0 0 0,1 0 0,-1-1 0,0 1 0,0 0 0,0-1 0,1 1 0,-1 0 0,0-1 0,1 0 0,-1 1 0,1-1 0,-1 0 0,0 0 0,1 1 0,-1-1 0,1 0 0,-1-1 0,2 1 0,2-1 0,0-1 0,-1 1 0,1-1 0,-1 0 0,1 0 0,-1-1 0,0 1 0,4-4 0,11-6 0,91-48 0,-105 57 0,1-1 0,-1 0 0,7-7 0,-7 6 0,-1 1 0,1 1 0,-1-1 0,9-4 0,11-10 0,-21 15 0,0 1 0,0-1 0,0 1 0,0 0 0,0 0 0,0 0 0,1 0 0,-1 1 0,6-3 0,-6 4-136,1-1-1,-1 0 1,1 0-1,-1 0 1,0-1-1,1 1 1,-1-1-1,0 0 0,5-4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0:1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24575,'4'0'0,"0"1"0,0 0 0,0 0 0,0 0 0,0 1 0,0-1 0,0 1 0,6 4 0,12 5 0,-9-7 0,0 0 0,0-1 0,0-1 0,0 0 0,20 1 0,-23-2 0,0 1 0,0 0 0,17 6 0,13 4 0,-36-12 0,0 1 0,1 0 0,-1 0 0,0 1 0,0-1 0,0 1 0,0 0 0,0 0 0,0 0 0,0 0 0,-1 1 0,1 0 0,-1-1 0,4 5 0,-5-4 0,1-1 0,0 1 0,0-1 0,0 0 0,-1 0 0,2 0 0,-1 0 0,4 1 0,-6-2 0,0-1 0,-1 0 0,1 1 0,0-1 0,0 0 0,0 0 0,-1 1 0,1-1 0,0 0 0,0 0 0,0 0 0,-1 0 0,1 0 0,0 0 0,0 0 0,0 0 0,-1 0 0,1 0 0,0-1 0,0 1 0,0 0 0,-1-1 0,1 1 0,0 0 0,0-1 0,-1 1 0,1-1 0,0 1 0,-1-1 0,1 1 0,-1-1 0,1 0 0,-1 1 0,1-1 0,-1 0 0,1 1 0,-1-1 0,1 0 0,-1 1 0,0-2 0,2-6 0,0 0 0,-1 0 0,0 0 0,-1 0 0,0 0 0,0 0 0,-2-8 0,1 7 0,1 1 0,-1-1 0,2 0 0,-1 0 0,3-14 0,1 3 0,-1 0 0,-1 0 0,-1 0 0,-3-36 0,1 7 0,1-60-1365,0 98-5461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3:3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24575,'1'2'0,"0"-1"0,0 0 0,0 0 0,0 0 0,0 0 0,0 0 0,0 0 0,0 0 0,1-1 0,-1 1 0,0 0 0,1-1 0,-1 1 0,0-1 0,1 1 0,0 0 0,5 2 0,27 19 0,-27-17 0,-1 0 0,1-1 0,0 1 0,0-2 0,0 1 0,15 4 0,20 6 0,-32-10 0,0-1 0,0 0 0,1 0 0,17 2 0,72 8 0,-60-8 0,51 4 0,-84-9 0,0 1 0,0 0 0,0 0 0,0 1 0,0 0 0,12 5 0,-10-3 0,-2-2-273,0-1 0,-1 1 0,1-1 0,7 0 0,-1 0-6553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3:3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24575,'446'0'0,"-439"0"0,1 1 0,-1 0 0,0 1 0,0-1 0,0 2 0,0-1 0,0 1 0,0 0 0,-1 0 0,1 1 0,-1-1 0,6 6 0,1-1 0,20 10 0,-12-6-1365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24575,'14'-1'0,"-1"-1"0,0 0 0,27-7 0,-27 5 0,1 1 0,0 0 0,22-1 0,16-2 0,-43 4 0,1 0 0,-1 1 0,0 0 0,1 1 0,-1 0 0,0 1 0,17 2 0,43 12 0,7 1 0,-29-1-1365,-37-13-5461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3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24575,'2'1'0,"0"0"0,-1-1 0,1 1 0,-1 0 0,1 0 0,-1 0 0,1 0 0,-1 0 0,0 0 0,1 0 0,-1 0 0,0 1 0,0-1 0,0 0 0,0 1 0,0-1 0,0 1 0,1 2 0,9 11 0,8-1 0,30 18 0,-33-23 0,15 6 0,-27-13 0,1-1 0,-1 1 0,1 0 0,-1 1 0,0-1 0,0 1 0,0 0 0,0 0 0,-1 0 0,1 0 0,-1 1 0,4 5 0,-4-5 0,0 1 0,1-1 0,-1 0 0,1 1 0,-1-2 0,10 8 0,-10-9 0,1 0 0,-1 0 0,1 0 0,0-1 0,-1 0 0,1 1 0,0-1 0,0-1 0,0 1 0,5 0 0,-6-1 0,0 0 0,0 0 0,0 1 0,0-1 0,0 1 0,0 0 0,0 0 0,-1 0 0,1 0 0,0 1 0,0-1 0,-1 1 0,1-1 0,-1 1 0,1 0 0,-1 0 0,0 0 0,0 0 0,0 1 0,0-1 0,2 3 0,-3-3 0,1 0 0,0 0 0,0-1 0,-1 1 0,1-1 0,0 0 0,0 1 0,1-1 0,-1 0 0,0 0 0,0 0 0,1 0 0,1 0 0,34 3 0,-6 0 0,-21-2-1365,-2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5:1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24575,'3'1'0,"0"0"0,0 0 0,0 1 0,0-1 0,0 1 0,-1-1 0,1 1 0,-1 0 0,1 0 0,-1 0 0,4 4 0,4 3 0,7 2 0,-1-1 0,1-1 0,1 0 0,0-1 0,0-1 0,1 0 0,22 4 0,26 5 0,-56-13 0,0 0 0,-1 1 0,1 0 0,13 9 0,-12-6 0,0-1 0,15 4 0,24 5 0,-49-13 0,-6 1 0,-6 1 0,-6 0 0,1 1 0,-1 1 0,-17 8 0,31-12 0,-1-1 0,1 1 0,0 0 0,0 0 0,0 0 0,0 0 0,0 0 0,-3 5 0,3-4 0,0-1 0,0 1 0,0-1 0,-1 1 0,1-1 0,-4 3 0,-10 4 0,1-1 0,-22 7 0,7-3 0,17-7 0,0-1 0,0 0 0,-16 1 0,14-2 0,12-2 0,1 0 0,0 0 0,0 0 0,-1 0 0,1 1 0,0-1 0,0 1 0,0-1 0,0 1 0,0 0 0,-2 2 0,-14 11 0,-64 36-1365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5:1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24575,'21'17'0,"-12"-11"0,0 1 0,-1 0 0,13 13 0,-12-10 0,21 16 0,-1-2 0,7 5 0,-5-8 0,-18-11 0,0-2 0,0 1 0,21 8 0,-25-13 0,0 1 0,0 1 0,13 9 0,-15-9 0,1-1 0,-1 0 0,1-1 0,0 1 0,8 2 0,-15-7 0,-1 0 0,0 0 0,1 0 0,-1 0 0,0 0 0,0 0 0,1 0 0,-1 0 0,0 0 0,0 0 0,1 1 0,-1-1 0,0 0 0,1 0 0,-1 0 0,0 0 0,0 0 0,0 0 0,1 1 0,-1-1 0,0 0 0,0 0 0,0 0 0,1 1 0,-1-1 0,0 0 0,0 0 0,0 1 0,0-1 0,0 0 0,1 1 0,-11 1 0,-25-3 0,28 1 0,1 0 0,-4-1 0,-1 1 0,1 0 0,-1 0 0,1 1 0,-1 1 0,1 0 0,0 0 0,-1 1 0,-9 4 0,13-4 0,1-1 0,-1-1 0,0 1 0,0-1 0,-9 1 0,-23 4 0,37-5 0,-1-1 0,0 1 0,1 0 0,-1 1 0,1-1 0,0 0 0,-1 1 0,1-1 0,0 1 0,0 0 0,-3 3 0,0 0 0,0-1 0,0 0 0,0 1 0,0-2 0,-1 1 0,1 0 0,-1-1 0,-9 4 0,-2 1 0,6-1 0,-1 0 0,1 1 0,-16 16 0,22-20 0,-15 17 0,15-15 0,0-1 0,0 0 0,-8 7 0,11-11-91,-25 22-1183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61 24575,'-3'2'0,"1"1"0,0 0 0,1-1 0,-1 1 0,0 0 0,1 0 0,-2 5 0,2-6 0,1-1 0,0 1 0,0-1 0,0 1 0,0-1 0,0 1 0,0-1 0,0 1 0,0-1 0,0 1 0,1-1 0,-1 0 0,1 1 0,-1-1 0,1 1 0,0-1 0,-1 0 0,1 0 0,0 1 0,0-1 0,0 0 0,0 0 0,0 0 0,0 0 0,2 1 0,-2-1 0,1 1 0,0-1 0,0 0 0,0 0 0,0 0 0,0-1 0,0 1 0,0 0 0,0-1 0,0 1 0,0-1 0,1 0 0,-1 0 0,0 0 0,0 0 0,4 0 0,8-10 0,-7 4 0,-6 5 0,0 1 0,1-1 0,-1 0 0,0 0 0,0 0 0,0 0 0,0-1 0,0 1 0,0 0 0,0 0 0,0-1 0,-1 1 0,2-3 0,-2 3 0,0 1 0,0-1 0,0 0 0,0 1 0,0-1 0,0 0 0,0 1 0,-1-1 0,1 0 0,0 1 0,0-1 0,-1 0 0,1 1 0,0-1 0,-1 1 0,1-1 0,-1 1 0,1-1 0,-1 1 0,1-1 0,-1 1 0,1-1 0,-1 1 0,1 0 0,-1-1 0,0 1 0,1 0 0,-1-1 0,1 1 0,-1 0 0,0 0 0,1 0 0,-2 0 0,-26-21 0,26 20 0,0 0 0,0 0 0,0 0 0,0 0 0,0 1 0,0-1 0,0 1 0,0-1 0,-1 1 0,-1 0 0,3 0 0,1 0 0,-1 0 0,0 1 0,1-1 0,-1 0 0,0 1 0,1-1 0,-1 0 0,1 1 0,-1-1 0,1 1 0,-1-1 0,1 1 0,-1-1 0,1 1 0,-1-1 0,1 1 0,0-1 0,-1 1 0,1 0 0,0-1 0,-1 1 0,1 0 0,0-1 0,0 1 0,0 0 0,0-1 0,0 1 0,-1 0 0,1-1 0,0 1 0,1 0 0,-1-1 0,0 1 0,0 1 0,0 0 0,0 0 0,0 0 0,0 0 0,1 1 0,-1-1 0,0 0 0,1 0 0,0 0 0,-1 0 0,1 0 0,0 0 0,0 0 0,0-1 0,0 1 0,0 0 0,1 0 0,-1-1 0,0 1 0,1-1 0,-1 1 0,1-1 0,0 1 0,-1-1 0,1 0 0,0 0 0,0 0 0,0 0 0,0 0 0,0-1 0,0 1 0,0 0 0,4 0 0,0-1 0,1 0 0,-1-1 0,1 1 0,-1-1 0,0-1 0,1 1 0,-1-1 0,0 0 0,0 0 0,6-4 0,-10 5 0,-1-1 0,1 0 0,-1 1 0,1-1 0,-1 0 0,0 1 0,1-1 0,-1 0 0,0 0 0,0 0 0,0 0 0,-1 0 0,1-1 0,0 1 0,-1 0 0,1 0 0,-1 0 0,0 0 0,0-4 0,0 4 0,0 0 0,0 0 0,0 1 0,0-1 0,-1 0 0,1 0 0,0 0 0,-1 0 0,0 0 0,1 0 0,-1 0 0,0 1 0,0-1 0,0 0 0,0 1 0,0-1 0,-1 1 0,1-1 0,0 1 0,-1-1 0,-2-1 0,-1 0 0,-1 0 0,1 0 0,-1 1 0,1 0 0,-1 0 0,0 0 0,0 1 0,0-1 0,-6 1 0,10 1 0,0 0 0,0 0 0,0 0 0,0 1 0,0-1 0,0 1 0,0-1 0,0 1 0,0 0 0,0 0 0,0-1 0,1 1 0,-1 1 0,0-1 0,1 0 0,-1 0 0,0 1 0,1-1 0,0 0 0,-1 1 0,1 0 0,0-1 0,0 1 0,0 0 0,0 0 0,0-1 0,0 1 0,0 2 0,-1 1 0,1-1 0,0 0 0,0 0 0,1 0 0,-1 1 0,1-1 0,0 0 0,1 9 0,-1-12 0,0 1 0,1-1 0,-1 0 0,0 1 0,1-1 0,-1 0 0,1 1 0,0-1 0,0 0 0,-1 1 0,1-1 0,0 0 0,0 0 0,0 0 0,0 0 0,0 0 0,0 0 0,1 0 0,-1 0 0,0 0 0,0-1 0,1 1 0,-1 0 0,0-1 0,1 1 0,-1-1 0,1 0 0,1 1 0,13 4 0,-14-4 0,0 0 0,0-1 0,0 1 0,0 0 0,0-1 0,0 0 0,0 1 0,0-1 0,0 0 0,0 0 0,0 0 0,2-1 0,-1 1 0,0-1 0,0 0 0,0 0 0,0 0 0,0 0 0,-1 0 0,1-1 0,0 1 0,-1-1 0,1 0 0,-1 0 0,0 0 0,0 0 0,4-4 0,-5 5 0,-1 0 0,1 0 0,0-1 0,-1 1 0,1 0 0,-1 0 0,0 0 0,1 0 0,-1 0 0,0-1 0,0 1 0,0 0 0,0 0 0,0-1 0,0 1 0,0 0 0,0 0 0,0 0 0,0-1 0,-1 1 0,1 0 0,-1 0 0,1 0 0,0 0 0,-1 0 0,0-1 0,1 1 0,-1 0 0,0 0 0,0 1 0,1-1 0,-1 0 0,0 0 0,0 0 0,0 0 0,0 1 0,0-1 0,-1 0 0,0 0 0,1 0 0,0 0 0,0 0 0,-1 0 0,1 0 0,-1 1 0,1-1 0,0 1 0,-1-1 0,1 1 0,-1-1 0,1 1 0,-1 0 0,0-1 0,1 1 0,-1 0 0,1 0 0,-1 0 0,1 1 0,-1-1 0,1 0 0,-1 0 0,1 1 0,-1-1 0,1 1 0,-1 0 0,1-1 0,-1 1 0,1 0 0,0 0 0,-1 0 0,1 0 0,0 0 0,0 0 0,0 0 0,-2 2 0,2-1 0,-1 1 0,1-1 0,-1 0 0,1 1 0,0 0 0,0-1 0,0 1 0,0 0 0,0-1 0,1 1 0,-1 0 0,1 0 0,0 0 0,0-1 0,0 1 0,0 0 0,0 0 0,1 0 0,1 5 0,-2-8 0,0 1 0,0-1 0,0 1 0,0-1 0,0 1 0,0-1 0,1 1 0,-1-1 0,0 1 0,0-1 0,0 0 0,1 1 0,-1-1 0,0 1 0,1-1 0,-1 1 0,0-1 0,1 0 0,-1 1 0,0-1 0,1 0 0,-1 0 0,1 1 0,-1-1 0,1 0 0,-1 0 0,1 1 0,-1-1 0,1 0 0,-1 0 0,1 0 0,-1 0 0,1 0 0,-1 0 0,1 0 0,-1 0 0,1 0 0,-1 0 0,1 0 0,-1 0 0,1 0 0,-1 0 0,1-1 0,-1 1 0,1 0 0,-1 0 0,0 0 0,1-1 0,-1 1 0,1 0 0,-1-1 0,1 1 0,1-2 0,0 0 0,-1 0 0,1 0 0,0 0 0,-1 0 0,1 0 0,-1 0 0,0 0 0,2-3 0,0-3 0,8-23 0,-11 28 0,1 1 0,-1 0 0,1 0 0,-1-1 0,0 1 0,0 0 0,0 0 0,-1-1 0,1 1 0,0 0 0,-1 0 0,0-3 0,-1 3 0,1 1 0,-1-1 0,0 1 0,1 0 0,-1-1 0,0 1 0,0 0 0,0 1 0,0-1 0,0 0 0,0 0 0,0 1 0,0-1 0,0 1 0,-4-1 0,-2-1 0,4 2 0,1 1 0,0-1 0,0 0 0,0 1 0,-1 0 0,1 0 0,0 0 0,0 0 0,0 0 0,0 1 0,-4 3 0,-9 2 0,15-6 0,-1-1 0,1 1 0,0 0 0,-1 0 0,1 0 0,0 0 0,-1 0 0,1 0 0,0 0 0,0 0 0,0 0 0,0 1 0,0-1 0,1 0 0,-1 1 0,0-1 0,0 1 0,1-1 0,-1 1 0,1-1 0,-1 3 0,0 0 0,1 0 0,0 0 0,-1 0 0,1 0 0,1 0 0,-1 0 0,2 6 0,-1-8 0,0-1 0,0 0 0,0 0 0,0 1 0,0-1 0,0 0 0,1 0 0,-1 0 0,0 0 0,1-1 0,-1 1 0,0 0 0,1 0 0,-1-1 0,1 1 0,-1-1 0,4 1 0,6 4 0,-7-4 0,1 0 0,0-1 0,-1 1 0,1-1 0,0 0 0,-1 0 0,1 0 0,0 0 0,-1-1 0,1 0 0,0 0 0,5-2 0,-6 2 0,-1 0 0,1-1 0,-1 1 0,0-1 0,0 0 0,0 1 0,0-1 0,0-1 0,4-3 0,-5 4 0,0-1 0,-1 1 0,1-1 0,-1 1 0,0-1 0,0 0 0,0 0 0,0 0 0,0 0 0,0 0 0,0-5 0,-1 6 0,0 0 0,1 0 0,-1 0 0,0 0 0,-1 0 0,1 0 0,0 0 0,0 0 0,-1 0 0,1 0 0,-1 1 0,0-1 0,1 0 0,-1 0 0,0 0 0,0 1 0,0-1 0,0 0 0,-1 1 0,1-1 0,0 1 0,-1 0 0,-1-3 0,-2 2 0,1-1 0,-1 0 0,1 1 0,-1 0 0,0 0 0,0 0 0,-9-1 0,10 2 0,0 1 0,0-1 0,0 1 0,0 0 0,0 0 0,-7 2 0,9-2 0,0 0 0,0 1 0,0-1 0,0 1 0,0 0 0,0-1 0,0 1 0,0 0 0,1 0 0,-1 0 0,0 1 0,1-1 0,-1 0 0,1 0 0,-2 3 0,1-1-1365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24575,'0'0'0,"-1"1"0,0-1 0,1 0 0,-1 1 0,0-1 0,1 0 0,-1 1 0,0-1 0,1 1 0,-1-1 0,1 1 0,-1-1 0,1 1 0,-1-1 0,1 1 0,0 0 0,-1-1 0,1 1 0,0 0 0,-1-1 0,1 1 0,0 0 0,0-1 0,-1 1 0,1 0 0,0 1 0,0-1 0,-1 1 0,1-1 0,0 1 0,0 0 0,0-1 0,0 1 0,0-1 0,0 1 0,0 0 0,0-1 0,1 3 0,0-2 0,0 0 0,1 0 0,-1 0 0,1-1 0,-1 1 0,1 0 0,0-1 0,0 1 0,-1-1 0,1 1 0,0-1 0,4 2 0,-5-3 0,0 1 0,0-1 0,0 0 0,-1 1 0,1-1 0,0 0 0,0 0 0,0 0 0,0 0 0,-1 0 0,1 0 0,0 0 0,0 0 0,0 0 0,0 0 0,0 0 0,-1 0 0,1-1 0,0 1 0,0 0 0,0-1 0,-1 1 0,1 0 0,0-1 0,0 1 0,-1-1 0,1 1 0,0-1 0,-1 0 0,1 1 0,-1-1 0,1 1 0,-1-1 0,1 0 0,0-1 0,0-1 0,1 1 0,-1-1 0,0 0 0,0 1 0,0-1 0,-1 0 0,2-6 0,-2 9 0,0-1 0,0 0 0,0 1 0,-1-1 0,1 1 0,0-1 0,0 0 0,0 1 0,-1-1 0,1 1 0,0-1 0,-1 0 0,1 1 0,0-1 0,-1 1 0,1-1 0,-1 1 0,1-1 0,-1 1 0,1 0 0,-1-1 0,1 1 0,-1 0 0,1-1 0,-1 1 0,0 0 0,1 0 0,-1-1 0,1 1 0,-1 0 0,0 0 0,1 0 0,-1 0 0,0 0 0,1 0 0,-1 0 0,0 0 0,1 0 0,-1 0 0,0 0 0,0 1 0,0-1 0,-1 0 0,0 0 0,1 0 0,-1 1 0,1-1 0,-1 1 0,1-1 0,-1 1 0,1 0 0,0-1 0,-1 1 0,1 0 0,0 0 0,-2 2 0,2-3 0,1 1 0,-1-1 0,1 1 0,0-1 0,-1 1 0,1 0 0,0-1 0,0 1 0,-1-1 0,1 1 0,0 0 0,0-1 0,0 1 0,0-1 0,0 1 0,0 0 0,0-1 0,0 1 0,0 0 0,0-1 0,0 1 0,0-1 0,0 1 0,0 0 0,1-1 0,-1 1 0,0-1 0,0 1 0,1 0 0,-1-1 0,0 1 0,1-1 0,-1 1 0,1-1 0,-1 0 0,1 1 0,-1-1 0,1 1 0,-1-1 0,1 1 0,3 1 0,0 1 0,0-1 0,0 0 0,0 0 0,0 0 0,0 0 0,0-1 0,1 1 0,-1-1 0,0 0 0,1-1 0,-1 1 0,1-1 0,-1 0 0,1 0 0,-1 0 0,10-2 0,-14 1 0,1 1 0,-1 0 0,1-1 0,-1 1 0,1 0 0,-1-1 0,1 1 0,-1-1 0,1 1 0,-1-1 0,1 1 0,-1-1 0,0 1 0,1-1 0,-1 0 0,0 1 0,1-1 0,-1 0 0,0 1 0,0-1 0,0 0 0,0 1 0,0-1 0,1 0 0,-1 1 0,0-1 0,-1 0 0,1 1 0,0-1 0,0 0 0,0 0 0,-9-27 0,5 16 0,3 6 0,-1 1 0,1 0 0,-1 0 0,0 0 0,-5-10 0,7 14 0,-1 0 0,1 0 0,-1 0 0,0 1 0,1-1 0,-1 0 0,0 0 0,1 1 0,-1-1 0,0 1 0,0-1 0,0 0 0,0 1 0,1-1 0,-1 1 0,0 0 0,0-1 0,0 1 0,0 0 0,0 0 0,0-1 0,0 1 0,0 0 0,0 0 0,0 0 0,0 0 0,0 0 0,0 1 0,0-1 0,0 0 0,0 0 0,0 1 0,0-1 0,0 0 0,0 1 0,0-1 0,0 1 0,-1 0 0,0 1 0,-1 0 0,1 0 0,0 0 0,0 0 0,-1 0 0,1 1 0,1-1 0,-1 1 0,0-1 0,1 1 0,-3 4 0,2-2 0,0 1 0,0-1 0,0 1 0,1 0 0,-1 7 0,1-8 0,0 1 0,1 0 0,0 0 0,0 0 0,1-1 0,0 7 0,0-11 0,-1 1 0,0-1 0,1 0 0,-1 0 0,1 0 0,-1 1 0,1-1 0,0 0 0,0 0 0,-1 0 0,1 0 0,0 0 0,0 0 0,0 0 0,0-1 0,0 1 0,0 0 0,0 0 0,1-1 0,-1 1 0,0-1 0,0 1 0,0-1 0,1 1 0,-1-1 0,0 0 0,0 0 0,1 1 0,-1-1 0,0 0 0,3 0 0,-2 0 0,-1 0 0,0-1 0,1 1 0,-1 0 0,1 0 0,-1 0 0,0-1 0,1 1 0,-1-1 0,0 1 0,1-1 0,-1 0 0,0 1 0,0-1 0,1 0 0,-1 0 0,0 0 0,0 0 0,0 0 0,0 0 0,1-1 0,-1-1 0,1 0 0,-1 1 0,0-1 0,0 0 0,0 0 0,0 0 0,0 0 0,-1 0 0,1-4 0,-1 3 0,0 0 0,0-1 0,0 1 0,-1-1 0,0 1 0,0 0 0,0-1 0,0 1 0,-3-7 0,3 10 0,1 0 0,-1 0 0,1 0 0,-1 0 0,1 0 0,-1 0 0,1 0 0,-1 0 0,0 0 0,0 0 0,0 0 0,1 1 0,-1-1 0,0 0 0,0 0 0,0 1 0,0-1 0,0 1 0,0-1 0,0 1 0,0-1 0,0 1 0,-1 0 0,1 0 0,0-1 0,0 1 0,0 0 0,0 0 0,0 0 0,-1 0 0,1 0 0,0 0 0,0 1 0,0-1 0,0 0 0,0 0 0,0 1 0,-1-1 0,1 1 0,0-1 0,-1 2 0,-2 0 0,1 0 0,0 0 0,0 1 0,0-1 0,1 1 0,-1-1 0,0 1 0,-2 5 0,4-7 0,0 0 0,1 0 0,-1 0 0,1 0 0,-1 1 0,1-1 0,-1 0 0,1 0 0,0 1 0,0-1 0,-1 0 0,1 0 0,0 1 0,0-1 0,0 0 0,1 1 0,-1-1 0,0 0 0,0 0 0,1 1 0,-1-1 0,1 0 0,-1 0 0,1 0 0,-1 1 0,1-1 0,1 1 0,1 2 0,0 0 0,0 0 0,1 0 0,-1 0 0,1-1 0,0 0 0,0 0 0,0 0 0,0 0 0,1-1 0,5 3 0,-9-4 0,0-1 0,0 1 0,0-1 0,0 1 0,0-1 0,0 0 0,0 0 0,0 1 0,0-1 0,0 0 0,0 0 0,0 0 0,0 0 0,1 0 0,-1 0 0,1-1 0,-1 0 0,0 0 0,0 0 0,0 0 0,-1 0 0,1 0 0,0-1 0,-1 1 0,1 0 0,-1 0 0,1 0 0,-1-1 0,0 1 0,1 0 0,-1-2 0,6-19 0,-4 17 0,0 0 0,0-1 0,-1 1 0,0-1 0,0 0 0,0 1 0,0-1 0,-1 0 0,0 1 0,-2-12 0,1 16 0,1-1 0,-1 1 0,0 0 0,0-1 0,0 1 0,0 0 0,0 0 0,0 0 0,0-1 0,0 1 0,0 0 0,0 0 0,-1 1 0,1-1 0,0 0 0,-1 0 0,1 1 0,-1-1 0,1 0 0,-1 1 0,1 0 0,-1-1 0,1 1 0,-3 0 0,-6-1 0,1 0 0,-19 2 0,14-1 0,11 0 0,1 1 0,0-1 0,0 1 0,0-1 0,0 1 0,0 0 0,0 0 0,0-1 0,0 1 0,0 1 0,1-1 0,-1 0 0,0 0 0,1 1 0,-1-1 0,1 1 0,-1-1 0,1 1 0,0 0 0,-1-1 0,1 1 0,0 0 0,0 0 0,-1 4 0,0-1 0,0 1 0,0-1 0,0 1 0,1 0 0,0 0 0,0 0 0,0 11 0,2-15 0,-1 0 0,1 0 0,-1 0 0,1-1 0,0 1 0,0 0 0,0 0 0,0-1 0,0 1 0,0-1 0,0 1 0,1-1 0,-1 1 0,0-1 0,1 0 0,-1 0 0,3 2 0,3 1 0,-1 1 0,14 5 0,-15-7 0,0-1 0,0 0 0,0 0 0,0 0 0,1-1 0,-1 1 0,0-1 0,1-1 0,-1 1 0,0-1 0,1 0 0,-1 0 0,7-1 0,-11 1 0,0-1 0,-1 0 0,1 1 0,0-1 0,-1 0 0,1 1 0,0-1 0,-1 0 0,1 0 0,-1 0 0,1 1 0,-1-1 0,1 0 0,-1 0 0,0 0 0,1 0 0,-1 0 0,0 0 0,0 0 0,0 0 0,0 0 0,0 0 0,0 0 0,0 0 0,0-1 0,-2-28 0,-11-30 0,13 57 0,-1 1 0,1-1 0,-1 0 0,0 1 0,0-1 0,0 1 0,0-1 0,0 1 0,0 0 0,-1 0 0,1-1 0,-1 1 0,1 0 0,-1 0 0,-4-3 0,5 4 0,-1 0 0,1 0 0,0 0 0,-1 0 0,1 0 0,-1 1 0,0-1 0,1 0 0,-1 1 0,0 0 0,1-1 0,-1 1 0,0 0 0,1 0 0,-1 0 0,0 0 0,1 0 0,-1 0 0,0 0 0,1 0 0,-1 1 0,0-1 0,1 1 0,-1-1 0,0 1 0,-1 1 0,-2 1 0,0 0 0,0 0 0,0 1 0,0 0 0,1 0 0,0 0 0,-1 1 0,2-1 0,-7 9 0,10-12 0,-1 0 0,1 1 0,0-1 0,0 0 0,0 0 0,0 0 0,0 0 0,0 0 0,0 0 0,0 0 0,1 1 0,-1-1 0,0 0 0,1 0 0,-1 0 0,0 0 0,1 0 0,0 0 0,-1 0 0,1 0 0,-1-1 0,1 1 0,0 0 0,0 0 0,0 0 0,-1-1 0,3 2 0,3 3 0,1 0 0,12 7 0,-10-7 0,-6-3 0,1-1 0,0 1 0,-1-1 0,1 1 0,0-1 0,0 0 0,0-1 0,0 1 0,0-1 0,0 1 0,0-1 0,7-1 0,-9 0 0,-1 1 0,1-1 0,0 0 0,0 0 0,0 0 0,-1-1 0,1 1 0,0 0 0,-1 0 0,1-1 0,-1 1 0,0-1 0,1 0 0,-1 1 0,0-1 0,0 0 0,0 0 0,1-3 0,-1 4 0,-1 0 0,1 0 0,-1 0 0,0 0 0,0 0 0,1 0 0,-1 0 0,0 0 0,0 0 0,0 0 0,0 0 0,0-1 0,0 1 0,0 0 0,-1 0 0,1 0 0,0 0 0,-1 0 0,1 0 0,0 0 0,-1 0 0,1 0 0,-1 0 0,0 0 0,1 1 0,-1-1 0,0 0 0,1 0 0,-1 0 0,0 1 0,0-1 0,0 0 0,0 1 0,0-1 0,0 1 0,-1-1 0,-5-4-1365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0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 24575,'0'0'0,"1"0"0,0 1 0,-1-1 0,1 1 0,-1-1 0,1 1 0,0-1 0,-1 1 0,1-1 0,-1 1 0,1-1 0,-1 1 0,1 0 0,-1-1 0,0 1 0,1 0 0,-1 0 0,0-1 0,0 1 0,1 0 0,-1-1 0,0 1 0,0 0 0,0 0 0,0 1 0,2 20 0,-2-21 0,0-1 0,0 1 0,0-1 0,-1 1 0,1-1 0,0 1 0,-1-1 0,1 1 0,0-1 0,-1 1 0,1-1 0,-1 0 0,1 1 0,-1-1 0,1 0 0,-1 1 0,1-1 0,-1 0 0,1 1 0,-2-1 0,-16 7 0,5-2 0,9-3 0,1 0 0,-1 0 0,0-1 0,0 1 0,0-1 0,0 0 0,0 0 0,0-1 0,0 1 0,0-1 0,-1 0 0,-5-1 0,2 1 0,-6 1 0,9 0 0,0-1 0,0 0 0,0 0 0,-10-2 0,14 1 0,0 0 0,0 0 0,0 1 0,0-1 0,0 0 0,1 0 0,-1 0 0,0 0 0,0 0 0,1 0 0,-1-1 0,0 1 0,1 0 0,-1 0 0,1 0 0,0-1 0,-1 1 0,1 0 0,0-1 0,0 1 0,0-3 0,-1 3 0,1-1 0,0 1 0,0-1 0,0 1 0,0-1 0,0 1 0,0-1 0,0 1 0,0-1 0,1 1 0,-1-1 0,1 1 0,-1 0 0,1-1 0,-1 1 0,1-1 0,0 1 0,1-2 0,23-6 0,-15 7 0,-6 0 0,0 1 0,0 0 0,0 1 0,0-1 0,0 1 0,0 0 0,0 0 0,0 0 0,1 1 0,-1-1 0,0 1 0,0 0 0,0 0 0,0 0 0,0 1 0,-1-1 0,1 1 0,0 0 0,-1 0 0,1 1 0,3 2 0,-3-2 0,0 0 0,0 0 0,-1 0 0,1 1 0,-1-1 0,6 8 0,-9-9 0,1-1 0,0 0 0,-1 0 0,1 0 0,0 1 0,-1-1 0,0 0 0,1 0 0,-1 1 0,0-1 0,1 0 0,-1 1 0,0-1 0,0 0 0,0 1 0,0-1 0,0 1 0,-1-1 0,1 0 0,0 1 0,-1-1 0,1 0 0,-1 0 0,1 1 0,-1-1 0,1 0 0,-1 0 0,0 0 0,-1 2 0,0-1 0,0-1 0,0 1 0,0-1 0,0 0 0,0 0 0,-1 0 0,1 0 0,0 0 0,0-1 0,-1 1 0,1-1 0,0 1 0,-4-1 0,-31 1 0,32-2 0,1 0 0,-1 0 0,1 0 0,0-1 0,-7-2 0,9 3 0,0 0 0,0 0 0,0 0 0,0-1 0,0 1 0,1 0 0,-1-1 0,0 1 0,1-1 0,-1 0 0,1 1 0,-3-5 0,3 4 0,0 0 0,1 0 0,-1 0 0,1 0 0,-1-1 0,1 1 0,0 0 0,0 0 0,0-1 0,0 1 0,0 0 0,1 0 0,-1-1 0,1 1 0,-1 0 0,1 0 0,0 0 0,0 0 0,0 0 0,0 0 0,0 0 0,0 0 0,1 0 0,-1 1 0,1-1 0,-1 0 0,4-2 0,5-3 0,-9 6 0,1 0 0,-1 0 0,1 0 0,0 0 0,-1 0 0,1 1 0,0-1 0,-1 0 0,1 1 0,3-1 0,3 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24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1,'17722'0,"-17705"0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4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1,'0'6573,"0"-6563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A6A5-C553-E183-05DD-B2FE00F5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86FC6-CFBC-C2D7-7DD1-695135C0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2E93C-A99B-2BB1-30C2-122A6FB2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E7AE3-2C6A-1A13-90C1-C7840A7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12041-F593-A033-664B-A236E1B9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C0EF-A369-251A-5DDA-E7A28877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FD1AE-DA7A-C6DC-171E-62E87702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F814-ED4F-708A-3B46-83F0BC6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958ED-755F-0BED-B14D-E3AEB1AB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6AE8-E2CA-7156-F591-ECF6710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21CAD-57DE-4E5A-92C2-534325DE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D041C-C3EA-E260-2A7D-3B7DAE467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ACCC5-4DDD-7462-590C-F6DC594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8A637-6CB2-6A11-31FA-6FB9E314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46D50-D2A6-A899-3A9D-6496F33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729E-0CAD-772B-67F7-C94F8D5F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2027-453E-B4C5-A828-815DAB6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276C-2CCF-92DF-BEDF-7D502EBC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DF84-9ED0-15C3-F6D6-0A20376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FF5C-E21F-771D-EF14-502371C8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8265-E297-BC77-1B4F-8C62DADA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AFBBB-7179-BA86-3CFA-DF72DA02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0D19-C198-7E1A-09AF-509EC9D9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86178-BE87-4B9D-32EF-CAA4403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A993-43DC-245C-2CE5-6B389C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227-D839-8688-99DD-C970223C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250B-DB77-F19F-3E7B-E396D586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64D75-2124-D991-75A8-F7ABF1DE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5CF3-26D8-A6A6-DC43-869AA59B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C384-F2B7-ABFF-B21C-325E3E6B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D701E-05EB-58F9-9AF9-64B2384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AC11-5338-595E-C828-29991430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501A3-BDED-E6D8-0B96-DB24A516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537DB-6D97-3244-EE1E-E5D6D2FD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F5EFC-F523-4CF5-7197-A012FEF7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82877-7B3E-3A95-54D7-C0B23982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DE96D-52E8-5B79-8AC9-5B9E28C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12A11-088D-B975-5D45-73A9E60B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EBB95-4775-C3D1-54F0-1387E4E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C016-D3AD-001A-E2BA-625B46E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2ACB62-FDF1-7388-E798-3CAD624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41123-E79D-D2C0-8DF3-98246D7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8199D-8924-72EE-7D82-DC957C2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D785C-20A6-CC9C-5DBE-FD2C34BB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0B2AA-CFF1-6127-844E-F7C0F63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540EE-13AB-0410-1185-7508F830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126D-7D28-CAC9-3EE2-74AE764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655CF-3274-9F2F-BF43-DE3D90AF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9091A-B9CC-9E48-55A3-B1AFEDB51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2FB4-5573-1F48-729F-27DBC3C6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A1CEF-3C23-155B-6132-BD2C7C6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02B31-54C6-3615-48CC-6D34FAF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9D31-5E23-E3EE-3F6B-6A61A7F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F96C3-D5AC-B0A9-913A-50C0E344C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7643C-301D-935E-9106-D4C7217D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2465B-C0B9-4C2B-84DE-D295F4C5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AD0A9-F0C2-2E93-1F9E-EA5E5BB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4236C-92F4-B66E-9461-11AAB6BC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34056-B891-177D-8A20-B00D2699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1D0A-2C48-8313-219B-7F17D022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3B001-9C89-6606-8262-5A17644F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4765A-59B1-4516-88B5-14D53F4F93E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74850-4B2E-E660-3361-46C9A1CF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4CFF5-D130-5424-B060-F5CEFC0B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2.png"/><Relationship Id="rId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2.png"/><Relationship Id="rId4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22.xml"/><Relationship Id="rId3" Type="http://schemas.openxmlformats.org/officeDocument/2006/relationships/image" Target="../media/image7.png"/><Relationship Id="rId7" Type="http://schemas.openxmlformats.org/officeDocument/2006/relationships/customXml" Target="../ink/ink19.xml"/><Relationship Id="rId12" Type="http://schemas.openxmlformats.org/officeDocument/2006/relationships/image" Target="../media/image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customXml" Target="../ink/ink21.xm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customXml" Target="../ink/ink17.xml"/><Relationship Id="rId9" Type="http://schemas.openxmlformats.org/officeDocument/2006/relationships/customXml" Target="../ink/ink20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5" Type="http://schemas.openxmlformats.org/officeDocument/2006/relationships/image" Target="../media/image9.png"/><Relationship Id="rId4" Type="http://schemas.openxmlformats.org/officeDocument/2006/relationships/customXml" Target="../ink/ink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31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customXml" Target="../ink/ink37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14:cNvPr>
              <p14:cNvContentPartPr/>
              <p14:nvPr/>
            </p14:nvContentPartPr>
            <p14:xfrm>
              <a:off x="2792188" y="2983514"/>
              <a:ext cx="638640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3188" y="2974874"/>
                <a:ext cx="6404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14:cNvPr>
              <p14:cNvContentPartPr/>
              <p14:nvPr/>
            </p14:nvContentPartPr>
            <p14:xfrm>
              <a:off x="6951988" y="1695156"/>
              <a:ext cx="360" cy="2370407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3348" y="1686157"/>
                <a:ext cx="18000" cy="2388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14:cNvPr>
              <p14:cNvContentPartPr/>
              <p14:nvPr/>
            </p14:nvContentPartPr>
            <p14:xfrm>
              <a:off x="6558148" y="1695156"/>
              <a:ext cx="360" cy="2370407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9508" y="1686515"/>
                <a:ext cx="18000" cy="2388048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5A0A1F-42FD-F789-FC7E-E4C5B176CC93}"/>
              </a:ext>
            </a:extLst>
          </p:cNvPr>
          <p:cNvCxnSpPr>
            <a:cxnSpLocks/>
          </p:cNvCxnSpPr>
          <p:nvPr/>
        </p:nvCxnSpPr>
        <p:spPr>
          <a:xfrm flipV="1">
            <a:off x="4382086" y="1948154"/>
            <a:ext cx="0" cy="1035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C4AE8-F13D-ACF9-4029-59ECF9D48A5C}"/>
              </a:ext>
            </a:extLst>
          </p:cNvPr>
          <p:cNvSpPr txBox="1"/>
          <p:nvPr/>
        </p:nvSpPr>
        <p:spPr>
          <a:xfrm>
            <a:off x="4209370" y="1603717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708F04-6C17-140B-A783-1CD2F4233EEF}"/>
              </a:ext>
            </a:extLst>
          </p:cNvPr>
          <p:cNvSpPr txBox="1"/>
          <p:nvPr/>
        </p:nvSpPr>
        <p:spPr>
          <a:xfrm>
            <a:off x="4209370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4DEE1-8F1D-9B5A-21B7-09B16E5934CE}"/>
              </a:ext>
            </a:extLst>
          </p:cNvPr>
          <p:cNvSpPr txBox="1"/>
          <p:nvPr/>
        </p:nvSpPr>
        <p:spPr>
          <a:xfrm>
            <a:off x="5521557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A85F61-BA43-6398-7D99-3DB8D4175902}"/>
              </a:ext>
            </a:extLst>
          </p:cNvPr>
          <p:cNvSpPr txBox="1"/>
          <p:nvPr/>
        </p:nvSpPr>
        <p:spPr>
          <a:xfrm>
            <a:off x="7613779" y="2919269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F’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92292-CFA0-4907-7396-5061ECFF59B3}"/>
              </a:ext>
            </a:extLst>
          </p:cNvPr>
          <p:cNvSpPr txBox="1"/>
          <p:nvPr/>
        </p:nvSpPr>
        <p:spPr>
          <a:xfrm>
            <a:off x="6182988" y="259640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7B2FB-6976-21ED-CEB9-4DA1169B8E30}"/>
              </a:ext>
            </a:extLst>
          </p:cNvPr>
          <p:cNvSpPr txBox="1"/>
          <p:nvPr/>
        </p:nvSpPr>
        <p:spPr>
          <a:xfrm>
            <a:off x="6965392" y="2605291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H’</a:t>
            </a:r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14:cNvPr>
              <p14:cNvContentPartPr/>
              <p14:nvPr/>
            </p14:nvContentPartPr>
            <p14:xfrm>
              <a:off x="4349340" y="2945580"/>
              <a:ext cx="56520" cy="608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0700" y="2936940"/>
                <a:ext cx="74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E4351B5-DB76-7688-8462-50DB3D8C9AAE}"/>
                  </a:ext>
                </a:extLst>
              </p14:cNvPr>
              <p14:cNvContentPartPr/>
              <p14:nvPr/>
            </p14:nvContentPartPr>
            <p14:xfrm>
              <a:off x="5640289" y="2953434"/>
              <a:ext cx="59760" cy="486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E4351B5-DB76-7688-8462-50DB3D8C9A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1289" y="2944434"/>
                <a:ext cx="774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8D964E5-8C80-CE19-6A0A-1DDB41D75BFE}"/>
              </a:ext>
            </a:extLst>
          </p:cNvPr>
          <p:cNvGrpSpPr/>
          <p:nvPr/>
        </p:nvGrpSpPr>
        <p:grpSpPr>
          <a:xfrm>
            <a:off x="7747839" y="2944614"/>
            <a:ext cx="61560" cy="63000"/>
            <a:chOff x="7747839" y="2944614"/>
            <a:chExt cx="61560" cy="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1BBCA0B-1127-38E5-14C3-9486DC087465}"/>
                    </a:ext>
                  </a:extLst>
                </p14:cNvPr>
                <p14:cNvContentPartPr/>
                <p14:nvPr/>
              </p14:nvContentPartPr>
              <p14:xfrm>
                <a:off x="7748559" y="2944614"/>
                <a:ext cx="57960" cy="597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1BBCA0B-1127-38E5-14C3-9486DC0874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9559" y="2935974"/>
                  <a:ext cx="75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6221976-02E4-A4D8-AC38-54280FA82D63}"/>
                    </a:ext>
                  </a:extLst>
                </p14:cNvPr>
                <p14:cNvContentPartPr/>
                <p14:nvPr/>
              </p14:nvContentPartPr>
              <p14:xfrm>
                <a:off x="7747839" y="2968014"/>
                <a:ext cx="61560" cy="396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6221976-02E4-A4D8-AC38-54280FA82D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39199" y="2959374"/>
                  <a:ext cx="7920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3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14:cNvPr>
              <p14:cNvContentPartPr/>
              <p14:nvPr/>
            </p14:nvContentPartPr>
            <p14:xfrm>
              <a:off x="2792188" y="2983514"/>
              <a:ext cx="638640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3188" y="2974874"/>
                <a:ext cx="6404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14:cNvPr>
              <p14:cNvContentPartPr/>
              <p14:nvPr/>
            </p14:nvContentPartPr>
            <p14:xfrm>
              <a:off x="6558148" y="1695156"/>
              <a:ext cx="360" cy="2370407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9508" y="1686515"/>
                <a:ext cx="18000" cy="238804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C708F04-6C17-140B-A783-1CD2F4233EEF}"/>
              </a:ext>
            </a:extLst>
          </p:cNvPr>
          <p:cNvSpPr txBox="1"/>
          <p:nvPr/>
        </p:nvSpPr>
        <p:spPr>
          <a:xfrm>
            <a:off x="4209370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92292-CFA0-4907-7396-5061ECFF59B3}"/>
              </a:ext>
            </a:extLst>
          </p:cNvPr>
          <p:cNvSpPr txBox="1"/>
          <p:nvPr/>
        </p:nvSpPr>
        <p:spPr>
          <a:xfrm>
            <a:off x="6182988" y="259640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7B2FB-6976-21ED-CEB9-4DA1169B8E30}"/>
              </a:ext>
            </a:extLst>
          </p:cNvPr>
          <p:cNvSpPr txBox="1"/>
          <p:nvPr/>
        </p:nvSpPr>
        <p:spPr>
          <a:xfrm>
            <a:off x="6613694" y="2605291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H’</a:t>
            </a:r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14:cNvPr>
              <p14:cNvContentPartPr/>
              <p14:nvPr/>
            </p14:nvContentPartPr>
            <p14:xfrm>
              <a:off x="4349340" y="2945580"/>
              <a:ext cx="56520" cy="608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0700" y="2936940"/>
                <a:ext cx="74160" cy="78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9B75B00-74D1-0E04-43EB-3031F803FD56}"/>
              </a:ext>
            </a:extLst>
          </p:cNvPr>
          <p:cNvSpPr txBox="1"/>
          <p:nvPr/>
        </p:nvSpPr>
        <p:spPr>
          <a:xfrm>
            <a:off x="8576485" y="258246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A’</a:t>
            </a:r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FE476A2-DB6B-EDA2-399B-D9123361C17F}"/>
                  </a:ext>
                </a:extLst>
              </p14:cNvPr>
              <p14:cNvContentPartPr/>
              <p14:nvPr/>
            </p14:nvContentPartPr>
            <p14:xfrm>
              <a:off x="8576485" y="2962366"/>
              <a:ext cx="56520" cy="60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FE476A2-DB6B-EDA2-399B-D9123361C1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7845" y="2953726"/>
                <a:ext cx="7416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01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14:cNvPr>
              <p14:cNvContentPartPr/>
              <p14:nvPr/>
            </p14:nvContentPartPr>
            <p14:xfrm>
              <a:off x="2792188" y="2983514"/>
              <a:ext cx="638640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3188" y="2974874"/>
                <a:ext cx="6404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14:cNvPr>
              <p14:cNvContentPartPr/>
              <p14:nvPr/>
            </p14:nvContentPartPr>
            <p14:xfrm>
              <a:off x="6558148" y="1695156"/>
              <a:ext cx="360" cy="2370407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9508" y="1686515"/>
                <a:ext cx="18000" cy="238804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C708F04-6C17-140B-A783-1CD2F4233EEF}"/>
              </a:ext>
            </a:extLst>
          </p:cNvPr>
          <p:cNvSpPr txBox="1"/>
          <p:nvPr/>
        </p:nvSpPr>
        <p:spPr>
          <a:xfrm>
            <a:off x="4209370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92292-CFA0-4907-7396-5061ECFF59B3}"/>
              </a:ext>
            </a:extLst>
          </p:cNvPr>
          <p:cNvSpPr txBox="1"/>
          <p:nvPr/>
        </p:nvSpPr>
        <p:spPr>
          <a:xfrm>
            <a:off x="6182988" y="259640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7B2FB-6976-21ED-CEB9-4DA1169B8E30}"/>
              </a:ext>
            </a:extLst>
          </p:cNvPr>
          <p:cNvSpPr txBox="1"/>
          <p:nvPr/>
        </p:nvSpPr>
        <p:spPr>
          <a:xfrm>
            <a:off x="6613694" y="2605291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H’</a:t>
            </a:r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14:cNvPr>
              <p14:cNvContentPartPr/>
              <p14:nvPr/>
            </p14:nvContentPartPr>
            <p14:xfrm>
              <a:off x="4349340" y="2945580"/>
              <a:ext cx="56520" cy="608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0700" y="2936940"/>
                <a:ext cx="74160" cy="78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9B75B00-74D1-0E04-43EB-3031F803FD56}"/>
              </a:ext>
            </a:extLst>
          </p:cNvPr>
          <p:cNvSpPr txBox="1"/>
          <p:nvPr/>
        </p:nvSpPr>
        <p:spPr>
          <a:xfrm>
            <a:off x="5474914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A’</a:t>
            </a:r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FE476A2-DB6B-EDA2-399B-D9123361C17F}"/>
                  </a:ext>
                </a:extLst>
              </p14:cNvPr>
              <p14:cNvContentPartPr/>
              <p14:nvPr/>
            </p14:nvContentPartPr>
            <p14:xfrm>
              <a:off x="5623735" y="2962366"/>
              <a:ext cx="56520" cy="60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FE476A2-DB6B-EDA2-399B-D9123361C1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5095" y="2953726"/>
                <a:ext cx="7416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9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14:cNvPr>
              <p14:cNvContentPartPr/>
              <p14:nvPr/>
            </p14:nvContentPartPr>
            <p14:xfrm>
              <a:off x="4443442" y="2983514"/>
              <a:ext cx="4735146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443" y="2974874"/>
                <a:ext cx="475278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14:cNvPr>
              <p14:cNvContentPartPr/>
              <p14:nvPr/>
            </p14:nvContentPartPr>
            <p14:xfrm>
              <a:off x="6951988" y="1695156"/>
              <a:ext cx="360" cy="2370407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3348" y="1686157"/>
                <a:ext cx="18000" cy="2388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14:cNvPr>
              <p14:cNvContentPartPr/>
              <p14:nvPr/>
            </p14:nvContentPartPr>
            <p14:xfrm>
              <a:off x="6558148" y="1695156"/>
              <a:ext cx="360" cy="2370407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9508" y="1686515"/>
                <a:ext cx="18000" cy="2388048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5A0A1F-42FD-F789-FC7E-E4C5B176CC93}"/>
              </a:ext>
            </a:extLst>
          </p:cNvPr>
          <p:cNvCxnSpPr>
            <a:cxnSpLocks/>
          </p:cNvCxnSpPr>
          <p:nvPr/>
        </p:nvCxnSpPr>
        <p:spPr>
          <a:xfrm flipV="1">
            <a:off x="8744536" y="1948154"/>
            <a:ext cx="0" cy="1035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C4AE8-F13D-ACF9-4029-59ECF9D48A5C}"/>
              </a:ext>
            </a:extLst>
          </p:cNvPr>
          <p:cNvSpPr txBox="1"/>
          <p:nvPr/>
        </p:nvSpPr>
        <p:spPr>
          <a:xfrm>
            <a:off x="8571820" y="1603717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708F04-6C17-140B-A783-1CD2F4233EEF}"/>
              </a:ext>
            </a:extLst>
          </p:cNvPr>
          <p:cNvSpPr txBox="1"/>
          <p:nvPr/>
        </p:nvSpPr>
        <p:spPr>
          <a:xfrm>
            <a:off x="8578170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A’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4DEE1-8F1D-9B5A-21B7-09B16E5934CE}"/>
              </a:ext>
            </a:extLst>
          </p:cNvPr>
          <p:cNvSpPr txBox="1"/>
          <p:nvPr/>
        </p:nvSpPr>
        <p:spPr>
          <a:xfrm>
            <a:off x="5521557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A85F61-BA43-6398-7D99-3DB8D4175902}"/>
              </a:ext>
            </a:extLst>
          </p:cNvPr>
          <p:cNvSpPr txBox="1"/>
          <p:nvPr/>
        </p:nvSpPr>
        <p:spPr>
          <a:xfrm>
            <a:off x="7613779" y="2919269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F’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92292-CFA0-4907-7396-5061ECFF59B3}"/>
              </a:ext>
            </a:extLst>
          </p:cNvPr>
          <p:cNvSpPr txBox="1"/>
          <p:nvPr/>
        </p:nvSpPr>
        <p:spPr>
          <a:xfrm>
            <a:off x="6182988" y="259640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7B2FB-6976-21ED-CEB9-4DA1169B8E30}"/>
              </a:ext>
            </a:extLst>
          </p:cNvPr>
          <p:cNvSpPr txBox="1"/>
          <p:nvPr/>
        </p:nvSpPr>
        <p:spPr>
          <a:xfrm>
            <a:off x="6965392" y="2605291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H’</a:t>
            </a:r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14:cNvPr>
              <p14:cNvContentPartPr/>
              <p14:nvPr/>
            </p14:nvContentPartPr>
            <p14:xfrm>
              <a:off x="8718140" y="2945580"/>
              <a:ext cx="56520" cy="608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9500" y="2936940"/>
                <a:ext cx="74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E4351B5-DB76-7688-8462-50DB3D8C9AAE}"/>
                  </a:ext>
                </a:extLst>
              </p14:cNvPr>
              <p14:cNvContentPartPr/>
              <p14:nvPr/>
            </p14:nvContentPartPr>
            <p14:xfrm>
              <a:off x="5640289" y="2953434"/>
              <a:ext cx="59760" cy="486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E4351B5-DB76-7688-8462-50DB3D8C9A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1289" y="2944434"/>
                <a:ext cx="774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8D964E5-8C80-CE19-6A0A-1DDB41D75BFE}"/>
              </a:ext>
            </a:extLst>
          </p:cNvPr>
          <p:cNvGrpSpPr/>
          <p:nvPr/>
        </p:nvGrpSpPr>
        <p:grpSpPr>
          <a:xfrm>
            <a:off x="7747839" y="2944614"/>
            <a:ext cx="61560" cy="63000"/>
            <a:chOff x="7747839" y="2944614"/>
            <a:chExt cx="61560" cy="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1BBCA0B-1127-38E5-14C3-9486DC087465}"/>
                    </a:ext>
                  </a:extLst>
                </p14:cNvPr>
                <p14:cNvContentPartPr/>
                <p14:nvPr/>
              </p14:nvContentPartPr>
              <p14:xfrm>
                <a:off x="7748559" y="2944614"/>
                <a:ext cx="57960" cy="597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1BBCA0B-1127-38E5-14C3-9486DC0874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9559" y="2935974"/>
                  <a:ext cx="75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6221976-02E4-A4D8-AC38-54280FA82D63}"/>
                    </a:ext>
                  </a:extLst>
                </p14:cNvPr>
                <p14:cNvContentPartPr/>
                <p14:nvPr/>
              </p14:nvContentPartPr>
              <p14:xfrm>
                <a:off x="7747839" y="2968014"/>
                <a:ext cx="61560" cy="396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6221976-02E4-A4D8-AC38-54280FA82D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39199" y="2959374"/>
                  <a:ext cx="7920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681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14:cNvPr>
              <p14:cNvContentPartPr/>
              <p14:nvPr/>
            </p14:nvContentPartPr>
            <p14:xfrm>
              <a:off x="6551938" y="3298126"/>
              <a:ext cx="360" cy="767437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3298" y="3289131"/>
                <a:ext cx="18000" cy="78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14:cNvPr>
              <p14:cNvContentPartPr/>
              <p14:nvPr/>
            </p14:nvContentPartPr>
            <p14:xfrm>
              <a:off x="6558148" y="1822157"/>
              <a:ext cx="360" cy="717844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9508" y="1813161"/>
                <a:ext cx="18000" cy="735475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C708F04-6C17-140B-A783-1CD2F4233EEF}"/>
              </a:ext>
            </a:extLst>
          </p:cNvPr>
          <p:cNvSpPr txBox="1"/>
          <p:nvPr/>
        </p:nvSpPr>
        <p:spPr>
          <a:xfrm>
            <a:off x="4735976" y="293762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A85F61-BA43-6398-7D99-3DB8D4175902}"/>
              </a:ext>
            </a:extLst>
          </p:cNvPr>
          <p:cNvSpPr txBox="1"/>
          <p:nvPr/>
        </p:nvSpPr>
        <p:spPr>
          <a:xfrm>
            <a:off x="8718140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F’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7B2FB-6976-21ED-CEB9-4DA1169B8E30}"/>
              </a:ext>
            </a:extLst>
          </p:cNvPr>
          <p:cNvSpPr txBox="1"/>
          <p:nvPr/>
        </p:nvSpPr>
        <p:spPr>
          <a:xfrm>
            <a:off x="5974792" y="2043669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14:cNvPr>
              <p14:cNvContentPartPr/>
              <p14:nvPr/>
            </p14:nvContentPartPr>
            <p14:xfrm>
              <a:off x="8718140" y="2945580"/>
              <a:ext cx="56520" cy="608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9500" y="2936940"/>
                <a:ext cx="74160" cy="78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46653A1-D929-1404-A28C-F8C65C9D68FC}"/>
              </a:ext>
            </a:extLst>
          </p:cNvPr>
          <p:cNvCxnSpPr/>
          <p:nvPr/>
        </p:nvCxnSpPr>
        <p:spPr>
          <a:xfrm flipV="1">
            <a:off x="7588250" y="2054079"/>
            <a:ext cx="0" cy="921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C135AF-4B36-8D97-ACF7-0118E0A5401B}"/>
              </a:ext>
            </a:extLst>
          </p:cNvPr>
          <p:cNvCxnSpPr>
            <a:cxnSpLocks/>
          </p:cNvCxnSpPr>
          <p:nvPr/>
        </p:nvCxnSpPr>
        <p:spPr>
          <a:xfrm>
            <a:off x="7588250" y="2976000"/>
            <a:ext cx="0" cy="853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34CC41B-B733-250D-DC30-7784503B021F}"/>
              </a:ext>
            </a:extLst>
          </p:cNvPr>
          <p:cNvSpPr txBox="1"/>
          <p:nvPr/>
        </p:nvSpPr>
        <p:spPr>
          <a:xfrm>
            <a:off x="7658855" y="1859003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</a:t>
            </a:r>
            <a:endParaRPr lang="zh-CN" altLang="en-US" b="1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DA63784-C441-31BC-5563-B27E8E04301E}"/>
              </a:ext>
            </a:extLst>
          </p:cNvPr>
          <p:cNvCxnSpPr/>
          <p:nvPr/>
        </p:nvCxnSpPr>
        <p:spPr>
          <a:xfrm>
            <a:off x="3803650" y="2983514"/>
            <a:ext cx="59055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8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18A441E-8B63-8D70-1ED0-DFDE5A276A77}"/>
              </a:ext>
            </a:extLst>
          </p:cNvPr>
          <p:cNvCxnSpPr/>
          <p:nvPr/>
        </p:nvCxnSpPr>
        <p:spPr>
          <a:xfrm>
            <a:off x="3892550" y="4044950"/>
            <a:ext cx="48196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917B01-620F-BAEE-57F7-D68E85F93CEB}"/>
              </a:ext>
            </a:extLst>
          </p:cNvPr>
          <p:cNvCxnSpPr/>
          <p:nvPr/>
        </p:nvCxnSpPr>
        <p:spPr>
          <a:xfrm>
            <a:off x="4216400" y="2432050"/>
            <a:ext cx="1327150" cy="1606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40B5C51-CBCF-DF80-2E3C-A7E29BC7EF1F}"/>
              </a:ext>
            </a:extLst>
          </p:cNvPr>
          <p:cNvCxnSpPr/>
          <p:nvPr/>
        </p:nvCxnSpPr>
        <p:spPr>
          <a:xfrm>
            <a:off x="5419090" y="2423160"/>
            <a:ext cx="1327150" cy="1606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9E2CBE-576E-CB60-CE98-20216C5269E0}"/>
              </a:ext>
            </a:extLst>
          </p:cNvPr>
          <p:cNvCxnSpPr/>
          <p:nvPr/>
        </p:nvCxnSpPr>
        <p:spPr>
          <a:xfrm flipV="1">
            <a:off x="5543550" y="2366010"/>
            <a:ext cx="1101090" cy="1678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D8BE86E-FF05-77F7-772C-C0107511B649}"/>
              </a:ext>
            </a:extLst>
          </p:cNvPr>
          <p:cNvCxnSpPr/>
          <p:nvPr/>
        </p:nvCxnSpPr>
        <p:spPr>
          <a:xfrm flipV="1">
            <a:off x="6739890" y="2366010"/>
            <a:ext cx="1101090" cy="1678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AAEEAB1-6A87-FE12-4C78-5D65BC28345A}"/>
              </a:ext>
            </a:extLst>
          </p:cNvPr>
          <p:cNvSpPr/>
          <p:nvPr/>
        </p:nvSpPr>
        <p:spPr>
          <a:xfrm>
            <a:off x="5901690" y="2880360"/>
            <a:ext cx="346710" cy="140970"/>
          </a:xfrm>
          <a:custGeom>
            <a:avLst/>
            <a:gdLst>
              <a:gd name="connsiteX0" fmla="*/ 0 w 346710"/>
              <a:gd name="connsiteY0" fmla="*/ 140970 h 140970"/>
              <a:gd name="connsiteX1" fmla="*/ 7620 w 346710"/>
              <a:gd name="connsiteY1" fmla="*/ 95250 h 140970"/>
              <a:gd name="connsiteX2" fmla="*/ 11430 w 346710"/>
              <a:gd name="connsiteY2" fmla="*/ 83820 h 140970"/>
              <a:gd name="connsiteX3" fmla="*/ 15240 w 346710"/>
              <a:gd name="connsiteY3" fmla="*/ 64770 h 140970"/>
              <a:gd name="connsiteX4" fmla="*/ 26670 w 346710"/>
              <a:gd name="connsiteY4" fmla="*/ 49530 h 140970"/>
              <a:gd name="connsiteX5" fmla="*/ 38100 w 346710"/>
              <a:gd name="connsiteY5" fmla="*/ 30480 h 140970"/>
              <a:gd name="connsiteX6" fmla="*/ 49530 w 346710"/>
              <a:gd name="connsiteY6" fmla="*/ 22860 h 140970"/>
              <a:gd name="connsiteX7" fmla="*/ 60960 w 346710"/>
              <a:gd name="connsiteY7" fmla="*/ 11430 h 140970"/>
              <a:gd name="connsiteX8" fmla="*/ 72390 w 346710"/>
              <a:gd name="connsiteY8" fmla="*/ 7620 h 140970"/>
              <a:gd name="connsiteX9" fmla="*/ 91440 w 346710"/>
              <a:gd name="connsiteY9" fmla="*/ 3810 h 140970"/>
              <a:gd name="connsiteX10" fmla="*/ 106680 w 346710"/>
              <a:gd name="connsiteY10" fmla="*/ 0 h 140970"/>
              <a:gd name="connsiteX11" fmla="*/ 228600 w 346710"/>
              <a:gd name="connsiteY11" fmla="*/ 3810 h 140970"/>
              <a:gd name="connsiteX12" fmla="*/ 247650 w 346710"/>
              <a:gd name="connsiteY12" fmla="*/ 7620 h 140970"/>
              <a:gd name="connsiteX13" fmla="*/ 262890 w 346710"/>
              <a:gd name="connsiteY13" fmla="*/ 15240 h 140970"/>
              <a:gd name="connsiteX14" fmla="*/ 289560 w 346710"/>
              <a:gd name="connsiteY14" fmla="*/ 26670 h 140970"/>
              <a:gd name="connsiteX15" fmla="*/ 304800 w 346710"/>
              <a:gd name="connsiteY15" fmla="*/ 38100 h 140970"/>
              <a:gd name="connsiteX16" fmla="*/ 342900 w 346710"/>
              <a:gd name="connsiteY16" fmla="*/ 76200 h 140970"/>
              <a:gd name="connsiteX17" fmla="*/ 346710 w 346710"/>
              <a:gd name="connsiteY17" fmla="*/ 83820 h 14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6710" h="140970">
                <a:moveTo>
                  <a:pt x="0" y="140970"/>
                </a:moveTo>
                <a:cubicBezTo>
                  <a:pt x="2540" y="125730"/>
                  <a:pt x="4590" y="110400"/>
                  <a:pt x="7620" y="95250"/>
                </a:cubicBezTo>
                <a:cubicBezTo>
                  <a:pt x="8408" y="91312"/>
                  <a:pt x="10456" y="87716"/>
                  <a:pt x="11430" y="83820"/>
                </a:cubicBezTo>
                <a:cubicBezTo>
                  <a:pt x="13001" y="77538"/>
                  <a:pt x="12610" y="70688"/>
                  <a:pt x="15240" y="64770"/>
                </a:cubicBezTo>
                <a:cubicBezTo>
                  <a:pt x="17819" y="58967"/>
                  <a:pt x="23148" y="54814"/>
                  <a:pt x="26670" y="49530"/>
                </a:cubicBezTo>
                <a:cubicBezTo>
                  <a:pt x="30778" y="43368"/>
                  <a:pt x="33281" y="36103"/>
                  <a:pt x="38100" y="30480"/>
                </a:cubicBezTo>
                <a:cubicBezTo>
                  <a:pt x="41080" y="27003"/>
                  <a:pt x="46012" y="25791"/>
                  <a:pt x="49530" y="22860"/>
                </a:cubicBezTo>
                <a:cubicBezTo>
                  <a:pt x="53669" y="19411"/>
                  <a:pt x="56477" y="14419"/>
                  <a:pt x="60960" y="11430"/>
                </a:cubicBezTo>
                <a:cubicBezTo>
                  <a:pt x="64302" y="9202"/>
                  <a:pt x="68494" y="8594"/>
                  <a:pt x="72390" y="7620"/>
                </a:cubicBezTo>
                <a:cubicBezTo>
                  <a:pt x="78672" y="6049"/>
                  <a:pt x="85118" y="5215"/>
                  <a:pt x="91440" y="3810"/>
                </a:cubicBezTo>
                <a:cubicBezTo>
                  <a:pt x="96552" y="2674"/>
                  <a:pt x="101600" y="1270"/>
                  <a:pt x="106680" y="0"/>
                </a:cubicBezTo>
                <a:cubicBezTo>
                  <a:pt x="147320" y="1270"/>
                  <a:pt x="187999" y="1615"/>
                  <a:pt x="228600" y="3810"/>
                </a:cubicBezTo>
                <a:cubicBezTo>
                  <a:pt x="235066" y="4160"/>
                  <a:pt x="241507" y="5572"/>
                  <a:pt x="247650" y="7620"/>
                </a:cubicBezTo>
                <a:cubicBezTo>
                  <a:pt x="253038" y="9416"/>
                  <a:pt x="257719" y="12890"/>
                  <a:pt x="262890" y="15240"/>
                </a:cubicBezTo>
                <a:cubicBezTo>
                  <a:pt x="271695" y="19242"/>
                  <a:pt x="281069" y="22039"/>
                  <a:pt x="289560" y="26670"/>
                </a:cubicBezTo>
                <a:cubicBezTo>
                  <a:pt x="295135" y="29711"/>
                  <a:pt x="299841" y="34133"/>
                  <a:pt x="304800" y="38100"/>
                </a:cubicBezTo>
                <a:cubicBezTo>
                  <a:pt x="325753" y="54863"/>
                  <a:pt x="328148" y="55548"/>
                  <a:pt x="342900" y="76200"/>
                </a:cubicBezTo>
                <a:cubicBezTo>
                  <a:pt x="344551" y="78511"/>
                  <a:pt x="345440" y="81280"/>
                  <a:pt x="346710" y="8382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80A4E7-87A5-DA9B-3664-909E35FDEA60}"/>
              </a:ext>
            </a:extLst>
          </p:cNvPr>
          <p:cNvSpPr txBox="1"/>
          <p:nvPr/>
        </p:nvSpPr>
        <p:spPr>
          <a:xfrm>
            <a:off x="5908040" y="2514837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α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A9F0514-009C-B943-FEA5-1BB1E39A4A0F}"/>
              </a:ext>
            </a:extLst>
          </p:cNvPr>
          <p:cNvGrpSpPr/>
          <p:nvPr/>
        </p:nvGrpSpPr>
        <p:grpSpPr>
          <a:xfrm>
            <a:off x="5600520" y="2624280"/>
            <a:ext cx="95760" cy="123120"/>
            <a:chOff x="5600520" y="2624280"/>
            <a:chExt cx="9576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58EE3E2-765D-D5D9-A873-2807F1CB167D}"/>
                    </a:ext>
                  </a:extLst>
                </p14:cNvPr>
                <p14:cNvContentPartPr/>
                <p14:nvPr/>
              </p14:nvContentPartPr>
              <p14:xfrm>
                <a:off x="5600520" y="2670720"/>
                <a:ext cx="88560" cy="76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58EE3E2-765D-D5D9-A873-2807F1CB16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91520" y="2662080"/>
                  <a:ext cx="106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743B9F97-2E71-3466-92D1-76CB44488740}"/>
                    </a:ext>
                  </a:extLst>
                </p14:cNvPr>
                <p14:cNvContentPartPr/>
                <p14:nvPr/>
              </p14:nvContentPartPr>
              <p14:xfrm>
                <a:off x="5695920" y="2624280"/>
                <a:ext cx="360" cy="10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743B9F97-2E71-3466-92D1-76CB444887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86920" y="2615280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17680EA-52CD-8DEA-422D-8E1656B4CD07}"/>
                    </a:ext>
                  </a:extLst>
                </p14:cNvPr>
                <p14:cNvContentPartPr/>
                <p14:nvPr/>
              </p14:nvContentPartPr>
              <p14:xfrm>
                <a:off x="5681520" y="2632560"/>
                <a:ext cx="7560" cy="712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17680EA-52CD-8DEA-422D-8E1656B4CD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72880" y="2623920"/>
                  <a:ext cx="2520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BE694EEF-5E2D-A74E-39FB-2BBAC9C7F4CF}"/>
                  </a:ext>
                </a:extLst>
              </p14:cNvPr>
              <p14:cNvContentPartPr/>
              <p14:nvPr/>
            </p14:nvContentPartPr>
            <p14:xfrm>
              <a:off x="6411960" y="2601960"/>
              <a:ext cx="164160" cy="1040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BE694EEF-5E2D-A74E-39FB-2BBAC9C7F4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2960" y="2593320"/>
                <a:ext cx="181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6055F9E2-777F-6D53-1B31-55CBBBCA1682}"/>
                  </a:ext>
                </a:extLst>
              </p14:cNvPr>
              <p14:cNvContentPartPr/>
              <p14:nvPr/>
            </p14:nvContentPartPr>
            <p14:xfrm>
              <a:off x="7489440" y="2761800"/>
              <a:ext cx="134640" cy="1497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6055F9E2-777F-6D53-1B31-55CBBBCA16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80440" y="2753160"/>
                <a:ext cx="152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B6FAD93-0A40-4E9A-1FD9-06A6D0F551C0}"/>
                  </a:ext>
                </a:extLst>
              </p14:cNvPr>
              <p14:cNvContentPartPr/>
              <p14:nvPr/>
            </p14:nvContentPartPr>
            <p14:xfrm>
              <a:off x="4777200" y="3106680"/>
              <a:ext cx="142560" cy="1652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B6FAD93-0A40-4E9A-1FD9-06A6D0F551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68560" y="3098040"/>
                <a:ext cx="16020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43BF24-694F-9238-7CB0-6B3DC2D6090C}"/>
              </a:ext>
            </a:extLst>
          </p:cNvPr>
          <p:cNvSpPr/>
          <p:nvPr/>
        </p:nvSpPr>
        <p:spPr>
          <a:xfrm>
            <a:off x="1779563" y="1624818"/>
            <a:ext cx="2532185" cy="3291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EEA99D-A8E4-9791-51C7-7C951FD4C339}"/>
              </a:ext>
            </a:extLst>
          </p:cNvPr>
          <p:cNvSpPr/>
          <p:nvPr/>
        </p:nvSpPr>
        <p:spPr>
          <a:xfrm>
            <a:off x="6855655" y="1624818"/>
            <a:ext cx="2532185" cy="3291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DEF9847-134C-B57D-50D5-E4D76CA7C47B}"/>
              </a:ext>
            </a:extLst>
          </p:cNvPr>
          <p:cNvCxnSpPr/>
          <p:nvPr/>
        </p:nvCxnSpPr>
        <p:spPr>
          <a:xfrm flipV="1">
            <a:off x="7118252" y="1751428"/>
            <a:ext cx="0" cy="49940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D1BA1AC-301A-8F7A-A97D-DA8225AB56A3}"/>
              </a:ext>
            </a:extLst>
          </p:cNvPr>
          <p:cNvCxnSpPr/>
          <p:nvPr/>
        </p:nvCxnSpPr>
        <p:spPr>
          <a:xfrm flipV="1">
            <a:off x="9190892" y="4267200"/>
            <a:ext cx="0" cy="49940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6B02882-A0B5-C294-06CB-6B52642E436D}"/>
              </a:ext>
            </a:extLst>
          </p:cNvPr>
          <p:cNvCxnSpPr/>
          <p:nvPr/>
        </p:nvCxnSpPr>
        <p:spPr>
          <a:xfrm flipH="1">
            <a:off x="6855655" y="1624818"/>
            <a:ext cx="2532185" cy="329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E74385-486A-BA56-B9F3-6086A1913D28}"/>
              </a:ext>
            </a:extLst>
          </p:cNvPr>
          <p:cNvCxnSpPr>
            <a:cxnSpLocks/>
          </p:cNvCxnSpPr>
          <p:nvPr/>
        </p:nvCxnSpPr>
        <p:spPr>
          <a:xfrm>
            <a:off x="5950634" y="3270738"/>
            <a:ext cx="217111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8D1380-C399-8823-ED59-F5DFB21C3344}"/>
              </a:ext>
            </a:extLst>
          </p:cNvPr>
          <p:cNvCxnSpPr/>
          <p:nvPr/>
        </p:nvCxnSpPr>
        <p:spPr>
          <a:xfrm flipH="1">
            <a:off x="1779563" y="1624818"/>
            <a:ext cx="2532185" cy="329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7DDCC8C4-948D-0BB4-3F39-9A0179F1528B}"/>
              </a:ext>
            </a:extLst>
          </p:cNvPr>
          <p:cNvSpPr/>
          <p:nvPr/>
        </p:nvSpPr>
        <p:spPr>
          <a:xfrm>
            <a:off x="1852613" y="1690394"/>
            <a:ext cx="304800" cy="3107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C9B7E24-B64C-8ECD-A99E-FD9DD5897276}"/>
              </a:ext>
            </a:extLst>
          </p:cNvPr>
          <p:cNvSpPr/>
          <p:nvPr/>
        </p:nvSpPr>
        <p:spPr>
          <a:xfrm>
            <a:off x="1938336" y="1781171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6B0281-2754-A5E5-443A-5433A6008107}"/>
              </a:ext>
            </a:extLst>
          </p:cNvPr>
          <p:cNvSpPr/>
          <p:nvPr/>
        </p:nvSpPr>
        <p:spPr>
          <a:xfrm>
            <a:off x="3957785" y="4542476"/>
            <a:ext cx="304800" cy="3107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EE165E8-389D-D20D-3FF8-0D446A84A1E1}"/>
              </a:ext>
            </a:extLst>
          </p:cNvPr>
          <p:cNvSpPr/>
          <p:nvPr/>
        </p:nvSpPr>
        <p:spPr>
          <a:xfrm>
            <a:off x="4043508" y="4633253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9AA5DBBC-B414-3A91-2A16-546A43AD2331}"/>
                  </a:ext>
                </a:extLst>
              </p14:cNvPr>
              <p14:cNvContentPartPr/>
              <p14:nvPr/>
            </p14:nvContentPartPr>
            <p14:xfrm>
              <a:off x="4100393" y="1914413"/>
              <a:ext cx="213120" cy="576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9AA5DBBC-B414-3A91-2A16-546A43AD2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1393" y="1905413"/>
                <a:ext cx="230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8E1AD032-83F0-7D9C-C64F-B820CC05480E}"/>
                  </a:ext>
                </a:extLst>
              </p14:cNvPr>
              <p14:cNvContentPartPr/>
              <p14:nvPr/>
            </p14:nvContentPartPr>
            <p14:xfrm>
              <a:off x="1785593" y="4576613"/>
              <a:ext cx="218880" cy="270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8E1AD032-83F0-7D9C-C64F-B820CC0548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6593" y="4567973"/>
                <a:ext cx="236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6B694DED-A5F1-F886-D0DE-F1F0ED008E47}"/>
                  </a:ext>
                </a:extLst>
              </p14:cNvPr>
              <p14:cNvContentPartPr/>
              <p14:nvPr/>
            </p14:nvContentPartPr>
            <p14:xfrm>
              <a:off x="6857633" y="4648253"/>
              <a:ext cx="181080" cy="190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6B694DED-A5F1-F886-D0DE-F1F0ED008E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8633" y="4639253"/>
                <a:ext cx="198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0BFD34FD-6890-402B-B319-C94477AF171C}"/>
                  </a:ext>
                </a:extLst>
              </p14:cNvPr>
              <p14:cNvContentPartPr/>
              <p14:nvPr/>
            </p14:nvContentPartPr>
            <p14:xfrm>
              <a:off x="9229283" y="1842773"/>
              <a:ext cx="167760" cy="950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0BFD34FD-6890-402B-B319-C94477AF17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20283" y="1833773"/>
                <a:ext cx="185400" cy="1126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E03B311F-8040-C8CE-CE19-9B13B7274B60}"/>
              </a:ext>
            </a:extLst>
          </p:cNvPr>
          <p:cNvSpPr txBox="1"/>
          <p:nvPr/>
        </p:nvSpPr>
        <p:spPr>
          <a:xfrm>
            <a:off x="1766886" y="41475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F7F1AF-9C49-BFAE-FA72-50767CEA6AB5}"/>
              </a:ext>
            </a:extLst>
          </p:cNvPr>
          <p:cNvSpPr txBox="1"/>
          <p:nvPr/>
        </p:nvSpPr>
        <p:spPr>
          <a:xfrm>
            <a:off x="4006948" y="20328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04C5D7-D183-0481-CEBB-02C283D62BCC}"/>
              </a:ext>
            </a:extLst>
          </p:cNvPr>
          <p:cNvSpPr txBox="1"/>
          <p:nvPr/>
        </p:nvSpPr>
        <p:spPr>
          <a:xfrm>
            <a:off x="6853890" y="42342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41EFB2-B1D3-D72C-EADD-27570A010C40}"/>
              </a:ext>
            </a:extLst>
          </p:cNvPr>
          <p:cNvSpPr txBox="1"/>
          <p:nvPr/>
        </p:nvSpPr>
        <p:spPr>
          <a:xfrm>
            <a:off x="9076883" y="19144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17AFE1-2E03-9FC9-8BAA-8DBB6018C401}"/>
              </a:ext>
            </a:extLst>
          </p:cNvPr>
          <p:cNvSpPr txBox="1"/>
          <p:nvPr/>
        </p:nvSpPr>
        <p:spPr>
          <a:xfrm>
            <a:off x="2610501" y="4972404"/>
            <a:ext cx="5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EAF9514-8D4D-ED54-F400-759FCFD04ED8}"/>
              </a:ext>
            </a:extLst>
          </p:cNvPr>
          <p:cNvSpPr txBox="1"/>
          <p:nvPr/>
        </p:nvSpPr>
        <p:spPr>
          <a:xfrm>
            <a:off x="7734951" y="4972404"/>
            <a:ext cx="5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b</a:t>
            </a:r>
            <a:r>
              <a:rPr lang="zh-CN" altLang="en-US" b="1" dirty="0"/>
              <a:t>）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68E5054-5FAA-7DE8-D684-60CA621FFFEC}"/>
              </a:ext>
            </a:extLst>
          </p:cNvPr>
          <p:cNvCxnSpPr>
            <a:cxnSpLocks/>
          </p:cNvCxnSpPr>
          <p:nvPr/>
        </p:nvCxnSpPr>
        <p:spPr>
          <a:xfrm>
            <a:off x="918916" y="3227876"/>
            <a:ext cx="217111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D26B982-4763-CD53-211B-1CDA5E7F6175}"/>
                  </a:ext>
                </a:extLst>
              </p14:cNvPr>
              <p14:cNvContentPartPr/>
              <p14:nvPr/>
            </p14:nvContentPartPr>
            <p14:xfrm>
              <a:off x="2242890" y="3162173"/>
              <a:ext cx="161280" cy="1497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D26B982-4763-CD53-211B-1CDA5E7F61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3890" y="3153173"/>
                <a:ext cx="178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4831C48A-DE58-AA10-B9FA-2B2742BC15F0}"/>
                  </a:ext>
                </a:extLst>
              </p14:cNvPr>
              <p14:cNvContentPartPr/>
              <p14:nvPr/>
            </p14:nvContentPartPr>
            <p14:xfrm>
              <a:off x="7213410" y="3209693"/>
              <a:ext cx="183600" cy="1803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4831C48A-DE58-AA10-B9FA-2B2742BC15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4770" y="3200693"/>
                <a:ext cx="201240" cy="1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35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尧 阿</dc:creator>
  <cp:lastModifiedBy>尧 阿</cp:lastModifiedBy>
  <cp:revision>3</cp:revision>
  <dcterms:created xsi:type="dcterms:W3CDTF">2024-09-28T11:44:55Z</dcterms:created>
  <dcterms:modified xsi:type="dcterms:W3CDTF">2024-09-28T12:08:09Z</dcterms:modified>
</cp:coreProperties>
</file>