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 varScale="1">
        <p:scale>
          <a:sx n="52" d="100"/>
          <a:sy n="52" d="100"/>
        </p:scale>
        <p:origin x="72" y="5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4:47:11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2:18:37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24575,'1'1'0,"-1"0"0,1 0 0,-1 1 0,1-1 0,0 0 0,0-1 0,0 1 0,0 0 0,0 0 0,1 1 0,8 8 0,-1 13 0,-8-20 0,0 1 0,0-1 0,0 0 0,0 0 0,1 0 0,0 0 0,-1 0 0,1 0 0,0 0 0,1 0 0,-1-1 0,5 5 0,6 4 0,-11-8 0,1-1 0,-1 0 0,1 1 0,0-1 0,-1 0 0,1-1 0,0 1 0,1 0 0,2 0 0,-8-4 0,0 1 0,1-1 0,-1 0 0,1 0 0,-1-1 0,1 1 0,-3-5 0,-7-11 0,-16-7 0,20 19 0,7 6 0,-1 0 0,1 0 0,0 0 0,0 0 0,0-1 0,0 1 0,0 0 0,-1 0 0,1 0 0,0 0 0,0 0 0,0 0 0,-1-1 0,1 1 0,0 0 0,0 0 0,0 0 0,-1 0 0,1 0 0,0 0 0,0 0 0,0 0 0,-1 0 0,1 0 0,0 0 0,0 0 0,-1 0 0,1 0 0,0 0 0,0 0 0,0 0 0,-1 1 0,1-1 0,0 0 0,0 0 0,0 0 0,0 0 0,-1 0 0,1 1 0,-2 9 0,2-8 0,0-1 0,0 1 0,1 0 0,-1-1 0,0 1 0,1 0 0,-1-1 0,1 1 0,0-1 0,-1 1 0,1-1 0,0 1 0,1 1 0,0-1 0,0 0 0,0 0 0,0 0 0,0 1 0,-1-1 0,2 4 0,-1-3 0,0-1 0,-1 1 0,1-1 0,0 1 0,4 3 0,-5-5 0,0 0 0,0 0 0,0 0 0,0 0 0,0 0 0,0 0 0,0 0 0,0 0 0,0 0 0,0 1 0,-1-1 0,1 0 0,0 1 0,-1-1 0,1 0 0,-1 1 0,1 1 0,3 6-1365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2:18:38.7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24575,'2'1'0,"-1"0"0,1 0 0,0 0 0,-1 1 0,1-1 0,-1 0 0,1 1 0,-1 0 0,0-1 0,0 1 0,1 0 0,-1-1 0,1 4 0,3 4 0,2-1-80,-2 2-1,9 16 1,-8-15-1044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2:18:45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125 142 24575,'1'0'0,"0"0"0,0 0 0,-1 1 0,1-1 0,0 0 0,0 0 0,0 0 0,0 1 0,0-1 0,0 1 0,0-1 0,-1 0 0,1 1 0,0-1 0,0 1 0,-1 0 0,1-1 0,1 2 0,-2-2 0,0 0 0,0 0 0,0 0 0,0 0 0,0 0 0,0 0 0,0 0 0,0 0 0,0 0 0,0 0 0,0 0 0,0 0 0,-1 0 0,1 0 0,0 0 0,0 0 0,0 0 0,0 0 0,0 0 0,0 0 0,0 0 0,0 0 0,0 1 0,0-1 0,0 0 0,0 0 0,0 0 0,0 0 0,0 0 0,0 0 0,0 0 0,0 0 0,0 0 0,0 0 0,0 0 0,0 0 0,0 0 0,0 0 0,0 0 0,0 0 0,0 0 0,0 0 0,0 0 0,0 0 0,0 0 0,-8-8 0,-1-2 0,-14-16 0,-9 5 0,52 34 0,-14-8 0,-4-3 0,1-1 0,-1 1 0,0 0 0,0-1 0,0 1 0,0 0 0,2 4 0,-20-19 0,-4-16 0,9 14 0,4 6 0,1 0 0,-2 1 0,1 0 0,-1 0 0,-13-10 0,12 13 0,17 10 0,-2-2 0,0 1 0,0-1 0,-1 1 0,0 1 0,0-1 0,0 1 0,0-1 0,-1 2 0,0-1 0,5 7 0,5 16 0,22 27 0,-32-50 0,-1 0 0,1 0 0,0 0 0,0-1 0,1 0 0,-1 0 0,1 0 0,0 0 0,8 4 0,-12-7 0,1 0 0,-1 0 0,0 0 0,-1 0 0,1 0 0,0 0 0,0 1 0,0-1 0,-1 0 0,1 0 0,-1 0 0,1 1 0,-1-1 0,1 0 0,-1 1 0,0-1 0,1 1 0,-1-1 0,0 0 0,0 1 0,0 2 0,0-3 0,0 1 0,0 0 0,0-1 0,0 1 0,0 0 0,1-1 0,-1 1 0,0-1 0,1 1 0,0 0 0,-1-1 0,1 1 0,0-1 0,0 0 0,0 1 0,2 2 0,-3-4 0,0 0 0,0 0 0,0 0 0,0 0 0,0 0 0,1 0 0,-1 0 0,0 1 0,0-1 0,0 0 0,0 0 0,0 0 0,0 0 0,1 0 0,-1 0 0,0 0 0,0 0 0,0 0 0,0 0 0,0 0 0,1 0 0,-1 0 0,0 0 0,0 0 0,0 0 0,0 0 0,0 0 0,1 0 0,-1 0 0,0 0 0,0 0 0,0 0 0,0 0 0,0 0 0,1 0 0,-1 0 0,0 0 0,0-1 0,0 1 0,0 0 0,0 0 0,0 0 0,0 0 0,1 0 0,-1-1 0,1-8 0,-2-10 0,-5-1 0,-10-24 0,12 33 0,4 9 0,-1 1 0,1-1 0,-1 1 0,0-1 0,1 0 0,-1 1 0,0-1 0,0 1 0,0 0 0,0-1 0,0 1 0,0 0 0,0-1 0,-1 1 0,1 0 0,0 0 0,-1 0 0,1 0 0,-1 0 0,1 0 0,-1 1 0,1-1 0,-1 0 0,-2 0 0,5 1 0,0 1 0,0-1 0,0 0 0,0 0 0,-1 1 0,1-1 0,0 1 0,0-1 0,0 1 0,0-1 0,0 1 0,-1-1 0,1 1 0,0 0 0,0 0 0,-1-1 0,1 1 0,0 0 0,-1 0 0,1 0 0,0 1 0,11 27 0,-10-23 0,0-1 0,1 1 0,4 7 0,-5-8 0,0-1 0,0 0 0,-1 1 0,1-1 0,-1 1 0,0 0 0,0-1 0,-1 1 0,1 0 0,-1 7 0,2 17 0,2-7-6,-3-13-447,0 0 0,5 15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2:18:53.3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24 529 24575,'0'-15'0,"1"7"0,-1 1 0,0 0 0,-1-1 0,0 1 0,0 0 0,-2-8 0,1 7 0,1-1 0,0 1 0,1 0 0,0-1 0,0 1 0,2-12 0,2 6 0,-4 11 0,1 0 0,0 1 0,-1-1 0,1 1 0,-1-1 0,0 0 0,0 1 0,0-1 0,0 1 0,-1-5 0,-4-11 0,2 0 0,-1-20 0,1-7 0,-1-49 0,4 62 0,0-34 0,-3 40-1365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2:18:54.1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1 24575,'-3'79'0,"4"-42"0,0-19 0,-1-1 0,0 0 0,-5 25 0,-14 30 0,18-65-341,-1 0 0,1 0-1,0 14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2:18:56.1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 24575,'-1'24'0,"0"-16"0,1 0 0,0 0 0,0 0 0,3 14 0,-3-21 0,0-1 0,0 0 0,0 0 0,0 0 0,0 0 0,0 0 0,0 0 0,0 0 0,0 0 0,0 0 0,0 0 0,0 0 0,0 0 0,0 0 0,0 0 0,0 0 0,0 0 0,0 0 0,0 0 0,0 0 0,0 0 0,0 0 0,1 1 0,-1-1 0,0 0 0,0 0 0,0 0 0,0 0 0,0 0 0,0 0 0,0 0 0,0 0 0,0 0 0,0 0 0,0 0 0,0 0 0,0 0 0,0 0 0,0 0 0,0 0 0,1 0 0,-1 0 0,0 0 0,0-1 0,0 1 0,0 0 0,0 0 0,0 0 0,0 0 0,0 0 0,0 0 0,0 0 0,0 0 0,0 0 0,0 0 0,0 0 0,0 0 0,0 0 0,0 0 0,0 0 0,0 0 0,0 0 0,0 0 0,0 0 0,4-7 0,2-6 0,-4 5 0,-1 1 0,0-1 0,0-12 0,1-3 0,-8 78 0,9-95 0,-4 47-80,3-9 280,0-15-1685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2:19:05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1359 0 24575,'-1'7'0,"0"0"0,0 0 0,-1-1 0,-3 9 0,2-5 0,-1 17 0,4-24 0,0-1 0,0 1 0,-1 0 0,1-1 0,0 1 0,-1-1 0,0 0 0,1 1 0,-1-1 0,0 1 0,0-1 0,0 0 0,-1 0 0,1 0 0,0 1 0,-3 1 0,1 0 0,0 0 0,0 1 0,0 0 0,-3 7 0,-7 10 0,12-19 0,-1 0 0,1-1 0,0 1 0,0 0 0,0 0 0,0 3 0,-7 14 0,9-22 0,-1 0 0,0 0 0,0 0 0,0 0 0,-1-1 0,1 1 0,0 0 0,-2-3 0,0-7 0,2 10 0,0 0 0,0 1 0,-1-1 0,1 0 0,0 1 0,0-1 0,1 0 0,-1 1 0,0-1 0,0 1 0,1-1 0,-1 0 0,1 1 0,0-1 0,-1 1 0,1-1 0,0 1 0,0-1 0,0 1 0,0 0 0,0-1 0,0 1 0,0 0 0,0 0 0,1 0 0,1-2 0,-2 2 0,0 0 0,0 0 0,0 0 0,-1 0 0,1-1 0,0 1 0,0 0 0,-1 0 0,1-1 0,-1 1 0,1-1 0,-1 1 0,0 0 0,1-3 0,1-24 0,-1 21 0,3-17 0,-4 24 0,0 0 0,0 1 0,0-1 0,0 0 0,0 0 0,0 0 0,0 0 0,1 0 0,-1 0 0,0 0 0,0 0 0,0 0 0,0 0 0,0 0 0,0 0 0,0 0 0,0 0 0,0 0 0,0 0 0,0 0 0,0 0 0,0 0 0,0 0 0,0 0 0,0 0 0,0 0 0,0 0 0,1 0 0,-1 0 0,0 0 0,0 0 0,0 0 0,0 0 0,0 0 0,0-1 0,0 1 0,0 0 0,0 0 0,0 0 0,0 0 0,0 0 0,0 0 0,0 0 0,0 0 0,0 0 0,0 0 0,0 0 0,0 0 0,0 0 0,0 0 0,0 0 0,0 0 0,0 0 0,0 0 0,0 0 0,0-1 0,0 1 0,0 0 0,1 14 0,0 29 0,-2 35 0,-9-11 0,8-62 0,1 3 0,4-12 0,2-2 0,-3 6 0,-2 12 0,0-4 0,0 6 0,-1 0 0,-4 25 0,-15 38 0,17-59 0,2-11 0,1-20 0,1-17 0,10-45 0,-10 66 0,2-4 0,1-23 0,-4 26 0,2 15 0,-1 17 0,-15 40 0,13-50 0,-2-1 0,1 1 0,-2-1 0,-4 11 0,1-2 0,2-2 0,1 0 0,-3 21 0,2-6 0,-3 3 0,14-69 0,20-65 0,-22 83 0,3-27 0,2-12 0,-5 38 0,3-32 0,-3 9 0,-1 26 0,-2 22 0,-2 14 0,-1 0 0,0-1 0,-7 23 0,-3 20 0,-6 40 0,17-98 0,1-4 0,-1 1 0,1-1 0,-1 0 0,0 0 0,1 1 0,-3 2 0,1-30 0,5-34 0,12-67 0,-14 120 0,3-21 0,-1 9 0,-1 0 0,0-19 0,1 21 0,-2 11 0,-3 12 0,-18 63 0,-17 55 0,31-99 0,-2 4 0,5-22 0,3-9 0,0 0 0,0 0 0,0 0 0,0 0 0,0 0 0,0 0 0,0 0 0,0 0 0,0 0 0,0 0 0,0 0 0,0 0 0,0 0 0,0 0 0,0 0 0,0 0 0,0 0 0,0 0 0,0 0 0,0 0 0,0 0 0,0 0 0,0 0 0,-1 0 0,1 0 0,0 0 0,0 0 0,0 0 0,0 0 0,0 0 0,0 0 0,1-9 0,0-1 0,1 2 0,0-1 0,1 0 0,5-13 0,-1 4 0,-1 1 0,-4 11 0,1 0 0,-1-1 0,-1 1 0,2-7 0,-2 4 0,1 0 0,0 0 0,6-17 0,-8 24 0,3-2 0,-1-1 0,0 0 0,0 1 0,-1-1 0,0 0 0,2-7 0,0-2 0,-1 13 0,-2 10 0,-2 18 0,-12 51 0,2-19 0,6-20 0,-2 5 0,-3 85 0,11-115 0,0-7 0,4-21 0,31-143 0,-17 62 0,-13 76 0,-4 15 0,0 0 0,0-1 0,-1 1 0,1 0 0,-1-4 0,-2 17 0,0 0 0,-1 1 0,0-1 0,-6 10 0,1 1 0,-8 26 0,2 1 0,8-31 0,-6 30 0,-12 37 0,21-124 0,3-4 0,8-57 0,-5 67 0,-1-35 0,-2 50 0,3-113 0,-5 159 0,-1-1 0,-1 1 0,-1-1 0,-11 31 0,13-46 0,-10 37 0,2 1 0,-7 60 0,13-68 0,3-22 0,-2 30 0,5-17 0,-1-29 0,-1-3 0,1-17 0,2-7 0,7-48 0,-8 69 0,15-115 0,7-40 0,-19 109 0,-4 37 0,1 0 0,3-17 0,-13 83 0,-68 280 0,51-156 0,20-128 0,2-8 0,0 48 0,3-112 0,2-1 0,0 1 0,6-35 0,-1 35 0,-2-1 0,2-32 0,1 1 0,-1 18 0,-26 133 0,-27 82 0,17-62 0,15-50 0,-4 9 0,17-58 0,2-14 0,0-1 0,0 1 0,-1-1 0,1 1 0,0-1 0,-1 1 0,0-1 0,1 1 0,-1-1 0,0 0 0,0 1 0,-1-1 0,1 0 0,0 0 0,-3 3 0,4-7 0,-1 0 0,1-1 0,0 1 0,0 0 0,0 0 0,0-1 0,0 1 0,1-3 0,44-203 0,-15 65 0,-15 11 0,-14 118 0,-1 9 0,0-1 0,0 1 0,1-1 0,0 1 0,2-10 0,-5 49 0,-1-16 0,-1-1 0,-7 21 0,-2 9 0,-14 54 0,-15 52 0,34-122 0,4-16 0,-3 25 0,6-35 0,1-15 0,2-16 0,7-6 0,2-11 0,-9 32 0,1 0 0,4-11 0,2-8 0,10-51 0,-23 126 0,-33 85 0,8-30 0,17-55 0,-3 19 0,20-101 0,16-63 0,0-10 0,-14 65 0,-11 78 0,-21 46 0,-37 103 0,56-165 0,-4 21 0,2-5 0,-8 41 0,17-86 0,1-1 0,-1 1 0,2 0 0,5-15 0,3-19 0,14-48 0,-4 22 0,-20 69 0,3-12 0,2-22 0,-11 68 0,-2 1 0,-1-1 0,-14 36 0,8-23 0,6-21 0,0 3 0,-10 48 0,2-13 0,17-68 0,0 0 0,0 1 0,0-1 0,5-10 0,2-8 0,34-113 0,-32 107 0,9-20 0,15-49 0,2-43 0,-61 222 0,4-16 0,2-7 0,11-35 0,1 0 0,-5 29 0,10-39 0,5-24 0,3-8 0,32-97 0,-15 40 0,-20 68 0,-2 6 0,-3 12 0,-3 13 0,-1 0 0,-14 29 0,10-26 0,-7 27 0,-19 59 0,28-86 0,2-8 0,3-9 0,0 0 0,1 1 0,0-1 0,0 1 0,0-1 0,1 1 0,0 9 0,1-27 0,1-1 0,0 1 0,0-1 0,1 1 0,0 0 0,7-18 0,1-7 0,4-10 0,-11 37 0,-1 0 0,1 0 0,0-11 0,-2 10 0,1 0 0,5-14 0,-3 12 0,0-1 0,-1 1 0,1-13 0,-9 51 0,-10 32 0,-62 193 0,48-153 0,21-63 0,5-20 0,2-14 0,0-5 0,2-7 0,1 0 0,0 1 0,0-1 0,0 1 0,8-18 0,3-8 0,-3-4 0,10-30 0,-4 17 0,12-62 0,2-17 0,-39 164 0,-44 105 0,-5 30 0,27-83 0,28-73 0,2-8 0,0-14 0,3-2 0,0 1 0,0-1 0,1 0 0,0 1 0,1 0 0,6-12 0,25-81 0,-26 74 0,1-16 0,-9 35 0,2 0 0,-1 0 0,8-18 0,-15 43 0,-7 25 0,8-23 0,-9 22 0,5-19 0,2 1 0,-4 21 0,2-11 0,11-46 0,2-8 0,17-47 0,3-19 0,-5 28 0,-15 47 0,-2 0 0,0-1 0,-1 1 0,0-21 0,6 6 0,-6 22 0,-4 11 0,-6 18 0,-9 31 0,14-40 0,-16 34 0,14-31 0,-6 21 0,9-13 0,2-13 0,0-9 0,1-3 0,1-7 0,0 1 0,1 1 0,0-1 0,1 0 0,7-13 0,6-11 0,28-63 0,-22 52 0,-15 20 0,-3 11 0,-1 0 0,4-15 0,-7 20 0,-2 12 0,-6 14 0,-36 48 0,39-62 0,1 1 0,-1-1 0,1 1 0,-3 9 0,4-10 0,0 0 0,0 0 0,-1 0 0,0-1 0,1 1 0,-2-1 0,-3 6 0,6-8 0,-1 0 0,1 0 0,-1 1 0,1-1 0,0 1 0,0-1 0,-1 5 0,-6 11 0,-20 38 0,0 11 0,9-28 0,7-11 0,-25 38 0,27-48 0,0 0 0,-8 23 0,0 0 0,-21 56 0,12-47 0,23-37 0,4-11 0,0 0 0,-1 0 0,1 1 0,-1-1 0,0 0 0,0 0 0,1 0 0,-1 0 0,-1 0 0,1 0 0,-2 3 0,7-34 0,60-149 0,-40 122 0,-4-1 0,26-111 0,-25 52 0,-20 103 0,-1 10 0,0 0 0,0 0 0,0 0 0,1 0 0,-1 0 0,1 1 0,0-1 0,1-5 0,-10 40 0,-16 40 0,3-19 0,-20 79 0,34-106 0,-9 28 0,-18 72 0,21-67 0,8-35 0,5-19 0,1-7 0,25-67 0,50-109 0,-55 120 0,-11 24 0,-4 18 0,-1 0 0,0-1 0,2-22 0,-9 52 0,-1 0 0,-1 0 0,0 0 0,-10 20 0,-1 7 0,-22 42 0,10-33 0,-11 22 0,33-60 0,5-8 0,-1 0 0,-1 0 0,1 0 0,0 0 0,-4 3 0,5-6 0,0 0 0,0 0 0,-1-1 0,1 1 0,0 0 0,0-1 0,0 1 0,0 0 0,-1-1 0,1 1 0,0 0 0,0-1 0,0 1 0,0 0 0,0-1 0,0 1 0,0 0 0,0-1 0,0 1 0,0 0 0,0-1 0,0 1 0,0-1 0,0 1 0,1-1 0,0-13 0,5-5 0,9-19 0,5-18 0,-8 32 0,-11 22 0,-1 4 0,-5 11 0,-38 97 0,9-17 0,10-23 0,-30 73 0,44-109 0,7-25 0,1 1 0,-8 16 0,46-115 0,-27 70 0,60-119 0,-55 114 0,41-84 0,-49 95 0,15-24 0,-14 26 0,2-10 0,-7 18 0,-5 16 0,0-4 0,0 1 0,-1-1 0,-6 12 0,-3 7 0,8-14 0,-41 94 0,-36 64 0,23-49 0,58-121 0,-1 1 0,1 1 0,-1-1 0,1 0 0,-1 0 0,0 0 0,0-1 0,-4 5 0,9-30 0,-2 22 0,5-23 0,11-22 0,-5 12 0,23-50 0,-21 53 0,17-55 0,-5 2 0,-13 39 0,-18 58 0,-1 0 0,0-1 0,-10 13 0,3-2 0,-32 59 0,-13 24 0,-8 17 0,33-54 0,13-31 0,26-62 0,47-83 0,-36 74 0,62-126 0,-55 113 0,24-50 0,-43 84 0,0 1 0,0 0 0,2-13 0,-31 60 0,3-9 0,0 0 0,-37 33 0,34-35 0,-55 54 0,-63 70 0,47-52 0,77-81 0,0 1 0,-25 18 0,56-72 0,28-35 0,1 2 0,-17 29 0,105-168 0,-85 147 0,-15 22 0,1 0 0,-32 48 0,-3 6 0,-36 62 0,10-23 0,-34 69 0,45-89 0,-37 74 0,52-100 0,0 1 0,-9 12 0,31-48 0,-15 22 0,1 0 0,-1 1 0,1-1 0,0 1 0,9-9 0,-8 8 0,1 0 0,-1 0 0,5-9 0,0 0 0,151-196 0,-135 178 0,29-41 0,-49 63 0,-12 20 0,-54 92 0,24-49 0,-16 27 0,32-50 0,15-23 0,0 0 0,1 1 0,0 0 0,-6 13 0,14-30 0,2 0 0,-1 0 0,1 0 0,11-12 0,9-16 0,-16 23 0,14-17 0,-13 18 0,13-21 0,27-43 0,-37 55 0,-7 13 0,0-1 0,-1-1 0,8-17 0,-7 15 0,-6 15 0,-3 9 0,-2 2 0,0-1 0,-2 1 0,1-1 0,-1 0 0,-14 18 0,8-11 0,2-3 0,-23 23 0,11-13 0,15-16 0,5-6 0,1-1 0,-1 0 0,1 0 0,-1 0 0,0 0 0,0 0 0,0 0 0,-4 3 0,15-23 0,5-5 0,-11 17 0,1 0 0,0 0 0,0 0 0,0 0 0,9-8 0,-2 4 0,-1-1 0,-1-1 0,15-23 0,-9 14 0,24-27 0,-25 27 0,-12 17 0,1 0 0,-1 0 0,1 1 0,0-1 0,3-2 0,3-9 97,-5 6-1559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2:19:20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18 380 24575,'0'2'0,"0"0"0,0 0 0,-1 0 0,0 0 0,1 0 0,-1 0 0,0 0 0,0 0 0,0 0 0,0 0 0,-2 2 0,-4 8 0,7-12 0,0 0 0,0 0 0,0 1 0,0-1 0,0 0 0,0 0 0,0 0 0,0 0 0,0 0 0,0 0 0,0 0 0,0 0 0,0 0 0,0 0 0,0 0 0,0 0 0,0 0 0,0 0 0,0 0 0,0 0 0,0 0 0,0 0 0,0 1 0,0-1 0,0 0 0,0 0 0,0 0 0,0 0 0,0 0 0,0 0 0,0 0 0,0 0 0,0 0 0,0 0 0,0 0 0,0 0 0,0 0 0,0 0 0,1 0 0,-1 0 0,0 0 0,0 0 0,0 0 0,0 0 0,0 0 0,0 0 0,0 0 0,0 0 0,0 0 0,0 0 0,0 0 0,0 0 0,0 0 0,0 0 0,0 0 0,0 0 0,0 0 0,0 0 0,1 0 0,-1 0 0,0 0 0,0 0 0,0 0 0,0 0 0,6-2 0,6-5 0,-2 0 0,2 0 0,-1 1 0,1 1 0,0 0 0,0 0 0,0 1 0,24-5 0,31-4 0,-56 8 0,-5 2 0,-13 9 0,2-1 0,-1 0 0,1 0 0,-2-1 0,1 0 0,0 0 0,-1 0 0,1-1 0,-1 0 0,0 0 0,0-1 0,0 0 0,-11 2 0,18-4 0,0 0 0,0 0 0,-1 0 0,1 0 0,0 0 0,0 0 0,0 0 0,-1 0 0,1 0 0,0 0 0,0 0 0,0 0 0,0 0 0,-1 0 0,1 0 0,0-1 0,0 1 0,0 0 0,0 0 0,-1 0 0,1 0 0,0 0 0,0 0 0,0 0 0,0-1 0,0 1 0,-1 0 0,1 0 0,0 0 0,0 0 0,0 0 0,0-1 0,0 1 0,0 0 0,0 0 0,0 0 0,0 0 0,-1-1 0,1 1 0,0 0 0,0-1 0,4-9 0,10-7 0,-8 12 0,1 0 0,-1 1 0,1 0 0,0 0 0,0 1 0,1 0 0,-1 0 0,13-2 0,-15 2 0,7-3 0,-12 6 0,0-1 0,0 1 0,1 0 0,-1 0 0,0 0 0,0 0 0,0 0 0,0 0 0,0 0 0,0-1 0,1 1 0,-1 0 0,0 0 0,0 0 0,0 0 0,0 0 0,1 0 0,-1 0 0,0 0 0,0 0 0,0 0 0,0 0 0,1 0 0,-1 0 0,0 0 0,0 0 0,0 0 0,0 0 0,1 0 0,-1 0 0,0 0 0,0 0 0,0 1 0,0-1 0,0 0 0,1 0 0,-1 0 0,0 0 0,0 0 0,0 0 0,0 0 0,0 1 0,1-1 0,-2 1 0,1-1 0,0 1 0,0-1 0,-1 1 0,1 0 0,0-1 0,-1 1 0,1-1 0,0 1 0,-1-1 0,1 1 0,-1-1 0,1 1 0,-1-1 0,1 1 0,-1-1 0,1 0 0,-1 1 0,0-1 0,1 0 0,-1 0 0,1 1 0,-2-1 0,-19 6 0,15-5 0,-9 4 0,9-3 0,1-1 0,-1 1 0,0-1 0,0 0 0,-10 0 0,4 0 0,9-1 0,0 0 0,0 1 0,0-1 0,0 0 0,0-1 0,0 1 0,0 0 0,-6-2 0,9 2 0,0 0 0,0 0 0,0-1 0,0 1 0,0 0 0,0 0 0,0 0 0,0 0 0,-1 0 0,1 0 0,0 0 0,0 0 0,0 0 0,0-1 0,0 1 0,0 0 0,0 0 0,0 0 0,0 0 0,0 0 0,0 0 0,0-1 0,0 1 0,0 0 0,0 0 0,0 0 0,0 0 0,0 0 0,0 0 0,0-1 0,0 1 0,0 0 0,0 0 0,0 0 0,0 0 0,0 0 0,0 0 0,0 0 0,0-1 0,0 1 0,0 0 0,0 0 0,0 0 0,1 0 0,6-6 0,9-1 0,-3 3 0,20-12 0,-23 11 0,-1 2 0,-7 2 0,-1 0 0,1 1 0,0-1 0,0 0 0,-1 0 0,1 0 0,-1 0 0,1 0 0,1-1 0,-28 8 0,-29 12 0,46-15 0,1 0 0,0 0 0,-1-1 0,1 0 0,-1-1 0,0 0 0,1 0 0,-12-1 0,47-10 0,-10 5 0,33-6 0,-31 5 0,-20 6 0,0 0 0,0 0 0,0 0 0,0 0 0,0 0 0,0 0 0,0 0 0,0 0 0,0 0 0,0 0 0,0 0 0,0-1 0,0 1 0,0 0 0,0 0 0,0 0 0,0 0 0,0 0 0,0 0 0,0 0 0,0 0 0,0 0 0,0 0 0,0 0 0,0 0 0,0 0 0,0 0 0,0 0 0,0 0 0,0 0 0,0 0 0,0 0 0,0 0 0,0 0 0,0 0 0,0-1 0,0 1 0,0 0 0,0 0 0,0 0 0,0 0 0,0 0 0,0 0 0,0 0 0,0 0 0,0 0 0,0 0 0,0 0 0,0 0 0,0 0 0,0 0 0,0 0 0,0 0 0,1 0 0,-1 0 0,-12 2 0,6-1 0,0 0 0,0 1 0,1 0 0,-1 0 0,0 1 0,1 0 0,-5 3 0,-7 0 0,11-5 0,13-6 0,31-14 0,54-16 0,-24 10 0,-49 14 0,-9 3 0,-29 24 0,-45 14 0,32-18 0,69-39 0,40-3 0,-77 30 0,0 0 0,0 0 0,0 0 0,0-1 0,0 1 0,0 0 0,0 0 0,1 0 0,-1 0 0,0 0 0,0 0 0,0 0 0,0 0 0,0 0 0,0 0 0,0 0 0,1 0 0,-1 0 0,0 0 0,0 0 0,0-1 0,0 1 0,0 0 0,0 0 0,1 0 0,-1 0 0,0 1 0,0-1 0,0 0 0,0 0 0,0 0 0,0 0 0,0 0 0,1 0 0,-1 0 0,0 0 0,0 0 0,0 0 0,0 0 0,0 0 0,0 0 0,0 0 0,0 0 0,0 1 0,1-1 0,-1 0 0,0 0 0,0 0 0,0 0 0,0 0 0,0 0 0,0 0 0,0 0 0,0 1 0,-5 7 0,3-6 0,-1 0 0,1 0 0,0 0 0,-1 0 0,-4 3 0,-32 13 0,39-18 0,0 0 0,0 0 0,0 1 0,0-1 0,0 0 0,0 0 0,0 0 0,0 0 0,0 0 0,0 0 0,0 0 0,0 0 0,0 0 0,-1 0 0,1 0 0,0 0 0,0 0 0,0 0 0,0 0 0,0 0 0,0 0 0,0 0 0,0 0 0,0 0 0,0 0 0,0 0 0,0 0 0,-1 0 0,1 0 0,0 0 0,0 0 0,0 0 0,0 0 0,0 0 0,0 0 0,0 0 0,0 0 0,0-1 0,0 1 0,0 0 0,0 0 0,0 0 0,0 0 0,0 0 0,0 0 0,0 0 0,0 0 0,-1 0 0,1 0 0,0 0 0,0 0 0,0 0 0,0 0 0,0-1 0,0 1 0,0 0 0,0 0 0,0 0 0,0 0 0,3-6 0,5-5 0,5 1 0,0 0 0,0 1 0,1 1 0,22-10 0,6-4 0,-35 19 0,6-3 0,-12 6 0,-1 0 0,0 0 0,1-1 0,-1 1 0,1 0 0,-1 0 0,0-1 0,1 1 0,-1 0 0,0 0 0,0-1 0,1 1 0,-1 0 0,0-1 0,0 1 0,1-1 0,-1 1 0,0 0 0,0-1 0,0 1 0,0-1 0,0 1 0,0 0 0,1-1 0,-1 0 0,-21 17 0,-11 14 0,-24 10 0,-10 10 0,41-33 0,21-15 0,16-12 0,54-35 0,-36 26 0,4 2 0,-27 14 0,-1 1 0,-1-1 0,1 0 0,0 0 0,-1-1 0,10-7 0,-30 21 0,0 0 0,-26 13 0,25-16 0,11-5 0,0 0 0,0 1 0,0-1 0,0 1 0,0 0 0,1 0 0,-5 5 0,38-28 0,-27 17 0,1 1 0,0 0 0,0-1 0,1 1 0,-1 0 0,0 1 0,1-1 0,6-2 0,-5 3 0,-1-1 0,0 0 0,0 0 0,0 0 0,6-5 0,28-15 0,-13 7 0,-16 10 0,0 0 0,0 0 0,-1-1 0,0 0 0,10-10 0,-12 10 0,1 0 0,0 1 0,12-7 0,-15 8 0,-11 7 0,-14 7 0,12-5 0,1-1 0,-18 7 0,8-3 0,-55 25 0,121-67 0,18-1 0,-54 30 0,0 0 0,25-6 0,-23 7 0,26-10 0,-7-1 0,-54 18 0,14 0 0,0 0 0,0 1 0,-9 4 0,15-7 0,-65 41 0,23-23 0,32-14 0,8-3 0,1-1 0,-1 1 0,0-1 0,0 0 0,0 0 0,-4 1 0,45-24 0,-13 9 0,58-26 0,-80 37 0,1 1 0,0-1 0,0 0 0,-1-1 0,1 1 0,-1-1 0,5-4 0,-31 23 0,-102 89 0,135-116 0,7-7 0,28-15 0,28-20 0,-42 30 0,-29 21 0,0 1 0,-1-1 0,1 0 0,-1 1 0,1-1 0,-1 0 0,0 0 0,1 0 0,-1 0 0,0 0 0,0 0 0,-1 0 0,1 0 0,0-4 0,-4 10 0,-3 7 0,4-8 0,-3 4 0,0 0 0,0-1 0,-1 0 0,0 1 0,0-2 0,-1 1 0,1-1 0,-10 6 0,-5 0 0,-36 16 0,51-24 0,-3 0 0,1 1 0,-1-1 0,-9 2 0,2 0 0,14-4 0,0 0 0,0 0 0,0-1 0,0 1 0,0 0 0,0-1 0,0 1 0,0-1 0,0 0 0,-1 0 0,1 0 0,0 0 0,-3 0 0,4-1 0,1 0 0,0 1 0,0-1 0,-1 1 0,1-1 0,0 0 0,0 1 0,0-1 0,0 1 0,0-1 0,0 0 0,0 1 0,0-1 0,0 0 0,0 1 0,0-1 0,0 1 0,0-1 0,0 0 0,0 1 0,1-1 0,-1 1 0,0-1 0,0 0 0,1 1 0,-1-1 0,1 0 0,9-18 0,-2 6 0,17-21 0,-22 29 0,1 1 0,0 0 0,0 0 0,0 1 0,1-1 0,-1 1 0,1 0 0,6-3 0,-9 4 0,1 1 0,0 0 0,0 0 0,0 0 0,0 1 0,1-1 0,-1 1 0,0-1 0,3 1 0,-17 24 0,5-15 0,-1 0 0,0 0 0,0-1 0,0 0 0,-10 7 0,-2 4 0,15-14 0,5-3 0,10-3 0,-7 0 0,10-2 0,-1 0 0,25-10 0,-16 5 0,-16 6 0,-1 0 0,1-1 0,0 0 0,-1-1 0,0 1 0,1-1 0,5-6 0,-41 18 0,11-1 0,-37 14 0,34-12 0,-37 9 0,49-15 0,-1 0 0,0 0 0,0-1 0,0-1 0,0 0 0,0 0 0,-17-2 0,31 1 0,0-1 0,-1-1 0,1 1 0,0 0 0,-1-1 0,5-2 0,0 0 0,69-30 0,-67 29 0,1 1 0,-1 0 0,1 1 0,1 0 0,15-3 0,-3 1 0,-17 3 0,1 1 0,0-1 0,0 1 0,9 0 0,-8 1 0,15 0 0,-23 0 0,1-1 0,0 1 0,-1 1 0,1-1 0,0 0 0,-1 0 0,1 0 0,0 0 0,-1 0 0,1 0 0,0 1 0,-1-1 0,1 0 0,-1 1 0,1-1 0,-1 0 0,1 1 0,-1-1 0,1 1 0,-1-1 0,1 0 0,-1 1 0,1-1 0,0 2 0,-1-1 0,0 1 0,-1-1 0,1 0 0,0 0 0,0 1 0,-1-1 0,1 0 0,-1 0 0,1 1 0,-1-1 0,1 0 0,-1 0 0,0 0 0,0 0 0,0 0 0,1 0 0,-1 0 0,0 0 0,0 0 0,0 0 0,-2 0 0,-23 16 0,-33 18 0,52-32 0,0 1 0,0-1 0,1 2 0,0-1 0,-1 1 0,2-1 0,-1 2 0,0-1 0,-6 10 0,14-15 0,1 0 0,0 0 0,-1 0 0,1 0 0,0 0 0,3-2 0,-4 2 0,32-3 0,-20 2 0,0-1 0,0 0 0,16-4 0,-29 5 0,0 1 0,0 0 0,0-1 0,0 1 0,0-1 0,0 1 0,-1-1 0,1 1 0,0-1 0,0 0 0,0 1 0,0-1 0,-1 0 0,1 0 0,1-1 0,-2 2 0,0 0 0,0 0 0,0 0 0,0-1 0,0 1 0,0 0 0,0 0 0,0 0 0,0 0 0,0 0 0,0-1 0,0 1 0,0 0 0,0 0 0,0 0 0,0 0 0,0 0 0,0 0 0,0-1 0,0 1 0,-1 0 0,1 0 0,0 0 0,0 0 0,0 0 0,0 0 0,0 0 0,0-1 0,0 1 0,0 0 0,-1 0 0,1 0 0,0 0 0,0 0 0,0 0 0,0 0 0,-11-1 0,6 2 0,-1 0 0,1 1 0,1-1 0,-1 1 0,-8 4 0,-17 6 0,-4-1 0,25-8 0,0 0 0,-19 4 0,24-6 0,-9 0 0,-1 1 0,1 1 0,0 0 0,-19 8 0,70-45 0,-32 30 0,-4 2 0,1 1 0,-1-1 0,0 1 0,0-1 0,0 1 0,0-1 0,0 0 0,-1 0 0,3-3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2:19:20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487 0 24575,'-2'2'0,"-1"-1"0,1 0 0,-1 0 0,1 0 0,-1 0 0,0-1 0,-5 2 0,6-2 0,-57 8 0,-9 5 0,27-3 0,-24-3 0,42-1 0,17-4 0,0-1 0,0 0 0,-10 2 0,-26 3 0,31-4 0,1 0 0,-20 1 0,20-3 45,1 1-1,-13 3 0,-12 1-1542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2:19:26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406 287 24575,'-26'4'0,"14"-2"0,7-1 0,0-1 0,1 0 0,-1 0 0,0 0 0,0-1 0,0 0 0,-8-2 0,-15-2 0,-74 1 0,37 3 0,-13-1 0,30-4 0,62 7 0,0 0 0,0-1 0,16-3 0,-19 2 0,-1-1 0,1 0 0,13 1 0,97 4 0,-31 3 0,-64-4 0,0-1 0,27-4 0,8 1 0,-46 2 0,-10 0 0,0 1 0,0-1 0,0 0 0,0-1 0,0 1 0,0-1 0,0 0 0,0-1 0,9-2 0,-49 0 0,-52-6 0,76 9 0,-3 0 0,11 1 0,-1 0 0,1 0 0,-1 0 0,1 0 0,-5-2 0,11 2 0,-1 0 0,1 0 0,-1 0 0,1 0 0,0-1 0,-1 1 0,1-1 0,-1 0 0,5-1 0,15-4 0,211-1 0,-171 8 0,-53-2 0,-15 0 0,-17-1 0,-3 3 0,1 2 0,-35 6 0,10 2 0,35-7 0,16-2 0,9-2 0,38 1 0,-28 0 0,-1 0 0,1-2 0,0 0 0,28-6 0,-47 7 0,5-2 0,1 0 0,0 0 0,7-5 0,-13 7 0,1-1 0,-1 0 0,0 0 0,0 1 0,0-1 0,0 0 0,0 0 0,0 0 0,0 0 0,0 0 0,0-2 0,0 3 0,-1-1 0,0 1 0,0-1 0,0 1 0,0-1 0,1 1 0,-1-1 0,0 0 0,0 1 0,0-1 0,0 1 0,0-1 0,-1 1 0,1-1 0,0 0 0,0 1 0,0-1 0,0 1 0,-1-1 0,1 1 0,0-1 0,0 1 0,-1-1 0,1 1 0,0-1 0,-1 0 0,0 0 0,0 1 0,0-1 0,0 1 0,0-1 0,0 1 0,0-1 0,0 1 0,1 0 0,-1-1 0,0 1 0,0 0 0,0 0 0,-1 0 0,1 0 0,-1 0 0,-21 1 0,13-1 0,-38 1 0,-51-2 0,87 1 0,6 0 0,1 0 0,-1 0 0,1-1 0,-1 0 0,1 0 0,-6-2 0,11 3 0,0-1 0,0 1 0,0-1 0,0 1 0,0 0 0,1-1 0,-1 1 0,0-1 0,0 1 0,1 0 0,-1-1 0,0 1 0,1 0 0,-1-1 0,0 1 0,1 0 0,-1 0 0,0-1 0,1 1 0,-1 0 0,0 0 0,1 0 0,-1 0 0,1-1 0,-1 1 0,14-7 0,2 3 0,25-3 0,-12 3 0,71-11 0,-91 14 0,0 0 0,-1 0 0,1 0 0,16-5 0,-93 30 0,60-22 0,-31 7 0,88-19 0,-33 6 0,24-3 0,77-8 0,47-9 0,-140 19 0,0-1 0,-1-1 0,36-15 0,-58 21 0,0 1 0,0-1 0,0 1 0,0-1 0,0 1 0,-1-1 0,1 1 0,0-1 0,0 0 0,-1 0 0,1 1 0,0-1 0,-1 0 0,2-1 0,-2 1 0,0 1 0,0 0 0,0-1 0,-1 1 0,1-1 0,0 1 0,0-1 0,0 1 0,0 0 0,0-1 0,-1 1 0,1-1 0,0 1 0,0 0 0,0-1 0,-1 1 0,1 0 0,0-1 0,-1 1 0,1 0 0,0 0 0,-1-1 0,1 1 0,0 0 0,-1 0 0,1-1 0,-1 1 0,1 0 0,0 0 0,-1 0 0,1 0 0,-1 0 0,1 0 0,-1 0 0,1 0 0,-1 0 0,0 0 0,-2-1 0,-1 1 0,0-1 0,0 1 0,0 0 0,1 0 0,-1 1 0,0-1 0,-6 2 0,-31 12 0,26-9 0,-116 46 0,47-17 0,-21 4 0,103-38 0,-7 3 0,0 1 0,0 0 0,0 0 0,-8 6 0,46-25 0,-18 9 0,0 1 0,11-5 0,-2 1 0,40-13 0,-37 15 0,46-10 0,-22 6 0,94-19 0,-139 29 0,1 0 0,0 0 0,0 0 0,-1-1 0,1 1 0,0-1 0,0 0 0,-1 1 0,0-1 0,1 0 0,-1-1 0,4-4 0,-6 7 0,0-1 0,-1 1 0,1-1 0,0 1 0,-1-1 0,1 1 0,0-1 0,-1 1 0,1-1 0,-1 1 0,1-1 0,-1 1 0,1 0 0,-1-1 0,1 1 0,-1 0 0,0-1 0,1 1 0,-1 0 0,1 0 0,-1-1 0,-1 1 0,-15-5 0,10 5 0,0 0 0,0 0 0,0 1 0,1 0 0,-1 0 0,0 1 0,1-1 0,-11 5 0,7-2 0,-44 19 0,48-20 0,-34 21 0,-1 3 0,30-19 0,13-8 0,6-4 0,9-7 0,2 1 0,-1 1 0,39-12 0,-25 9 0,24-14 0,-51 23 0,-1 1 0,1-1 0,-1-1 0,7-6 0,-9 9 0,0-1 0,-1 0 0,1 0 0,-1 1 0,1-1 0,-1 0 0,0-1 0,1 1 0,-1 0 0,0 0 0,-1 0 0,2-5 0,-2 7 0,0-1 0,-1 1 0,1-1 0,0 1 0,-1-1 0,1 1 0,0-1 0,-1 1 0,1-1 0,-1 1 0,1 0 0,-1-1 0,1 1 0,-1 0 0,1-1 0,-1 1 0,0 0 0,1 0 0,-1-1 0,1 1 0,-1 0 0,0 0 0,1 0 0,-1 0 0,1 0 0,-1 0 0,0 0 0,1 0 0,-1 0 0,1 0 0,-2 0 0,-22 2 0,14 0 0,-1 0 0,1 1 0,0 0 0,-12 5 0,10-2 0,-5 3 0,0-1 0,-30 9 0,29-12 0,2 0 0,-1 0 0,-19 1 0,54-9 0,22-8 0,1 0 0,-35 10 0,0-1 0,-1 0 0,1 0 0,-1-1 0,0 0 0,7-4 0,-35 8 0,-40 17 0,59-17 0,-2 0 0,0 0 0,0 0 0,0 1 0,1 0 0,-1 0 0,1 0 0,-1 1 0,-7 4 0,13-6 0,-1-1 0,1 0 0,0 0 0,-1 1 0,1-1 0,0 0 0,-1 0 0,1 1 0,0-1 0,0 0 0,-1 1 0,1-1 0,0 0 0,0 1 0,0-1 0,-1 0 0,1 1 0,0-1 0,0 1 0,0-1 0,0 0 0,0 1 0,0-1 0,0 1 0,0-1 0,0 1 0,0 0 0,1-1 0,-1 0 0,0 1 0,1-1 0,-1 0 0,1 1 0,-1-1 0,1 0 0,-1 0 0,1 1 0,-1-1 0,1 0 0,-1 0 0,1 0 0,-1 0 0,1 0 0,0 0 0,32 0 0,-25 0 0,3 0 0,1-1 0,-1 0 0,1-1 0,-1 0 0,0 0 0,19-8 0,-27 9 0,13-6 0,-16 7 0,0 0 0,1 0 0,-1 0 0,0 0 0,0 0 0,0 0 0,0 0 0,0 0 0,0 0 0,0 0 0,0 0 0,0 0 0,0 0 0,0 0 0,0 0 0,0-1 0,0 1 0,0 0 0,0 0 0,0 0 0,0 0 0,1 0 0,-1 0 0,0 0 0,0 0 0,0 0 0,0 0 0,0 0 0,0 0 0,0 0 0,0 0 0,0 0 0,0-1 0,0 1 0,0 0 0,0 0 0,0 0 0,0 0 0,0 0 0,0 0 0,0 0 0,0 0 0,0 0 0,0 0 0,0 0 0,-1 0 0,1 0 0,0 0 0,0 0 0,0-1 0,0 1 0,0 0 0,0 0 0,0 0 0,0 0 0,0 0 0,0 0 0,-11-1 0,6 1-170,1 0-1,-1 0 0,0 1 1,0 0-1,1 0 0,-1 0 1,-8 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4:47:29.0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351 97 24575,'-1'29'0,"0"-15"0,1 1 0,3 19 0,-2-29 0,0 0 0,1 0 0,0 0 0,0 0 0,4 7 0,-3-7 0,0 0 0,-1 0 0,0 0 0,0 0 0,1 7 0,-2 4 0,-1-13 0,0-1 0,0 1 0,0-1 0,0 1 0,0-1 0,1 1 0,-1-1 0,1 1 0,0-1 0,2 5 0,-9-28 0,1 13 0,1 1 0,0-1 0,0 0 0,1 0 0,-4-14 0,-6-46 0,5 19 0,3 28 0,1-1 0,1 1 0,0-26 0,3 68 0,1 86 0,4-74 0,0 7 0,1 11 0,-1-17 0,-3-23 0,1 1 0,0 0 0,1 0 0,0-1 0,1 0 0,6 11 0,-6-12 0,0 0 0,-1 0 0,0 0 0,-1 1 0,0-1 0,0 1 0,1 17 0,-4-18 0,0 1 0,-1 0 0,-1-1 0,-5 19 0,6-37 0,-1 0 0,0 0 0,-6-14 0,-4-3 0,8 17 0,-1 0 0,2 0 0,-1 0 0,1-1 0,0 0 0,1 1 0,0-1 0,1 0 0,-1-12 0,1 4 0,-5-24 0,3 15 0,-1 15 0,1 17 0,0 20 0,4-14 0,1 1 0,1-1 0,0 1 0,1-1 0,8 18 0,-8-18 0,6 8 0,-7-15 0,-1 1 0,1-1 0,-1 0 0,2 10 0,4 28 0,-7-59 0,-1 13 0,0 0 0,1 0 0,-1 0 0,0 0 0,0 0 0,-1 0 0,1 0 0,-1 0 0,-1-4 0,-1-1 0,2 6 0,0-1 0,0 0 0,-1 0 0,1 0 0,-1 1 0,0-1 0,0 1 0,-3-4 0,5 9 0,4 7 0,6 12 0,-6-14 0,-1 0 0,-1 0 0,0 1 0,0-1 0,1 15 0,5 22 0,-5-34 0,-1 0 0,1 17 0,-2-18 0,0 1 0,5 18 0,-6-29 0,0 0 0,0 1 0,0-1 0,0 0 0,0 1 0,0-1 0,1 1 0,-1-1 0,0 0 0,0 1 0,0-1 0,0 0 0,1 1 0,-1-1 0,0 0 0,0 0 0,1 1 0,-1-1 0,0 0 0,0 0 0,1 1 0,-1-1 0,1 0 0,3-6 0,0-14 0,-3-4 0,-1 0 0,-1 0 0,-6-33 0,5 44 0,-1 0 0,0 0 0,-1 0 0,0 0 0,-1 1 0,0 0 0,-1 0 0,-14-21 0,20 32 0,0 1 0,-1 0 0,1 0 0,0 0 0,0 0 0,0 0 0,0 0 0,0 0 0,0 0 0,0 0 0,0 0 0,0 0 0,0-1 0,0 1 0,0 0 0,0 0 0,0 0 0,-1 0 0,1 0 0,0 0 0,0 0 0,0 0 0,0 0 0,0 0 0,0 0 0,0 0 0,0 0 0,0 0 0,0 0 0,-1 0 0,1 0 0,0 0 0,0 0 0,0 0 0,0 0 0,0 0 0,0 0 0,0 0 0,0 0 0,0 0 0,-1 0 0,1 0 0,0 0 0,0 0 0,0 1 0,0-1 0,0 0 0,0 0 0,0 0 0,0 0 0,0 0 0,0 0 0,0 0 0,0 0 0,0 0 0,0 0 0,0 0 0,-1 1 0,-1 8 0,2 11 0,0-20 0,0 19 0,1 0 0,1-1 0,0 1 0,2-1 0,0 0 0,1 0 0,14 34 0,-19-52 0,1 1 0,-1-1 0,0 1 0,0 0 0,1-1 0,-1 1 0,0-1 0,1 1 0,-1-1 0,0 0 0,1 1 0,-1-1 0,1 1 0,-1-1 0,1 0 0,-1 1 0,1-1 0,0 1 0,-1-1 0,0-1 0,1 1 0,-1 0 0,0 0 0,0 0 0,1 0 0,-1 0 0,0 0 0,0-1 0,1 1 0,-1 0 0,0 0 0,0 0 0,0-1 0,0 1 0,1 0 0,-1 0 0,0-1 0,0 1 0,0 0 0,0 0 0,0-1 0,0 1 0,0 0 0,0 0 0,1-1 0,-1-2 0,1 0 0,-1 1 0,0-1 0,0 0 0,0 0 0,0-4 0,-8-29 0,5 22 0,0 0 0,1 0 0,0-18 0,-6-89 0,8 116 0,-1-2 0,0 0 0,0 0 0,2-11 0,1 14 0,1 10 0,1 11 0,-3 7 0,-1 1 0,-6 42 0,3-35 0,2-15 0,0-9 0,0 1 0,0-1 0,0 0 0,-4 11 0,0-1 0,2 0 0,0 0 0,1 1 0,0-1 0,2 1 0,1 23 0,0 3 0,-1-41 0,0-3 0,0 1 0,0-1 0,0 1 0,0-1 0,0 1 0,0-1 0,0 1 0,0-1 0,1 0 0,-1 1 0,1-1 0,-1 1 0,1-1 0,1 3 0,-2-5 0,1 1 0,-1 0 0,0 0 0,1-1 0,-1 1 0,0 0 0,0-1 0,1 1 0,-1-1 0,0 1 0,0 0 0,1-1 0,-1 1 0,0-1 0,0 1 0,0-1 0,0 1 0,0-1 0,1 1 0,-1 0 0,0-1 0,0 1 0,0-1 0,-1 0 0,3-14 0,-3-26 0,1 32 0,-1-1 0,1 1 0,0 0 0,1-1 0,2-11 0,-3 21 0,0-1 0,0 1 0,0 0 0,0 0 0,0 0 0,0 0 0,0-1 0,0 1 0,1 0 0,-1 0 0,0 0 0,0 0 0,0 0 0,0-1 0,0 1 0,0 0 0,0 0 0,0 0 0,0 0 0,0 0 0,1-1 0,-1 1 0,0 0 0,0 0 0,0 0 0,0 0 0,0 0 0,1 0 0,-1 0 0,0 0 0,0 0 0,0 0 0,0 0 0,0-1 0,1 1 0,-1 0 0,0 0 0,0 0 0,5 6 0,1 11 0,-3 1 0,1 30 0,0 2 0,-1-19 0,-2 51 0,-1-69 0,1-57 0,-3-111 0,0 143 0,-2 19 0,0 19 0,5-2 0,5 37 0,-5-47 0,2 108 0,-3-184 0,0 510 0,0-442 0,0 0 0,-1 0 0,0 0 0,0 0 0,-3 10 0,2-28 0,0-8 0,2-11 0,1 13 0,-1-1 0,-2 1 0,-3-24 0,1-2 0,4 36 0,-1 0 0,1-1 0,-2 1 0,1 0 0,-4-10 0,2 7 0,0 0 0,1-1 0,0 1 0,1-1 0,0-21 0,0 0 0,-9-26 0,8 46 0,-8-16 0,10 28 0,-1 0 0,0 0 0,1 0 0,-1 0 0,0 0 0,1 0 0,-1 0 0,0 0 0,0 0 0,-1 0 0,1 0 0,1 1 0,-1 0 0,1 0 0,0 0 0,-1 0 0,1 0 0,-1-1 0,1 1 0,0 0 0,-1 0 0,1 0 0,-1 0 0,1 0 0,-1 0 0,1 1 0,-1-1 0,1 0 0,0 0 0,-1 0 0,1 0 0,-1 0 0,1 1 0,0-1 0,-1 0 0,1 0 0,0 1 0,-1-1 0,0 1 0,0 0 0,0 0 0,0 1 0,0-1 0,1 0 0,-1 1 0,0-1 0,0 1 0,1-1 0,-1 1 0,1 0 0,-1-1 0,1 1 0,0 0 0,0 2 0,-1 26 0,1-21 0,0 31 0,2 41 0,1-68 0,-3-12 0,0-1 0,0 0 0,1 0 0,-1 0 0,0 1 0,0-1 0,0 0 0,0 0 0,0 0 0,1 1 0,-1-1 0,0 0 0,0 0 0,0 0 0,1 0 0,-1 0 0,0 0 0,0 1 0,1-1 0,-1 0 0,0 0 0,0 0 0,0 0 0,1 0 0,-1 0 0,1 0 0,-1-1 0,1 1 0,0-1 0,0 1 0,-1-1 0,1 1 0,-1-1 0,1 0 0,0 1 0,-1-1 0,1 0 0,-1 1 0,1-1 0,-1 0 0,0 0 0,1 0 0,-1 0 0,0 1 0,1-1 0,-1 0 0,0 0 0,0 0 0,0-1 0,1-4 0,3-14 0,0 1 0,0-33 0,6-44 0,-9 81 0,-2-28 0,1 43 0,0-1 0,0 1 0,0 0 0,0-1 0,0 1 0,0 0 0,-1-1 0,1 1 0,0 0 0,0-1 0,0 1 0,0 0 0,0-1 0,-1 1 0,1 0 0,0-1 0,0 1 0,0 0 0,-1 0 0,1-1 0,0 1 0,-1 0 0,-4 2 0,-4 13 0,7 5 0,-1-1 0,2 1 0,1 0 0,3 36 0,2-20 0,-2-22 0,0 25 0,2 2 0,0-3 0,-4-18 0,-1 0 0,-1 0 0,-5 32 0,-5 21 0,7-50 0,4-20 0,0-10 0,0-3 0,0-15 0,1 2 0,-1-1 0,-1 1 0,-5-26 0,2 15 0,4 26 0,-1 10 0,2 303 0,-1-302 0,1 1 0,-1 0 0,1 0 0,2 7 0,-2-11 0,-1 1 0,0 0 0,1-1 0,-1 1 0,0 0 0,1-1 0,-1 1 0,1 0 0,-1-1 0,1 1 0,-1-1 0,1 1 0,-1-1 0,2 1 0,-2-1 0,1 0 0,-1 0 0,0 0 0,1 0 0,-1 0 0,1 0 0,-1 0 0,0 0 0,1 0 0,-1 0 0,1 0 0,-1 0 0,0 0 0,1 0 0,-1 0 0,0-1 0,1 1 0,-1 0 0,1 0 0,-1-1 0,0 1 0,0 0 0,1 0 0,-1-1 0,0 1 0,1 0 0,-1-1 0,0 1 0,0-1 0,4-5 0,-1 1 0,0-1 0,-1 0 0,0 0 0,2-8 0,0 1 0,-1 2 0,0-1 0,-2 1 0,1-1 0,-1 1 0,-1-1 0,0 1 0,-2-19 0,2 30 0,0-1 0,0 1 0,0-1 0,0 1 0,0-1 0,0 1 0,0-1 0,-1 1 0,1-1 0,0 1 0,0-1 0,0 1 0,0-1 0,-1 1 0,1-1 0,0 1 0,0-1 0,-1 1 0,1-1 0,0 1 0,-1-1 0,0 1 0,-4 8 0,-3 21 0,5-12 0,2 0 0,1 24 0,0-25 0,0-1 0,-1 0 0,-4 24 0,3-26 0,4-15 0,3-22 0,-4 10 0,-1 7 0,0 1 0,1-1 0,0 0 0,0 1 0,1-1 0,2-6 0,1-3 0,-1 0 0,0 0 0,-1-1 0,1-28 0,-1 9 0,1 22 0,-1 22 0,1 23 0,-4-2 0,-1 95 0,-9-54 0,-1-37 0,0 5 0,6-6 0,-18 52 0,20-74 0,-1 0 0,0 0 0,-1-1 0,0 0 0,-1 0 0,0 0 0,0 0 0,-1-1 0,-12 12 0,17-17 0,0-1 0,0 1 0,1 0 0,-1-1 0,1 1 0,0 0 0,0 0 0,0 0 0,0 0 0,0 0 0,1 0 0,-1 0 0,1 0 0,0 4 0,-5 22 0,-4-2 0,6-16 0,0-1 0,-1 0 0,0 0 0,-1-1 0,0 1 0,0-1 0,-1 0 0,-11 14 0,13-19 0,1 0 0,0 0 0,1 1 0,-1-1 0,1 1 0,-3 4 0,4-4 0,-1-1 0,0 0 0,-1 0 0,1 0 0,-1 0 0,1 0 0,-5 4 0,7-8 0,0 0 0,0 0 0,0 0 0,-1 0 0,1 0 0,0 0 0,0 0 0,0 0 0,0-1 0,0 1 0,0 0 0,0 0 0,-1 0 0,1 0 0,0 0 0,0 0 0,0 0 0,0 0 0,0 0 0,0 0 0,0 0 0,0 0 0,0 0 0,-1 0 0,1 0 0,0-1 0,0 1 0,0 0 0,0 0 0,0 0 0,0 0 0,0 0 0,0 0 0,0 0 0,0 0 0,0-1 0,0 1 0,0 0 0,0 0 0,0 0 0,0 0 0,0 0 0,0 0 0,0-1 0,0 1 0,0 0 0,0 0 0,0 0 0,0 0 0,0 0 0,0 0 0,0-8 0,2-4 0,0 1 0,1-1 0,7-20 0,4-13 0,-9 24 0,2 0 0,11-24 0,5-12 0,-7 0 0,8-21 0,-16 58 0,-1 5 0,-2-1 0,0 1 0,5-27 0,-5 13 0,1-56 0,-7 112 0,-10 50 0,9-70 0,0-1 0,0 1 0,-1-1 0,0 0 0,-4 8 0,3-7 0,0 0 0,1 0 0,-4 11 0,-1 18 0,5-23 0,0 0 0,-1 0 0,-7 18 0,6-14 0,6-15 0,2-10 0,-1-1 0,0 0 0,-1-1 0,1-11 0,3-18 0,-4 27 0,1 0 0,-1-16 0,-10 50 0,0 57 0,4-48 0,4-23 0,0 0 0,0 0 0,-1 0 0,0 0 0,0 0 0,-7 13 0,4-10 0,0 1 0,0-1 0,2 1 0,-4 15 0,-6 17 0,10-32 0,3-10 0,0 0 0,0 0 0,-1 0 0,1-1 0,-1 1 0,0 0 0,1 0 0,-1-1 0,0 1 0,-2 2 0,8-30 0,33-58 0,13-90 0,-9 60 0,-38 99 0,0 0 0,-1 1 0,0-1 0,-2-1 0,1-23 0,-2 37 0,0-1 0,0 0 0,0 1 0,-1-1 0,1 1 0,-2-5 0,2 7 0,0-1 0,0 1 0,0 0 0,0 0 0,-1 0 0,1-1 0,0 1 0,0 0 0,0 0 0,0 0 0,0 0 0,0 0 0,-1-1 0,1 1 0,0 0 0,0 0 0,0 0 0,0 0 0,-1 0 0,1 0 0,0 0 0,0 0 0,0 0 0,0 0 0,-1 0 0,1-1 0,0 1 0,0 0 0,0 0 0,-1 0 0,1 0 0,0 1 0,0-1 0,-10 9 0,6-3 0,0 0 0,1 0 0,0 0 0,0 1 0,1-1 0,0 1 0,0 0 0,0 0 0,-1 11 0,-4 18 0,3-21 0,1 0 0,-1 18 0,-1 20 0,0 16 0,4-56 0,-1-1 0,1 1 0,-6 18 0,3-17 0,1 0 0,-1 20 0,3-27 0,0-1 0,0 1 0,-1-1 0,0 1 0,0-1 0,-4 9 0,3-9 0,0 0 0,1 1 0,0-1 0,0 1 0,0 0 0,0 10 0,2-13 0,0-3 0,0 1 0,0-1 0,0 1 0,0-1 0,-1 1 0,1-1 0,0 1 0,-1-1 0,1 1 0,-1-1 0,1 1 0,-2 1 0,2-3 0,0 0 0,0 0 0,0 0 0,-1 0 0,1 0 0,0 0 0,0 0 0,0 0 0,0 0 0,0 0 0,0 0 0,-1 0 0,1 0 0,0 0 0,0 0 0,0 0 0,0 0 0,0 0 0,0 0 0,-1 0 0,1-1 0,0 1 0,0 0 0,0 0 0,0 0 0,0 0 0,0 0 0,0 0 0,0 0 0,0 0 0,-1-1 0,1 1 0,0 0 0,0 0 0,0 0 0,0 0 0,0 0 0,0 0 0,0-1 0,0 1 0,0 0 0,0 0 0,0 0 0,0 0 0,0 0 0,0 0 0,0-1 0,0 1 0,0 0 0,0 0 0,-1-9 0,-1-10 0,1-1 0,1 1 0,0-1 0,2 1 0,0 0 0,7-24 0,11-7 0,-7 4 0,-7 27 0,0-1 0,3-26 0,5-24 0,-9 52 0,-1 1 0,-1-1 0,2-27 0,-5 9 0,-1 26 0,1 26 0,0 10 0,-2-1 0,-1 0 0,-9 40 0,6-36 0,6-22 0,-1 0 0,-1 0 0,0 0 0,0-1 0,0 1 0,0 0 0,-6 7 0,8-13 0,-10 15 0,-15 20 0,21-30 0,-1-1 0,0 0 0,0 0 0,-1-1 0,0 1 0,-10 6 0,15-11 0,1 0 0,-1 0 0,1 0 0,0 1 0,-1-1 0,1 0 0,-1 0 0,1 0 0,-1 0 0,1 0 0,-1 0 0,1 0 0,0 0 0,-1 0 0,1 0 0,-1 0 0,1 0 0,-1 0 0,1 0 0,-1 0 0,1-1 0,0 1 0,-1 0 0,1 0 0,-1 0 0,0-1 0,-8-12 0,0-17 0,6 10 0,1 0 0,1-1 0,1 1 0,3-24 0,1 22 0,2-9 0,-6 30 0,0-1 0,0 1 0,0-1 0,0 1 0,0-1 0,0 0 0,0 1 0,-1-1 0,1 1 0,-1-1 0,1 1 0,-1-1 0,0 1 0,-1-3 0,2 4 0,0 0 0,0 0 0,0-1 0,-1 1 0,1 0 0,0 0 0,0-1 0,-1 1 0,1 0 0,0 0 0,0 0 0,-1-1 0,1 1 0,0 0 0,-1 0 0,1 0 0,0 0 0,-1 0 0,1 0 0,0-1 0,-1 1 0,1 0 0,0 0 0,-1 0 0,1 0 0,0 0 0,-1 0 0,1 1 0,0-1 0,-1 0 0,-8 8 0,-2 14 0,8-15 0,0-1 0,0 0 0,0 0 0,-1 0 0,1-1 0,-1 1 0,-1-1 0,1 0 0,-1 0 0,0 0 0,0-1 0,0 1 0,-9 4 0,14-9 0,-1 1 0,1-1 0,0 0 0,-1 0 0,1 0 0,0 0 0,-1 0 0,1 1 0,-1-1 0,1 0 0,0 0 0,-1 0 0,1 0 0,0 0 0,-1 0 0,1 0 0,0 0 0,-1 0 0,1 0 0,0-1 0,-1 1 0,1 0 0,0 0 0,-1 0 0,1 0 0,0 0 0,-1-1 0,1 1 0,-1-1 0,-4-11 0,5-19 0,0 27 0,0-3 0,1 0 0,1 0 0,-1 1 0,1-1 0,0 1 0,1-1 0,4-8 0,27-43 0,-26 44 0,16-24 0,19-33 0,-37 62 0,-1 0 0,-1 0 0,5-13 0,-9 22 0,0-1 0,0 0 0,0 0 0,1 0 0,-1 1 0,0-1 0,0 0 0,1 0 0,-1 1 0,1-1 0,-1 0 0,1 0 0,-1 1 0,1-1 0,-1 1 0,1-1 0,-1 0 0,1 1 0,0-1 0,-1 1 0,1-1 0,0 1 0,-1 0 0,1-1 0,1 1 0,-1 0 0,0 0 0,0 1 0,0-1 0,0 1 0,-1 0 0,1-1 0,0 1 0,0 0 0,0-1 0,-1 1 0,1 0 0,0 0 0,-1 0 0,1-1 0,0 1 0,-1 0 0,0 0 0,1 0 0,0 2 0,4 5-1365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2:19:41.7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1263 24575,'-9'9'0,"1"-2"0,7-7 0,1 0 0,0 0 0,0 0 0,0 1 0,0-1 0,0 0 0,0 0 0,-1 0 0,1 0 0,0 0 0,0 0 0,0 1 0,0-1 0,0 0 0,0 0 0,0 0 0,0 0 0,0 0 0,0 1 0,0-1 0,0 0 0,0 0 0,0 0 0,0 0 0,0 1 0,0-1 0,0 0 0,0 0 0,0 0 0,0 0 0,0 1 0,0-1 0,0 0 0,0 0 0,0 0 0,0 0 0,0 1 0,1-1 0,-1 0 0,1 0 0,0 0 0,-1 0 0,1 0 0,-1 0 0,1 0 0,-1 0 0,1-1 0,-1 1 0,1 0 0,-1 0 0,1 0 0,-1-1 0,1 1 0,-1 0 0,1 0 0,-1-1 0,1 1 0,-1 0 0,0-1 0,1 1 0,-1-1 0,0 1 0,1-1 0,-1 1 0,0 0 0,1-1 0,-1 1 0,0-2 0,11-15 0,-1-2 0,-8 16 0,1-1 0,-1 0 0,0 0 0,3-9 0,-5 13 0,0 0 0,-1 0 0,1 0 0,0 0 0,0 0 0,0 0 0,0 0 0,0 0 0,0 0 0,0 0 0,0 0 0,0 0 0,0 0 0,0 0 0,0 0 0,0 0 0,-1 0 0,1 0 0,0 0 0,0 0 0,0 0 0,0 0 0,0 0 0,0 0 0,0 0 0,0 0 0,0 0 0,0 0 0,0 0 0,0 0 0,0 0 0,0 0 0,0 0 0,0 0 0,0 0 0,0 0 0,0-1 0,0 1 0,-1 0 0,1 0 0,0 0 0,0 0 0,0 0 0,0 0 0,0 0 0,0 0 0,0 0 0,-8 10 0,6-6 0,-1-1 0,1 1 0,0-1 0,0 1 0,1 0 0,-2 5 0,3-8 0,-1 1 0,1-1 0,-1 1 0,1-1 0,-1 1 0,1-1 0,-1 0 0,0 1 0,0-1 0,1 0 0,-1 0 0,0 1 0,0-1 0,-1 0 0,1 0 0,0 0 0,0 0 0,0 0 0,-3 1 0,2-1 0,1 0 0,-1 0 0,0 1 0,1-1 0,-1 1 0,1-1 0,-1 1 0,-1 3 0,29-11 0,5-17 0,-29 21 0,0 1 0,-1-1 0,1 0 0,-1 0 0,0 0 0,1 0 0,-1 0 0,0-1 0,0 1 0,0 0 0,0 0 0,-1-1 0,1 1 0,-1-1 0,1 1 0,-1 0 0,0-1 0,0 1 0,0-1 0,-1-4 0,1-2 0,0 8 0,0-1 0,0 0 0,0 0 0,0 0 0,0 0 0,0 0 0,-1 1 0,0-4 0,0 4 0,1 1 0,0 0 0,0 0 0,0 0 0,0 0 0,0 0 0,-1-1 0,1 1 0,0 0 0,0 0 0,0 0 0,0 0 0,-1 0 0,1 0 0,0 0 0,0 0 0,0 0 0,-1 0 0,1 0 0,0 0 0,0 0 0,0 0 0,0 0 0,-1 0 0,1 0 0,0 0 0,0 0 0,0 0 0,-1 0 0,1 0 0,-11 7 0,8-4 0,1-1 0,0 0 0,0 1 0,-1-2 0,1 1 0,0 0 0,-1 0 0,0-1 0,1 1 0,-1-1 0,-4 2 0,22-27 0,20-11 0,-28 26 0,1 1 0,0 0 0,1 0 0,14-10 0,-23 20 0,-1 1 0,1-1 0,-1 1 0,1 0 0,-1-1 0,-1 4 0,-6 7 0,7-10 0,-1 0 0,1 0 0,-1 0 0,0 0 0,0-1 0,-1 1 0,1 0 0,0-1 0,-1 1 0,0-1 0,1 0 0,-1 0 0,-4 2 0,7-4 0,-1 0 0,1 0 0,0 0 0,0 0 0,-1-1 0,1 1 0,0 0 0,0 0 0,-1 0 0,1-1 0,0 1 0,0 0 0,0 0 0,-1-1 0,1 1 0,0 0 0,0 0 0,0-1 0,0 1 0,0 0 0,0 0 0,0-1 0,-1 1 0,1 0 0,0-1 0,0 1 0,0 0 0,0-1 0,0 1 0,0 0 0,0 0 0,0-1 0,1 1 0,-1-1 0,0-15 0,0 13 0,1-5 0,0 0 0,1 0 0,-1 0 0,2 0 0,3-11 0,0 4 0,-28 42 0,5-3 0,19-52 0,2 16 0,-1-1 0,-1 0 0,2-15 0,-3 23 0,-1 14 0,-1-1 0,1 1 0,-2-1 0,1 1 0,-1-1 0,0 0 0,-1 0 0,-3 9 0,2-10 0,1-7 0,1-13 0,1 8 0,1-5 0,-1 7 0,1-1 0,0 0 0,-1 1 0,1-1 0,-2-3 0,1 7 0,1 0 0,0 0 0,0 0 0,0 0 0,-1 0 0,1 0 0,0 0 0,0 0 0,-1 0 0,1 0 0,0 0 0,0 0 0,0 0 0,-1 0 0,1 0 0,0 0 0,0 0 0,0 0 0,-1 0 0,1 1 0,0-1 0,0 0 0,0 0 0,0 0 0,0 0 0,-1 0 0,1 1 0,0-1 0,0 0 0,0 0 0,0 0 0,0 1 0,0-1 0,0 0 0,0 0 0,-1 0 0,1 1 0,0-1 0,0 0 0,0 0 0,0 0 0,0 1 0,-4 9 0,-7 24 0,7-23 0,0 0 0,1 1 0,-2 17 0,5-23 0,4-8 0,1-10 0,5-79 0,-8 65 0,-1 5 0,-1 18 0,0 7 0,0 28 0,0-29 0,0-4 0,0-17 0,4-74 0,-4 96 0,0 13 0,0-16 0,0-1 0,0 1 0,0-1 0,0 1 0,0-1 0,0 1 0,0 0 0,1-1 0,-1 1 0,0-1 0,0 1 0,1-1 0,-1 1 0,0-1 0,1 1 0,-1-1 0,0 1 0,1-1 0,-1 0 0,1 1 0,-1-1 0,0 1 0,1-1 0,0 0 0,0-2 0,-1 0 0,1 0 0,0 0 0,-1 0 0,0 0 0,0-1 0,0 1 0,0 0 0,0 0 0,0-3 0,0 4 0,0-90 0,0 107 0,0 0 0,2 1 0,0-1 0,6 22 0,-8-38 0,0 0 0,0 0 0,0 0 0,0 0 0,0 0 0,0 0 0,0 0 0,0 0 0,0 0 0,0 0 0,0 0 0,0 0 0,0 0 0,0 0 0,0 0 0,0 0 0,0 0 0,1 0 0,-1 0 0,0 0 0,0 0 0,0 0 0,0 0 0,0 0 0,0 0 0,0 0 0,0 0 0,0 0 0,0 0 0,0 0 0,0 0 0,0 0 0,0 0 0,0 0 0,0 0 0,0 0 0,0 0 0,1 0 0,-1 0 0,0 0 0,0 0 0,0 0 0,0 0 0,0 0 0,1-11 0,0-14 0,-6-53 0,0-2 0,2 19 0,-2 34 0,3 18 0,1 0 0,-1-16 0,-1-70 0,-3 175 0,2-34 0,3-38 0,1-3 0,0-1 0,0 0 0,0 0 0,-1 0 0,-2 7 0,-6-35 0,6 2 0,-1-34 0,2 13 0,0 25 0,1 17 0,0 11 0,1 18 0,-2 0 0,-10 53 0,9-45 0,3-29 0,0 0 0,0 0 0,-3 12 0,-3-46 0,11-100 0,-3 96 0,1-175 0,-3 158 0,-7-55 0,4-40 0,4 108 0,0 23 0,-1 0 0,-2-23 0,-16 65 0,-12 17 0,28-42 0,0-1 0,0 1 0,1 0 0,0 0 0,0 0 0,1 0 0,-1 8 0,1-6 0,-1 0 0,0-1 0,-3 12 0,1-3 0,0 0 0,1 1 0,0 0 0,1 0 0,3 27 0,-2-9 0,0 117-1365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2:19:44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24575,'0'10'0,"0"-1"0,1 1 0,1-1 0,-1 1 0,4 9 0,9 23 0,-12-28 0,0-1 0,0 1 0,-1 20 0,5 116 0,-6-29 0,1-118 0,-1 0 0,1 0 0,-1 0 0,1 0 0,0 0 0,2 3 0,3 18 0,-6-21 0,1 1 0,-1-1 0,0 0 0,1 1 0,0-1 0,0 0 0,2 6 0,-2-10 0,-1 1 0,0 0 0,1-1 0,-1 1 0,0 0 0,0-1 0,1 1 0,-1 0 0,0-1 0,0 1 0,0-1 0,1 1 0,-1 0 0,0-1 0,0 1 0,0-1 0,0 1 0,0-1 0,0 1 0,0 0 0,0-1 0,0 1 0,0-2 0,0-13 0,0 12 0,-1-12-1365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2:19:5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1991 24575,'0'19'0,"0"-32"0,-4-65 0,4 140 0,1 41 0,-1-101 0,1 1 0,-1 0 0,1-1 0,0 1 0,0-1 0,0 1 0,3 2 0,5 17 0,-8-16 0,0 0 0,0 0 0,-1 1 0,1-1 0,-1 0 0,-1 0 0,1 0 0,-1 1 0,0-1 0,-1 0 0,-2 9 0,1-6 0,1 0 0,0 0 0,1 0 0,0 15 0,0-14 0,0 0 0,0 1 0,-3 10 0,5-47 0,-1 21 0,0 0 0,0 0 0,1 0 0,1-7 0,0 2 0,0 0 0,0-13 0,2-12 0,-1 3 0,-4 26 0,2 0 0,-1-1 0,3-10 0,-1 51 0,-2-25 0,-1-1 0,-1 1 0,1-1 0,-6 13 0,-1 13 0,9-45 0,-1 0 0,0-14 0,1-18 0,2-2 0,-4-51 0,0 31 0,0 19 0,2-48 0,3 72 0,-4 22 0,0 0 0,0 0 0,0 0 0,0 0 0,0 0 0,0-1 0,0 1 0,0 0 0,0 0 0,0 0 0,0 0 0,0 0 0,0 0 0,0 0 0,0 0 0,0 0 0,0 0 0,0 0 0,1 0 0,-1-1 0,0 1 0,0 0 0,0 0 0,0 0 0,0 0 0,0 0 0,0 0 0,0 0 0,0 0 0,0 0 0,0 0 0,0 0 0,0 0 0,1 0 0,-1 0 0,0 0 0,0 0 0,0 0 0,0 0 0,0 0 0,0 0 0,0 0 0,0 0 0,0 0 0,0 0 0,1 0 0,-1 0 0,0 0 0,0 0 0,0 0 0,0 0 0,0 0 0,0 0 0,0 0 0,0 0 0,0 0 0,0 1 0,0-1 0,4 12 0,-1 23 0,-1 45 0,-2-54 0,0-24 0,0-4 0,0-13 0,0-246 0,0 249 0,-1 0 0,-4-23 0,5 34 0,0 1 0,0 0 0,0 0 0,0-1 0,0 1 0,0 0 0,0 0 0,0 0 0,0-1 0,0 1 0,0 0 0,0 0 0,0-1 0,-1 1 0,1 0 0,0 0 0,0 0 0,0-1 0,0 1 0,0 0 0,0 0 0,-1 0 0,1 0 0,0-1 0,0 1 0,0 0 0,-1 0 0,1 0 0,0 0 0,0 0 0,0 0 0,-1-1 0,1 1 0,0 0 0,0 0 0,0 0 0,-1 0 0,-5 8 0,-2 15 0,8-23 0,0 0 0,0 0 0,0 0 0,0 0 0,0 0 0,0-1 0,0 1 0,0 0 0,0 0 0,0 0 0,0 0 0,0 0 0,-1 0 0,1 0 0,0 0 0,0 0 0,0 0 0,0 0 0,0 0 0,0 0 0,0 0 0,0 0 0,0 0 0,0 0 0,0 0 0,0 0 0,0 0 0,0 0 0,0 0 0,0 0 0,0 0 0,-1 0 0,1 0 0,0 0 0,0 0 0,0 0 0,0 0 0,0 0 0,0 0 0,0 0 0,0 0 0,0 0 0,0 0 0,0 0 0,0 0 0,-2-11 0,2-16 0,10-85 0,-6 84 0,-2 10 0,2-31 0,-4 65 0,-1 0 0,-5 27 0,1-12 0,2 0 0,0 0 0,4 59 0,-1-89 0,0-1 0,0 0 0,0 0 0,0 0 0,0 0 0,0 0 0,0 0 0,0 1 0,-1-1 0,1 0 0,0 0 0,0 0 0,0 0 0,0 0 0,0 1 0,0-1 0,0 0 0,0 0 0,0 0 0,1 0 0,-1 0 0,0 0 0,0 1 0,0-1 0,0 0 0,0 0 0,0 0 0,0 0 0,0 0 0,0 0 0,0 1 0,0-1 0,0 0 0,1 0 0,-1 0 0,0 0 0,0 0 0,0 0 0,0 0 0,0 0 0,0 0 0,1 0 0,-1 0 0,0 0 0,0 1 0,0-1 0,0 0 0,0 0 0,1 0 0,3-8 0,3-12 0,-2-12 0,-5 27 0,1-1 0,0 1 0,0 0 0,0-1 0,3-6 0,-4 12 0,0 0 0,0 0 0,0 0 0,0 0 0,0-1 0,0 1 0,0 0 0,0 0 0,0 0 0,0 0 0,0 0 0,0 0 0,0 0 0,0 0 0,0 0 0,0 0 0,0 0 0,0 0 0,0 0 0,0 0 0,0 0 0,0 0 0,0 0 0,0 0 0,0 0 0,0 0 0,1 0 0,-1 0 0,0 0 0,0 0 0,0 0 0,0 0 0,0 0 0,0 0 0,0 0 0,0 0 0,0 0 0,0 0 0,0 0 0,0 0 0,0 0 0,0 0 0,0 0 0,0 0 0,0 0 0,0 0 0,0 0 0,0 0 0,1 0 0,-1 0 0,0 0 0,0 0 0,0 0 0,0 0 0,0 0 0,0 0 0,0 0 0,0 0 0,0 0 0,0 0 0,0 0 0,0 0 0,0 0 0,0 0 0,0 1 0,0-1 0,0 0 0,2 6 0,0 6 0,-2 123 0,1-140 0,0-1 0,0 0 0,4-9 0,2-10 0,8-76 0,-13 83 0,2-26 0,-7 163 0,0-83 0,-1 10 0,5 81 0,-1-127 0,0 0 0,0 0 0,0 1 0,0-1 0,0 0 0,0 0 0,0 0 0,0 0 0,1 1 0,-1-1 0,0 0 0,0 0 0,0 0 0,0 0 0,0 0 0,1 0 0,-1 1 0,0-1 0,0 0 0,0 0 0,1 0 0,-1 0 0,0 0 0,0 0 0,0 0 0,0 0 0,1 0 0,-1 0 0,0 0 0,0 0 0,1 0 0,-1 0 0,0 0 0,0 0 0,0 0 0,0 0 0,1 0 0,-1 0 0,0 0 0,0 0 0,0 0 0,1-1 0,-1 1 0,0 0 0,0 0 0,0 0 0,0 0 0,0 0 0,1-1 0,-1 1 0,0 0 0,0-1 0,1 1 0,-1 0 0,0 0 0,0-1 0,1 1 0,-1 0 0,0 0 0,1 0 0,-1 0 0,0-1 0,1 1 0,-1 0 0,0 0 0,1 0 0,-1 0 0,0 0 0,1 0 0,-1 0 0,1 0 0,-1 0 0,0 0 0,1 0 0,-1 0 0,0 0 0,1 0 0,-1 0 0,0 0 0,1 0 0,-1 0 0,0 1 0,1-1 0,-1 0 0,0 0 0,1 0 0,-1 1 0,0-1 0,1 0 0,-1 0 0,0 1 0,0-1 0,0 0 0,1 1 0,-1-1 0,0 0 0,0 1 0,0-1 0,0 0 0,1 1 0,-1-1 0,0 0 0,0 1 0,0-1 0,0 0 0,0 1 0,0 0 0,10 64 0,-17-218 0,5 115 0,-3-71 0,-1 52 0,-5 169 0,8-26 0,2-70 0,-1 0 0,1 0 0,0 0 0,2 17 0,1 2 0,-2-23 0,0-1 0,3 15 0,3-106 0,-4-42 0,-1-60 0,-2 149 0,-8-77 0,5 99 0,2 11 0,1 7 0,2 19 0,-2-1 0,-7 41 0,4-35 0,-3 10 0,4-30 0,-5 18 0,6-55 0,8-48 0,-2 49 0,-1-29 0,-3-133 0,-7 138 0,7 39 0,-1 0 0,0 0 0,-4-15 0,2 60 0,2-10 0,-1-2 0,-7 34 0,-1 2 0,9-42 0,1-14 0,1 0 0,-2 1 0,1-1 0,0 0 0,-1 0 0,-1 6 0,3-12 0,-1 0 0,1 0 0,-1 0 0,0 0 0,0 1 0,0-1 0,-1-4 0,1-14 0,4-15 0,6-28 0,-7 46 0,0 0 0,-1-34 0,-2 50 0,-1 10 0,0 24 0,0-1 0,-5 15 0,5-42 0,0 0 0,1 1 0,0-1 0,0 1 0,0-1 0,0 0 0,1 1 0,1 7 0,2-9 0,-2-9 0,1-8 0,-3 13 0,11-41 0,-8 32 0,0 0 0,-1 0 0,1-12 0,0 11 0,-2 10 0,-1 0 0,1 0 0,-1 0 0,0 0 0,0 0 0,1-1 0,-1 1 0,0 0 0,0 0 0,0 0 0,0-1 0,0 1 0,-1-1 0,-4 22 0,3-13 0,2-14 0,2-21 0,-2 22 0,1-102 0,-2 54 0,-6 10 0,7-4 0,1-34 0,2 18 0,4-22 0,-5 45 0,-2 25 0,1 13 0,-1 5 0,3 90 0,0 0 0,-3-87 0,0 7 0,0 0 0,1 1 0,0-1 0,1 0 0,3 12 0,-4-17 0,0 0 0,0-1 0,-1 1 0,0 0 0,0 0 0,-2 13 0,-1 13 0,6 50 0,3-27 0,-2-19 0,-1-9 0,1 38 0,-1-12 0,4-23 0,-5-24 0,-1 0 0,1 1 0,0 14 0,-2-15 0,0 1 0,-6-15 0,3 0 0,0-1 0,0 1 0,1 0 0,-3-14 0,-7-18 0,11 33 0,-1 1 0,1-1 0,0 1 0,1-1 0,-1-9 0,-1-10 0,0 9 0,1-1 0,0-17 0,1-11 0,-4-114 0,0 58 0,-2 64 0,3-197 0,3 46 0,6 143 0,-3-185 0,-3 195 0,1-39 0,-1 74 0,0 0 0,0 0 0,0 0 0,0 0 0,0 0 0,0-1 0,0 1 0,0 0 0,0 0 0,0 0 0,0 0 0,0 0 0,0 0 0,0 0 0,0-1 0,0 1 0,0 0 0,0 0 0,0 0 0,0 0 0,0 0 0,1 0 0,-1 0 0,0 0 0,0 0 0,0 0 0,0 0 0,0-1 0,0 1 0,0 0 0,1 0 0,-1 0 0,0 0 0,0 0 0,0 0 0,0 0 0,0 0 0,0 0 0,0 0 0,1 0 0,-1 0 0,0 0 0,0 0 0,0 0 0,0 0 0,0 0 0,0 0 0,0 1 0,1-1 0,-1 0 0,0 0 0,9 6 0,7 11 0,-14-15 0,-1 1 0,1 0 0,-1-1 0,0 1 0,0 0 0,2 5 0,3 11 0,-3-13 0,-2 1 0,1-1 0,-1 1 0,0 0 0,0 0 0,-1 0 0,1-1 0,-2 1 0,0 10 0,-1 9 0,6 79 0,6 0 0,-7 1 0,-2-98 0,-1 0 0,1 1 0,0-1 0,4 16 0,-3-18 0,-1-1 0,0 1 0,-1 0 0,0-1 0,0 12 0,0 13 0,2-13 0,-2 31 0,-1-19 0,-1-20 0,-3-11 0,-5-13 0,-8-46 0,16 51 0,1-1 0,0 1 0,1 0 0,1-20 0,1 0 0,4-61 0,-6 83 0,0 0 0,-1 0 0,-4-13 0,3 6 0,0 1 0,1-24 0,-1 0 0,-1-11-1365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2:20:00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27 844 24575,'11'26'0,"-9"-22"0,0 4 0,1 0 0,0 0 0,1 0 0,5 9 0,-7-13 0,-1 1 0,1-1 0,-1 1 0,1 0 0,-1 0 0,-1 0 0,1 0 0,-1 8 0,2 6 0,0-4 0,-1-5 0,1 1 0,-2-1 0,0 14 0,-5-31 0,0-5 0,-2-11 0,-1-7 0,-1-32 0,10 71 0,-1 0 0,0 0 0,-1 12 0,-2 0 0,3-17 0,-1-5 0,1-45 0,0-46 0,6 40 0,-2 26 0,-1-27 0,0 38 0,-3 13 0,1 1 0,-1-1 0,1 1 0,-1-1 0,0 1 0,0-1 0,0 0 0,0 1 0,0-1 0,0 1 0,0-1 0,-1-1 0,-3-14 0,1 1 0,-2-28 0,4 25 0,-7-67 0,9 86 0,-1 0 0,0 0 0,0 0 0,0 0 0,0 0 0,0 0 0,0 0 0,0 0 0,0-1 0,0 1 0,0 0 0,0 0 0,0 0 0,0 0 0,0 0 0,0 0 0,0 0 0,0-1 0,0 1 0,0 0 0,0 0 0,0 0 0,0 0 0,-1 0 0,1 0 0,0 0 0,0 0 0,0 0 0,0-1 0,0 1 0,0 0 0,0 0 0,0 0 0,0 0 0,0 0 0,0 0 0,-1 0 0,1 0 0,0 0 0,0 0 0,0 0 0,0 0 0,0 0 0,0 0 0,0 0 0,0 0 0,-1 0 0,1 0 0,0 0 0,0 0 0,0 0 0,0 0 0,-4 6 0,-1 10 0,0 24 0,2-1 0,1 1 0,4 45 0,-5-107 0,-1-32 0,0 5 0,1 36 0,0-23 0,10-118 0,-3 71 0,2-4 0,-5 100 0,0 0 0,6 27 0,-7-39 0,7 43 0,-4-26 0,-1 1 0,-1 35 0,0 1 0,5-25 0,-6-57 0,1 12 0,-2-7 0,-5-26 0,2 22 0,-2 1 0,5 21 0,-1-1 0,1 1 0,0 0 0,1-1 0,-1-7 0,0-44 0,2-38 0,2-52-317,-3 115-731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2:20:04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1749 24575,'1'8'0,"0"0"0,3 14 0,0-7 0,-2 0 0,16 63 0,-19-81 0,0-1 0,1 0 0,0 0 0,0 0 0,1-7 0,0-18 0,-8-55 0,5 70 0,1 10 0,0-1 0,0 1 0,1-1 0,0 0 0,0 1 0,0-1 0,1-5 0,1-4 0,-1 1 0,-1-18 0,1-10 0,3-56 0,-1 7 0,4-35 0,-7 110 0,2-9 0,-1 18 0,2 8 0,0 11 0,0 0 0,0 0 0,-1 0 0,-1 1 0,0 19 0,0 2 0,2 93 0,-3-123 0,5 41 0,-4 76 0,-3-97 0,-2 60 0,2-67 0,-1-14 0,-2-11 0,2-7 0,0 1 0,0-1 0,1 1 0,1-1 0,0 0 0,2-16 0,-2-17 0,-2-67 0,1-95 0,3 106 0,3 13 0,-5 73 0,0 0 0,-1 0 0,-8-27 0,9 37 0,-1-1 0,1 1 0,0 0 0,0-12 0,-2-76 0,-1 12 0,4 60 0,0 0 0,4-43 0,0 46 0,-2 14 0,-1 0 0,0-1 0,1-11 0,1-27 0,0 27 0,-3 18 0,0 0 0,0 0 0,0 0 0,0 0 0,0 0 0,1 0 0,-1 0 0,0 0 0,0 0 0,0 0 0,0 0 0,0 0 0,0 0 0,0 0 0,0 0 0,0 0 0,0 0 0,0 0 0,0 0 0,1 1 0,-1-1 0,0 0 0,0 0 0,0 0 0,0-1 0,0 1 0,0 0 0,0 0 0,0 0 0,0 0 0,0 0 0,0 0 0,1 0 0,-1 0 0,2 17 0,8 42 0,-4-28 0,4 50 0,-5-29 0,3 14 0,-2 23 0,-3-39 0,7 55 0,-7-37 0,-16-117 0,5 5 0,5 32 0,1 0 0,-2-21 0,-2-76 0,-1 21 0,1 2 0,-1-68 0,4 40 0,3-226 0,-4 260 0,4 9-1365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2:20:13.7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60 996 24575,'1'-12'0,"0"1"0,4-17 0,-3 17 0,0 0 0,0-19 0,-5-125 0,3 150 0,-1 1 0,1-1 0,-1 1 0,0-1 0,0 1 0,-3-9 0,2 37 0,2 93 0,5-93 0,-4-21 0,0 1 0,0-1 0,0 1 0,0 7 0,2 87 0,-3-94 0,0-2 0,0 0 0,0 1 0,0-1 0,0 0 0,0 1 0,-1-1 0,0 3 0,1-5 0,0 0 0,0 0 0,0 1 0,-1-1 0,1 0 0,0 0 0,0 0 0,0 1 0,0-1 0,-1 0 0,1 0 0,0 0 0,0 0 0,0 1 0,-1-1 0,1 0 0,0 0 0,0 0 0,-1 0 0,1 0 0,0 0 0,0 0 0,-1 0 0,1 0 0,0 0 0,-1 0 0,-10-5 0,9 2 0,0 0 0,0 0 0,0-1 0,0 1 0,1 0 0,-1-1 0,1 1 0,0-1 0,0 1 0,0-1 0,0-6 0,-3-7 0,3 10 0,-1-1 0,2 1 0,-1 0 0,1 0 0,0-10 0,0-22 0,-2 24 0,2 0 0,2-28 0,0 0 0,-3 9 0,0 16 0,1 1 0,2-20 0,3 18 0,-4 16 0,0 0 0,0 0 0,0-1 0,0 1 0,-1-7 0,0 3 0,0-4 0,0 0 0,-1-1 0,-3-12 0,19 131 0,-8-73 0,-8-19 0,-1-27 0,-5-211 0,7 212 0,3-60 0,-3 29 0,0 26 0,0 13 0,0 7 0,4 133 0,2-66 0,-3-55 0,1 10 0,-4-13 0,1-1 0,3 14 0,1 9 0,-3-23 0,-2-9 0,1 0 0,-1 0 0,0 0 0,0 0 0,0 6 0,-10-31 0,4-10 0,-1-10 0,0-12 0,4 33 0,-1-30 0,8-78 0,-2 75 0,-1-72 0,-6 95 0,3 25 0,1-1 0,0 0 0,0 0 0,1 1 0,0-11 0,0 17 0,0 0 0,0-1 0,0 1 0,0 0 0,0 0 0,0 0 0,0 0 0,0 0 0,0 0 0,0-1 0,0 1 0,0 0 0,1 0 0,-1 0 0,0 0 0,0 0 0,0 0 0,0 0 0,0 0 0,0-1 0,0 1 0,0 0 0,0 0 0,0 0 0,1 0 0,-1 0 0,0 0 0,0 0 0,0 0 0,0 0 0,0 0 0,0 0 0,0 0 0,1 0 0,-1 0 0,0 0 0,0 0 0,0 0 0,0 0 0,0 0 0,0 0 0,1 0 0,5 4 0,-5-3 0,0 0 0,0 0 0,0 0 0,0 0 0,0 0 0,0 0 0,-1 0 0,1 1 0,1 1 0,-1 25 0,-1-23 0,0 1 0,1 0 0,-1 0 0,3 8 0,-1-6 0,-1 0 0,0 0 0,-1 16 0,1-5 0,-2 4 0,1-23 0,0 0 0,0 1 0,0-1 0,0 0 0,0 1 0,0-1 0,0 0 0,0 1 0,0-1 0,0 0 0,-1 1 0,1-1 0,0 0 0,0 1 0,0-1 0,-1 0 0,1 0 0,0 1 0,0-1 0,-1 0 0,1 1 0,-1-2 0,1 1 0,-1 0 0,1 0 0,-1 0 0,1 0 0,-1 0 0,1-1 0,0 1 0,-1 0 0,1 0 0,-1-1 0,1 1 0,0 0 0,-1-1 0,1 1 0,0 0 0,-1-1 0,1 1 0,0 0 0,0-1 0,-1 0 0,-23-46 0,21 39 0,1 0 0,0 0 0,0 0 0,1 0 0,0 0 0,0-15 0,1 19 0,-2-7 0,1-1 0,-1 1 0,-5-13 0,-1-9 0,7 15-1365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2:28:41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24575,'1'-4'0,"-1"0"0,1 1 0,1-1 0,-1 0 0,1 0 0,-1 1 0,1-1 0,0 1 0,0 0 0,1-1 0,-1 1 0,4-3 0,7-13 0,-10 15 0,0 0 0,1 1 0,-1-1 0,1 0 0,-1 1 0,1 0 0,0 0 0,1 0 0,4-2 0,-3 2 0,-1 0 0,0-1 0,0 0 0,0 0 0,6-6 0,-5 3 0,0 1 0,1-1 0,0 1 0,0 1 0,0-1 0,1 1 0,11-5 0,18-8-1365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2:28:43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24575,'1'-1'0,"1"0"0,-1 0 0,1-1 0,-1 1 0,0-1 0,1 1 0,-1-1 0,0 0 0,0 0 0,1-3 0,2-1 0,1-2 0,0-1 0,-1-1 0,6-13 0,5-13 0,-9 26 0,1 1 0,0 0 0,0 0 0,1 1 0,0-1 0,0 2 0,1-1 0,16-9 0,-20 13 0,0 2 0,1-1 0,0 1 0,-1-1 0,1 2 0,0-1 0,0 1 0,9-2 0,4 1 0,26 1 0,-7 2-1365,-28-1-5461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2:31:07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24575,'446'0'0,"-439"0"0,1 1 0,-1 0 0,0 1 0,0-1 0,0 2 0,0-1 0,0 1 0,0 0 0,-1 0 0,1 1 0,-1-1 0,6 6 0,1-1 0,20 10 0,-12-6-1365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4:47:42.0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3248 24575,'3'0'0,"0"-1"0,0 1 0,0-1 0,0 0 0,0 0 0,-1 0 0,1 0 0,0 0 0,0-1 0,-1 1 0,1-1 0,-1 0 0,1 0 0,-1 0 0,3-2 0,4-6 0,0 1 0,8-14 0,-13 17 0,-7 9 0,0 0 0,-1 0 0,0 0 0,1 0 0,-1-1 0,0 0 0,-6 3 0,-2 1 0,16-9 0,1-1 0,-1 0 0,0 0 0,0 0 0,0 0 0,-1-1 0,0 1 0,1-1 0,2-6 0,-3 4 0,1 1 0,1 0 0,-1 0 0,1 0 0,5-5 0,-6 7 0,-1 1 0,0-1 0,0 0 0,0 0 0,0-1 0,-1 1 0,0 0 0,0-1 0,0 0 0,0 1 0,0-6 0,0 2 0,1 1 0,0 0 0,5-10 0,-8 17 0,0-1 0,1 1 0,-1-1 0,0 1 0,0-1 0,0 1 0,1 0 0,-1-1 0,0 1 0,0-1 0,1 1 0,-1 0 0,0-1 0,1 1 0,-1 0 0,0-1 0,1 1 0,-1 0 0,1 0 0,-1-1 0,0 1 0,1 0 0,-1 0 0,1 0 0,-1 0 0,2-1 0,-2 2 0,0-1 0,1 1 0,-1 0 0,0-1 0,0 1 0,1-1 0,-1 1 0,0 0 0,0-1 0,0 1 0,0 0 0,0-1 0,0 1 0,0 0 0,0 0 0,-3 31 0,0-22 0,0 0 0,-8 15 0,7-16 0,0 1 0,-4 15 0,6-21 0,0 0 0,1 0 0,-1 0 0,0 0 0,-1 0 0,1-1 0,-6 7 0,24-36 0,-13 21 0,-1-1 0,2 1 0,5-8 0,-1 4 0,-1 2 0,-1 0 0,12-9 0,-9 7 0,0 0 0,-1 0 0,0-1 0,9-15 0,-15 21 0,0 0 0,-1 0 0,0 0 0,0 0 0,0 0 0,0 0 0,-1 0 0,1 0 0,-1 0 0,0 0 0,0 0 0,-2-6 0,2 9 0,0 1 0,0 0 0,0 0 0,0 0 0,0 0 0,0 0 0,0 0 0,0 0 0,0 0 0,0-1 0,0 1 0,0 0 0,0 0 0,0 0 0,0 0 0,0 0 0,0 0 0,0 0 0,0 0 0,0 0 0,0 0 0,0 0 0,0-1 0,0 1 0,0 0 0,0 0 0,-1 0 0,1 0 0,0 0 0,0 0 0,0 0 0,0 0 0,0 0 0,0 0 0,0 0 0,0 0 0,0 0 0,-1 0 0,1 0 0,0 0 0,0 0 0,0 0 0,0 0 0,0 0 0,0 0 0,0 0 0,0 0 0,0 0 0,-1 0 0,1 0 0,0 0 0,0 0 0,0 0 0,0 0 0,-7 7 0,-8 15 0,11-17 0,-35 56 0,31-53 0,8-8 0,0 0 0,0 0 0,0 0 0,-1 0 0,1 0 0,0 0 0,0 0 0,0 0 0,0 0 0,-1 0 0,1-1 0,0 1 0,0 0 0,0 0 0,0 0 0,-1 0 0,1 0 0,0 0 0,0-1 0,0 1 0,0 0 0,0 0 0,0 0 0,0 0 0,-1-1 0,1 1 0,0 0 0,0 0 0,0 0 0,0-1 0,0-1 0,-1 0 0,1 0 0,0 0 0,-1 0 0,1 0 0,0 0 0,0 0 0,1-3 0,3-9 0,1 0 0,1 1 0,-1 0 0,16-25 0,7-14 0,-26 47 0,0-1 0,1 1 0,-1 0 0,1 0 0,1 0 0,-1 0 0,1 1 0,-1 0 0,1-1 0,0 1 0,5-3 0,-4 3 0,-2 1 0,1 0 0,0-1 0,-1 0 0,0 0 0,0 0 0,0 0 0,4-9 0,9-11 0,-17 27 0,-1 0 0,1 0 0,0 0 0,-1 1 0,0 3 0,1-2 0,0 0 0,-1 0 0,0 0 0,0 0 0,-3 5 0,-7 5 0,7-10 0,1 0 0,0 0 0,-4 9 0,4-7 0,0 1 0,0 0 0,1-1 0,0 1 0,1 0 0,-1 0 0,2 1 0,-1-1 0,1 0 0,0 11 0,5-26 0,2-6 0,-4 8 0,0-1 0,1 1 0,0 0 0,0 0 0,6-8 0,9-15 0,-9 7 0,1-5 0,-9 26 0,-1 0 0,0 0 0,0 0 0,0-1 0,0 1 0,0 0 0,0 0 0,0 0 0,0 0 0,0 0 0,0 0 0,0 0 0,0 0 0,0 0 0,0 0 0,0 0 0,0 0 0,0 0 0,0 0 0,0 0 0,1 0 0,-1 0 0,0 0 0,0 0 0,0 0 0,0 0 0,0 0 0,0 0 0,0 0 0,0 0 0,0 0 0,0 0 0,0 0 0,0 0 0,0 0 0,0 0 0,1 0 0,-1 0 0,0 0 0,0 0 0,0 0 0,0 0 0,0 0 0,0 0 0,0 0 0,0 0 0,0 0 0,0 0 0,0 1 0,0-1 0,0 0 0,0 0 0,0 0 0,0 0 0,0 0 0,0 0 0,0 0 0,0 0 0,0 0 0,0 0 0,0 0 0,0 0 0,0 0 0,0 0 0,0 1 0,2 7 0,-1 9 0,-2-6 0,-1 0 0,0 0 0,-1-1 0,-1 1 0,1-1 0,-2 0 0,1 0 0,-8 11 0,6-9 0,-28 66 0,32-74 0,1-1 0,-1 1 0,1-1 0,0 1 0,1-1 0,-1 1 0,0-1 0,1 5 0,0-8 0,0 0 0,0 0 0,0 0 0,0 0 0,0 0 0,0 1 0,0-1 0,0 0 0,0 0 0,0 0 0,0 0 0,0 0 0,0 0 0,0 0 0,0 0 0,0 0 0,0 0 0,0 0 0,0 1 0,0-1 0,0 0 0,0 0 0,0 0 0,0 0 0,0 0 0,0 0 0,0 0 0,0 0 0,0 0 0,0 0 0,0 0 0,0 0 0,0 1 0,0-1 0,0 0 0,0 0 0,0 0 0,0 0 0,0 0 0,0 0 0,0 0 0,1 0 0,-1 0 0,0 0 0,0 0 0,0 0 0,0 0 0,0 0 0,0 0 0,0 0 0,0 0 0,0 0 0,0 0 0,0 0 0,1 0 0,-1 0 0,0 0 0,0 0 0,3-6 0,3-9 0,-6 15 0,3-6 0,0 0 0,0-1 0,0 2 0,7-9 0,2-6 0,-9 16 0,-1-1 0,-1 0 0,1 1 0,-1-1 0,2-6 0,-2 5 0,0 0 0,1 0 0,4-9 0,9-26 0,-13 32 0,1-1 0,8-15 0,11-27 0,-8 16 0,0-1 0,-15 45 0,1-1 0,1 16 0,-1-2 0,2-38 0,0 0 0,1 0 0,6-18 0,3 13 0,-10 19 0,0 0 0,0 0 0,-1 0 0,1 0 0,-1 0 0,0 0 0,2-7 0,-1-1 0,1 1 0,1-1 0,0 0 0,5-10 0,4-11 0,-11 27 0,0 0 0,-1 0 0,1 0 0,-1 0 0,-1 0 0,1-1 0,-1 1 0,1 0 0,-2-1 0,1 1 0,-2-8 0,2 13 0,0 0 0,0 0 0,0 0 0,0-1 0,0 1 0,0 0 0,0 0 0,0-1 0,0 1 0,0 0 0,0 0 0,0 0 0,-1 0 0,1-1 0,0 1 0,0 0 0,0 0 0,0 0 0,-1 0 0,1-1 0,0 1 0,0 0 0,0 0 0,0 0 0,-1 0 0,1 0 0,0 0 0,0 0 0,-1 0 0,1-1 0,0 1 0,-1 0 0,-5 6 0,-2 10 0,-4 20 0,9-25 0,-1 1 0,-6 13 0,5-11 0,-10 29 0,12-31 0,1-9 0,1 0 0,-1 0 0,0 0 0,0-1 0,-4 5 0,-4 2 0,12-11 0,-1-1 0,0 1 0,1-1 0,-1 0 0,-1 1 0,1-1 0,0 0 0,0-3 0,-1 3 0,1 0 0,0 0 0,-1 1 0,1-1 0,0 0 0,2-3 0,-3 6 0,0 0 0,0 0 0,0 0 0,0 0 0,0 0 0,0 0 0,0 0 0,0 0 0,0 0 0,0 0 0,0 0 0,0 0 0,1 0 0,-1-1 0,0 1 0,0 0 0,0 0 0,0 0 0,0 0 0,0 0 0,0 0 0,0 0 0,0 0 0,0 0 0,0 0 0,0 0 0,0 0 0,0 0 0,0 0 0,1 0 0,-1 0 0,0 0 0,0 0 0,0 0 0,0 0 0,0 0 0,0 0 0,0 0 0,0 0 0,0 0 0,0 0 0,0 0 0,0 0 0,0 0 0,1 0 0,-1 0 0,0 0 0,0 0 0,0 0 0,0 0 0,0 1 0,0-1 0,0 0 0,0 0 0,0 0 0,0 0 0,0 0 0,0 0 0,0 0 0,0 0 0,0 0 0,0 0 0,0 0 0,0 0 0,2 8 0,0 9 0,-1-7 0,-1 0 0,-1 0 0,1 0 0,-1 0 0,-1-1 0,0 1 0,-1-1 0,1 1 0,-8 14 0,1-2 0,1 0 0,-8 39 0,15-57 0,5-45 0,0 27 0,-3 8 0,0 0 0,1 0 0,0 0 0,0 0 0,0 0 0,1 0 0,0 1 0,0-1 0,6-8 0,-6 10 0,0 0 0,-1 0 0,0 0 0,0 0 0,0-1 0,-1 1 0,1 0 0,-1-1 0,0 0 0,0 1 0,0-6 0,0 4 0,0-1 0,0 1 0,0 0 0,1 0 0,5-11 0,-2 6 0,0-1 0,-1 1 0,-1-1 0,5-23 0,-17 62 0,6-10 0,-1-1 0,2 0 0,-1 23 0,2-25 0,-1 1 0,0 0 0,-1-1 0,0 0 0,-1 0 0,-9 21 0,12-32 0,-1 1 0,1-1 0,-1 0 0,0 1 0,0-1 0,0 0 0,0 0 0,0-1 0,-1 1 0,1 0 0,-4 2 0,6-5 0,-1 0 0,1 0 0,0 0 0,0 0 0,0 0 0,0 0 0,-1 0 0,1 0 0,0 0 0,0 0 0,0 0 0,-1 0 0,1 0 0,0 0 0,0 0 0,0 0 0,0 0 0,-1 0 0,1 0 0,0 0 0,0 0 0,0 0 0,0 0 0,0-1 0,-1 1 0,1 0 0,0 0 0,0 0 0,0 0 0,0 0 0,0 0 0,0-1 0,-1 1 0,1 0 0,0 0 0,0 0 0,0 0 0,0-1 0,0 1 0,0 0 0,0 0 0,0 0 0,0 0 0,0-1 0,0 1 0,0 0 0,0 0 0,0 0 0,0 0 0,0-1 0,0 1 0,0 0 0,0 0 0,0 0 0,0-1 0,0 1 0,0 0 0,0 0 0,1 0 0,3-13 0,-4 12 0,16-29 0,-12 23 0,0-1 0,0 1 0,-1-1 0,4-12 0,-2-1 0,-4 13 0,1 0 0,0 1 0,0-1 0,5-9 0,-3 7 0,0 0 0,-1 0 0,0 0 0,-1 0 0,0 0 0,1-19 0,-3 28 0,0 0 0,0 0 0,0 0 0,1 0 0,-1 0 0,0 0 0,0 0 0,1 0 0,-1 0 0,1 0 0,-1 0 0,1 0 0,-1 0 0,1 0 0,0 0 0,-1 0 0,1 0 0,0 1 0,0-1 0,-1 0 0,1 0 0,0 1 0,0-1 0,0 1 0,0-1 0,0 1 0,0-1 0,0 1 0,2-1 0,-2 1 0,0 0 0,0 0 0,0 1 0,0-1 0,0 0 0,-1 0 0,1 1 0,0-1 0,0 0 0,0 1 0,0-1 0,0 1 0,-1-1 0,1 1 0,0 0 0,0-1 0,-1 1 0,1 0 0,0-1 0,-1 1 0,1 0 0,-1 0 0,1 0 0,-1-1 0,1 1 0,-1 0 0,0 0 0,0 0 0,1 0 0,-1 0 0,0 0 0,0 0 0,0 1 0,2 6 0,-1-1 0,-1 0 0,1 1 0,-1-1 0,0 0 0,-1 1 0,0-1 0,0 0 0,-1 1 0,-3 11 0,3-17 0,0 1 0,0-1 0,0 1 0,0-1 0,0 0 0,-1 0 0,-4 4 0,4-4 0,0 0 0,0 1 0,0 0 0,-4 5 0,3-4 0,0 0 0,0-1 0,0 1 0,0-1 0,0 0 0,-1-1 0,1 1 0,-1-1 0,0 1 0,0-1 0,-6 1 0,3 0 0,0 1 0,-14 7 0,21-10 0,-1 1 0,0-1 0,1 1 0,-1-1 0,1 1 0,-1 0 0,-1 4 0,2-5 0,0 0 0,0 1 0,1-1 0,-1 0 0,0 1 0,-1-1 0,1 0 0,0 0 0,0 0 0,0 0 0,-1 0 0,1 0 0,0 0 0,-1 0 0,1-1 0,-1 1 0,-2 1 0,-7-1 0,0 0 0,0 0 0,0-1 0,-15-1 0,18 0 0,34-18 0,11-5 0,-23 14 0,22-11 0,-27 16 0,-1-1 0,0 0 0,0 0 0,12-13 0,-18 16 0,0 0 0,0 1 0,0-1 0,0 0 0,-1 0 0,3-6 0,3-7 0,-2 6 0,0 0 0,-1 0 0,0 0 0,-1-1 0,0 1 0,-1-1 0,0 1 0,-1-1 0,0 0 0,-1-18 0,0 28 0,0 1 0,0 0 0,0 0 0,0 0 0,0 0 0,0 0 0,0 0 0,0 0 0,0 0 0,0 0 0,0 0 0,0 0 0,0-1 0,0 1 0,0 0 0,0 0 0,0 0 0,0 0 0,0 0 0,0 0 0,0 0 0,0 0 0,0 0 0,0 0 0,0 0 0,0 0 0,0 0 0,0-1 0,0 1 0,0 0 0,0 0 0,0 0 0,0 0 0,0 0 0,-1 0 0,1 0 0,0 0 0,0 0 0,0 0 0,0 0 0,0 0 0,0 0 0,0 0 0,0 0 0,0 0 0,0 0 0,0 0 0,0 0 0,-1 0 0,1 0 0,0 0 0,0 0 0,0 0 0,0 0 0,0 0 0,0 0 0,0 0 0,0 0 0,0 0 0,0 0 0,0 0 0,0 0 0,-1 0 0,1 1 0,-5 6 0,-6 14 0,10-19 0,-12 19 0,9-15 0,1-1 0,0 1 0,-5 12 0,6-14 0,0 0 0,0 0 0,0 0 0,-1-1 0,1 1 0,-1-1 0,0 0 0,0 0 0,0 0 0,-1 0 0,1 0 0,-5 2 0,4-2 0,0 0 0,0 1 0,0-1 0,0 1 0,0 0 0,-5 8 0,36-34 0,-22 15 0,1-1 0,-1 1 0,5-12 0,-5 10 0,0 0 0,8-11 0,-7 12 0,-1 0 0,-1 0 0,1 0 0,5-17 0,-7 16 0,1 0 0,0 1 0,0-1 0,9-11 0,35-53 0,-45 69 0,-1-1 0,0 1 0,0-1 0,0 1 0,2-8 0,-2 6 0,-1 1 0,2-1 0,4-9 0,1 0 0,0-1 0,-1 0 0,8-25 0,-19 45 0,0 0 0,0 1 0,0 0 0,-3 7 0,-2 12 0,-6 28 0,-3 7 0,2-18 0,23-57 0,1 1 0,11-17 0,8 1 0,-22 25 0,1 0 0,-1 0 0,0 0 0,-1-1 0,5-8 0,-6 10 0,0 1 0,0-1 0,1 1 0,-1-1 0,1 1 0,8-7 0,-6 7 0,-1-2 0,0 1 0,7-10 0,-10 12 0,0-1 0,0 0 0,-1 0 0,1 0 0,0-4 0,-1 4 0,0 1 0,0-1 0,0 0 0,1 1 0,3-6 0,-10 46 0,-9 52 0,0-43 0,10-36 0,0 1 0,1 0 0,-2 13 0,4-15 0,-6 51 0,-22 88 0,26-133 0,1-1 0,0 0 0,1 1 0,2 25 0,-1-26 0,1-13 0,2-6 0,2-7 0,25-69 0,-19 53 0,-9 23 0,1 0 0,0 0 0,5-8 0,-5 9 0,0 1 0,-1-1 0,1 0 0,-1 0 0,0 0 0,2-8 0,8-30 0,-6 21 0,0 0 0,3-28 0,-5 17 0,-2 21 0,0-1 0,-1 0 0,0-17 0,-1 28 0,0 1 0,0-1 0,0 1 0,0-1 0,0 1 0,0-1 0,0 1 0,0-1 0,-1 1 0,1-1 0,0 1 0,0-1 0,0 1 0,0 0 0,-1-1 0,1 1 0,0-1 0,-1 1 0,1 0 0,0-1 0,-1 0 0,0 1 0,1 0 0,0 0 0,-1 1 0,1-1 0,0 0 0,-1 0 0,1 0 0,0 0 0,-1 0 0,1 1 0,0-1 0,-1 0 0,1 0 0,0 0 0,0 1 0,-1-1 0,1 0 0,0 1 0,0-1 0,-1 0 0,1 1 0,-15 26 0,11-19 0,4-8 0,-39 66 0,18-19 0,11-23 0,-15 24 0,17-37 0,7-11 0,1 1 0,0-1 0,-1 1 0,1-1 0,0 1 0,-1-1 0,1 0 0,-1 1 0,1-1 0,-1 0 0,1 0 0,-1 1 0,1-1 0,-1 0 0,1 0 0,-1 1 0,1-1 0,-1 0 0,1 0 0,-1 0 0,0 0 0,0-2 0,1 0 0,0 1 0,0-1 0,0 0 0,1 0 0,-1 0 0,0 1 0,2-4 0,-2 1 0,4-37 0,-4 30 0,1-1 0,1 1 0,0-1 0,0 1 0,4-12 0,-2 13 0,0 0 0,-1-1 0,0 1 0,-1-1 0,-1 1 0,2-15 0,2-23 0,-3 41 0,0-1 0,-1 1 0,0-1 0,-1 1 0,0-1 0,0 0 0,0 1 0,-3-13 0,3 20 0,0 0 0,0-1 0,0 1 0,0 0 0,0 0 0,0 0 0,0-1 0,-1 1 0,1 0 0,0 0 0,0 0 0,0-1 0,0 1 0,0 0 0,0 0 0,0 0 0,-1 0 0,1-1 0,0 1 0,0 0 0,0 0 0,0 0 0,-1 0 0,1 0 0,0 0 0,0-1 0,0 1 0,-1 0 0,1 0 0,0 0 0,0 0 0,0 0 0,-1 0 0,1 0 0,0 0 0,-7 6 0,-3 11 0,-8 20 0,14-30 0,0 1 0,0-1 0,1 1 0,-4 13 0,3-9 0,0 0 0,0-1 0,-1 1 0,-10 15 0,4-7 0,2 3 0,5-52 0,4 27 0,-1 1 0,1-1 0,0 0 0,-1 0 0,0 0 0,1 0 0,-1 1 0,0-1 0,0 0 0,0 1 0,0-1 0,0 1 0,-1-1 0,1 1 0,0 0 0,-1-1 0,1 1 0,-1 0 0,1 0 0,-1 0 0,1 0 0,-1 0 0,0 0 0,0 1 0,1-1 0,-1 0 0,0 1 0,0-1 0,0 1 0,0 0 0,1 0 0,-1 0 0,0 0 0,0 0 0,0 0 0,0 0 0,0 1 0,-3 0 0,4-1 0,0 0 0,0 0 0,0 1 0,0-1 0,0 0 0,1 1 0,-1-1 0,0 1 0,0-1 0,0 1 0,1-1 0,-1 1 0,0-1 0,1 1 0,-1 0 0,0-1 0,1 1 0,-1 0 0,1-1 0,-1 1 0,1 0 0,-1 0 0,1 0 0,-1 1 0,1-1 0,1-1 0,-1 1 0,0 0 0,0 0 0,1 0 0,-1 0 0,1 0 0,-1-1 0,1 1 0,-1 0 0,1 0 0,-1-1 0,1 1 0,-1 0 0,1-1 0,0 1 0,0 0 0,1 0 0,5 3 0,0 0 0,0 0 0,14 5 0,-20-8 0,0-1 0,0 0 0,0 1 0,1-1 0,-1 1 0,0-1 0,0 1 0,-1 0 0,1-1 0,0 1 0,0 0 0,0 0 0,0 0 0,-1-1 0,1 1 0,0 0 0,-1 0 0,1 0 0,-1 0 0,1 0 0,-1 0 0,1 1 0,-1-1 0,0 0 0,1 0 0,-1 0 0,0 0 0,0 0 0,0 1 0,0-1 0,0 0 0,0 0 0,0 0 0,0 0 0,-1 0 0,1 1 0,0-1 0,-1 1 0,-1 2 0,0 0 0,0 0 0,0 0 0,0 0 0,-1 0 0,0 0 0,0-1 0,-4 5 0,5-6 0,0 1 0,1-1 0,-1 0 0,0 1 0,1 0 0,-1-1 0,1 1 0,0 0 0,0 0 0,0 0 0,0 0 0,1 0 0,-1 0 0,1 4 0,-6 19 0,2-18 0,0 1 0,7-7 0,4-5 0,3-2 0,-1 0 0,0 0 0,0-1 0,-1 0 0,1-1 0,8-9 0,-8 7 0,-1-1 0,-1-1 0,0 1 0,0-1 0,9-22 0,-16 32 0,0 1 0,1-1 0,-1 1 0,0-1 0,1 1 0,-1-1 0,0 1 0,0-1 0,0 0 0,1 1 0,-1-1 0,0 1 0,0-1 0,0 1 0,0-1 0,0 0 0,0 1 0,0-1 0,0 1 0,-1-1 0,1 0 0,0 1 0,-1 0 0,1-1 0,-1 1 0,1 0 0,-1 1 0,1-1 0,-1 0 0,1 0 0,-1 0 0,1 0 0,0 0 0,-1 0 0,1 0 0,-1 1 0,1-1 0,0 0 0,-1 0 0,1 1 0,0-1 0,-1 1 0,-21 18 0,14-10 0,1 1 0,0 0 0,-7 15 0,9-15 0,-1-1 0,0 1 0,-15 16 0,19-24 0,0 0 0,1 0 0,-1-1 0,1 1 0,-1 0 0,1 0 0,0 0 0,0 1 0,0-1 0,0 0 0,0 0 0,0 1 0,1-1 0,-1 0 0,1 1 0,-1 2 0,1-4 0,1-1 0,-1 0 0,0 1 0,0-1 0,0 0 0,0 1 0,1-1 0,-1 0 0,0 0 0,0 1 0,0-1 0,1 0 0,-1 0 0,0 1 0,0-1 0,1 0 0,-1 0 0,0 0 0,1 0 0,-1 1 0,0-1 0,1 0 0,-1 0 0,0 0 0,1 0 0,-1 0 0,0 0 0,1 0 0,-1 0 0,0 0 0,1 0 0,-1 0 0,0 0 0,1 0 0,-1 0 0,0 0 0,0 0 0,1 0 0,-1-1 0,0 1 0,1 0 0,-1 0 0,0 0 0,1-1 0,17-7 0,-16 7 0,6-3 0,-1 0 0,0-1 0,7-7 0,14-8 0,-23 17 0,0-1 0,1 1 0,-1-1 0,-1 0 0,9-10 0,-11 13 0,-1-1 0,0 0 0,0 1 0,0-1 0,0 0 0,0 0 0,0 0 0,0 0 0,-1 0 0,1 0 0,-1 0 0,0 0 0,1 0 0,-1 0 0,0-1 0,0 1 0,0 0 0,0 0 0,-1 0 0,1 0 0,-1-3 0,-12-28 0,10 26 0,0 0 0,0 0 0,1 0 0,0 0 0,1-1 0,-1 1 0,0-12 0,3-4 0,1 0 0,1 0 0,9-35 0,-9 45 0,-2-1 0,1 0 0,-3-25 0,1 24 0,0-1 0,3-24 0,2-2 0,-2 0 0,-3-67 0,-1 38 0,1 58 0,1 1 0,0 0 0,1-1 0,1 1 0,0 0 0,0 0 0,9-20 0,-11 31 0,0-1 0,0 1 0,0 0 0,0-1 0,0 1 0,0 0 0,0 0 0,0-1 0,1 1 0,-1 0 0,0 0 0,1 1 0,2-3 0,-4 3 0,0 0 0,1 0 0,-1 0 0,1 0 0,-1 0 0,1 0 0,-1 0 0,0 0 0,1-1 0,-1 1 0,1 1 0,-1-1 0,1 0 0,-1 0 0,0 0 0,1 0 0,-1 0 0,1 0 0,-1 0 0,0 0 0,1 1 0,0 0 0,-1-1 0,1 1 0,-1-1 0,1 1 0,-1 0 0,0-1 0,1 1 0,-1 0 0,0-1 0,0 1 0,1 0 0,-1-1 0,0 1 0,0 0 0,0-1 0,0 1 0,0 1 0,0 26 0,-8 51 0,4-49 0,0 37 0,-4 62 0,5-84 0,-4 23 0,6-60 0,3-9 0,2-11 0,-3 5 0,1 1 0,0-1 0,0 1 0,0 0 0,1 0 0,5-10 0,-2 5 0,35-82 0,-31 66 0,-8 17 0,2 1 0,-1 1 0,1-1 0,0 0 0,8-10 0,-8 12 0,0 0 0,-1 0 0,0-1 0,0 1 0,-1-1 0,0 1 0,2-14 0,5-19 0,-6 33 0,-1 0 0,0-1 0,0 1 0,-1-1 0,0 1 0,0-1 0,-1 1 0,-1-15 0,1 22 0,0 0 0,0 0 0,0 0 0,0 0 0,0 0 0,0 0 0,0 0 0,0 0 0,0-1 0,0 1 0,0 0 0,0 0 0,0 0 0,0 0 0,0 0 0,0 0 0,0 0 0,0 0 0,0 0 0,0 0 0,0 0 0,0 0 0,0 0 0,0 0 0,0-1 0,0 1 0,-1 0 0,1 0 0,0 0 0,0 0 0,0 0 0,0 0 0,0 0 0,0 0 0,0 0 0,0 0 0,0 0 0,0 0 0,0 0 0,0 0 0,0 0 0,-1 0 0,1 0 0,0 0 0,0 0 0,0 0 0,0 0 0,0 0 0,0 0 0,0 0 0,0 0 0,0 0 0,0 0 0,0 0 0,-5 5 0,-4 12 0,8-14 0,-16 18 0,14-18 0,1 1 0,-1-1 0,0 1 0,1-1 0,-4 7 0,-3 20 0,5-37 0,0-1 0,0 0 0,-5-16 0,7 9 0,1-25 0,1 27 0,0 1 0,-1-1 0,-3-16 0,1 14 0,2-1 0,-1 1 0,2-24 0,1 22 0,-1 1 0,-1 0 0,-4-19 0,2 0 0,3 30 0,0-1 0,0 1 0,-1-1 0,0 1 0,0-1 0,-1 1 0,-2-9 0,-3-2 0,2 0 0,0 0 0,1 0 0,-3-23 0,3 14 0,-9-24 0,8 28 0,3 13 0,-1 0 0,0 0 0,-6-13 0,1 4 0,0 1 0,1-2 0,-8-24 0,13 27 0,0 1 0,1-1 0,1 1 0,1-22 0,0 1 0,0 26 0,0 0 0,1 0 0,0 0 0,1 0 0,4-10 0,-1 0 0,7-20 0,22-85 0,-32 113 0,-2 4 0,0-1 0,1 1 0,0 0 0,0 0 0,1 0 0,6-11 0,-6 11 0,-1 1 0,1-1 0,-1 1 0,-1-1 0,1 0 0,-1 1 0,0-1 0,0 0 0,-1-12 0,3-24 0,7-31 0,-8 46 0,1-41 0,-3 47 0,1 0 0,4-25 0,-2 31 0,-1-22 0,-1 22 0,4-26 0,6-42 0,-8 66 0,-2 12 0,-1 21 0,0-9 0,-3 48 0,2-48 0,0-1 0,0 1 0,-1-1 0,0 1 0,0-1 0,0 0 0,-5 8 0,-8 18 0,12-24 0,0-1 0,0 0 0,0 0 0,-6 8 0,4-6 0,0 0 0,0 0 0,1 0 0,1 1 0,-1-1 0,-2 10 0,2-5 0,-10 21 0,12-30 0,1 0 0,-1 0 0,1 0 0,-1 0 0,1 0 0,1 0 0,-2 8 0,2-11 0,0 0 0,0 0 0,0 0 0,0 0 0,0 0 0,0 1 0,0-1 0,1 0 0,-1 0 0,0 0 0,1 0 0,-1 0 0,1 0 0,-1 0 0,1 0 0,-1 0 0,1 0 0,0 0 0,-1 0 0,1-1 0,0 1 0,0 0 0,0 0 0,-1-1 0,1 1 0,0 0 0,0-1 0,0 1 0,0-1 0,0 1 0,0-1 0,0 0 0,3 1 0,6 0 0,0 0 0,0-1 0,14-1 0,-17 0 0,-1 1 0,1 0 0,0 0 0,0 0 0,0 1 0,0 0 0,0 0 0,-1 0 0,11 5 0,-11-4 0,-1 1 0,0-1 0,1-1 0,-1 1 0,1-1 0,-1 0 0,1 0 0,0-1 0,7 1 0,-12-2 0,-1 1 0,1-1 0,-1 1 0,1 0 0,-1-1 0,1 1 0,-1-1 0,0 1 0,1-1 0,-1 1 0,0-1 0,1 1 0,-1-1 0,0 1 0,1-1 0,-1 0 0,0 1 0,0-1 0,0 1 0,0-1 0,0 0 0,0 1 0,0-1 0,0 1 0,0-1 0,0 0 0,0 1 0,0-1 0,0 1 0,0-1 0,-1 0 0,1 1 0,0-2 0,-8-23 0,8 24 0,-2-4 0,0 0 0,0 0 0,0 0 0,-1 0 0,0 1 0,0-1 0,-4-4 0,0-4 0,7 11 0,-1 1 0,0-1 0,1 1 0,-1-1 0,0 1 0,0 0 0,1-1 0,-1 1 0,0 0 0,0 0 0,0-1 0,-1 1 0,1 0 0,0 0 0,-3-1 0,4 2 0,0 0 0,-1 0 0,1 0 0,0 0 0,0 1 0,-1-1 0,1 0 0,0 0 0,-1 0 0,1 0 0,0 1 0,0-1 0,-1 0 0,1 0 0,0 1 0,0-1 0,-1 0 0,1 0 0,0 1 0,0-1 0,0 0 0,0 0 0,-1 1 0,1-1 0,0 0 0,0 1 0,0-1 0,0 0 0,0 1 0,0-1 0,0 0 0,0 1 0,-2 13 0,2-13 0,0 95 0,1-42 0,0-42 0,0-1 0,0 0 0,2 0 0,-1 0 0,1 0 0,1 0 0,6 13 0,-10-23 0,0-1 0,0 0 0,0 0 0,0 0 0,0 0 0,0 0 0,0 0 0,0 0 0,0 0 0,0 1 0,0-1 0,0 0 0,0 0 0,0 0 0,0 0 0,0 0 0,1 0 0,-1 0 0,0 0 0,0 1 0,0-1 0,0 0 0,0 0 0,0 0 0,0 0 0,0 0 0,0 0 0,0 0 0,0 0 0,0 0 0,1 0 0,-1 0 0,0 0 0,0 0 0,0 0 0,0 0 0,0 0 0,0 0 0,0 0 0,0 0 0,1 0 0,-1 0 0,0 0 0,0 0 0,0 0 0,0 0 0,0 0 0,0 0 0,0 0 0,1 0 0,-1 0 0,0 0 0,0 0 0,0 0 0,0 0 0,0 0 0,0 0 0,0 0 0,0 0 0,3-10 0,-2-12 0,-1-22 0,-1-60 0,-2 78 0,0 1 0,-2 0 0,-15-48 0,20 73 0,0-1 0,-1 0 0,1 1 0,0-1 0,0 0 0,-1 0 0,1 1 0,-1-1 0,1 1 0,-1-1 0,1 0 0,-1 1 0,1-1 0,-1 1 0,-1-2 0,2 2 0,0 0 0,-1 0 0,1 0 0,0 0 0,0 0 0,-1 0 0,1 0 0,0 0 0,0 0 0,-1 0 0,1 0 0,0 0 0,-1 1 0,1-1 0,0 0 0,0 0 0,-1 0 0,1 0 0,0 0 0,0 1 0,0-1 0,-1 0 0,1 0 0,0 0 0,0 1 0,0-1 0,-1 0 0,1 1 0,-1 0 0,0 1 0,0 0 0,0-1 0,1 1 0,-1 0 0,0 0 0,1 0 0,-1 0 0,1 0 0,0 3 0,0-3 0,0 1 0,0-1 0,0 0 0,0 1 0,1-1 0,-1 0 0,1 1 0,0-1 0,1 4 0,0-7 0,0-6 0,0-8 0,-2 6 0,0 0 0,-2-14 0,2 19 0,-1 1 0,0 0 0,0 0 0,0 0 0,0 0 0,0 1 0,-1-1 0,1 0 0,-1 0 0,0 1 0,-2-3 0,4 4 0,0 1 0,0 0 0,0 0 0,0-1 0,-1 1 0,1 0 0,0 0 0,0-1 0,0 1 0,-1 0 0,1 0 0,0 0 0,0 0 0,0-1 0,-1 1 0,1 0 0,0 0 0,0 0 0,-1 0 0,1 0 0,0 0 0,-1 0 0,1 0 0,0 0 0,0 0 0,-1 0 0,1 0 0,0 0 0,-1 0 0,1 0 0,0 0 0,0 0 0,-1 0 0,1 0 0,-1 0 0,-3 11 0,3 18 0,1-28 0,2 38 0,-1-36 0,-1 1 0,1 0 0,0-1 0,0 1 0,0-1 0,1 1 0,-1-1 0,3 4 0,-4-6 0,0-1 0,0 0 0,0 1 0,1-1 0,-1 0 0,0 1 0,0-1 0,1 0 0,-1 1 0,0-1 0,1 0 0,-1 0 0,0 1 0,0-1 0,1 0 0,-1 0 0,1 1 0,-1-1 0,0 0 0,1 0 0,-1 0 0,0 0 0,1 0 0,-1 0 0,1 0 0,-1 0 0,1 0 0,0 0 0,-1 0 0,0-1 0,1 1 0,-1 0 0,1-1 0,-1 1 0,0-1 0,0 1 0,1-1 0,-1 1 0,0-1 0,0 1 0,1-1 0,-1 1 0,0-1 0,0 1 0,0-1 0,1-3 0,-1 1 0,0 0 0,1 0 0,-2-1 0,1 1 0,0-3 0,-2 1 0,1 1 0,-1-1 0,0 1 0,0 0 0,0 0 0,-1 0 0,1 0 0,-1 0 0,0 0 0,-5-4 0,-4-2 0,1 1 0,-13-9 0,11 10 0,-19-18 0,29 22-114,1 0 1,-1 0-1,1 0 0,0 0 0,0 0 1,0-1-1,1 1 0,0 0 0,-1-1 1,2 0-1,-2-6 0,1 1-6712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2:17:56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24575,'60'0'0,"66"1"0,-114 1 0,-1 0 0,1 0 0,19 9 0,8 1 0,-16-6 0,-11-3 0,0 0 0,1 0 0,17 1 0,-25-4 0,-1 0 0,0 0 0,0 0 0,0 0 0,-1 1 0,1 0 0,0 0 0,6 2 0,-10-3 0,0 0 0,0 0 0,0 0 0,0 0 0,0 0 0,0 0 0,1 0 0,-1 0 0,0 0 0,0 0 0,0 0 0,0 0 0,0 0 0,0 0 0,0 0 0,0 0 0,0 1 0,0-1 0,0 0 0,0 0 0,0 0 0,0 0 0,1 0 0,-1 0 0,0 0 0,0 0 0,0 0 0,0 0 0,0 0 0,0 0 0,0 0 0,0 1 0,0-1 0,0 0 0,0 0 0,0 0 0,0 0 0,0 0 0,0 0 0,0 0 0,0 0 0,0 0 0,0 0 0,0 0 0,0 0 0,0 1 0,0-1 0,0 0 0,0 0 0,0 0 0,-1 0 0,1 0 0,0 0 0,0 0 0,0 0 0,0 0 0,0 0 0,0 0 0,0 0 0,0 0 0,-8 3 0,-9-1 0,-178 0 0,125-3 0,138 0 0,76 2 0,-100 6 0,3 1 0,-17-6 0,34 6 0,-42-6 0,-19-2 0,1 0 0,-1 0 0,1 1 0,-1-1 0,1 1 0,-1 0 0,1 0 0,-1 0 0,0 0 0,1 0 0,-1 1 0,0-1 0,0 1 0,3 2 0,1 3 0,-5-5 0,0-1 0,1 1 0,-1 1 0,0-1 0,0 0 0,-1 0 0,1 1 0,0-1 0,-1 1 0,1-1 0,1 5 0,-3-6 0,0-1 0,0 1 0,0-1 0,0 1 0,-1-1 0,1 1 0,0-1 0,0 0 0,0 1 0,0-1 0,0 1 0,-1-1 0,1 1 0,0-1 0,0 0 0,-1 1 0,1-1 0,0 0 0,0 1 0,-1-1 0,1 0 0,0 1 0,-1-1 0,1 0 0,-1 0 0,1 1 0,0-1 0,-1 0 0,1 0 0,-1 0 0,1 1 0,-1-1 0,1 0 0,0 0 0,-1 0 0,1 0 0,-1 0 0,1 0 0,-1 0 0,-1 0 0,0 0 0,0 0 0,0 0 0,0-1 0,0 1 0,0 0 0,-4-2 0,-59-19 0,48 17 0,0-2 0,1 1 0,-28-15 0,33 15 0,0 0 0,-1 0 0,-19-4 0,-18-7 0,31 9 0,12 5 0,1 0 0,0 0 0,-1 0 0,1 0 0,0-1 0,1 0 0,-1 0 0,0 0 0,-4-5 0,9 7 0,-1 1 0,1 0 0,0 0 0,-1-1 0,1 1 0,0 0 0,0-1 0,-1 1 0,1-1 0,0 1 0,0 0 0,0-1 0,-1 1 0,1 0 0,0-1 0,0 1 0,0-1 0,0 1 0,0-1 0,0 1 0,0 0 0,0-1 0,0 1 0,0-1 0,0 1 0,0-1 0,0 1 0,0 0 0,0-1 0,1 0 0,-1 1 0,1-1 0,0 1 0,-1-1 0,1 1 0,0 0 0,-1-1 0,1 1 0,0 0 0,0-1 0,-1 1 0,1 0 0,0 0 0,0 0 0,1 0 0,28 1 0,-14 3 0,0 0 0,19 9 0,-24-8 0,1-1 0,0 0 0,0-1 0,0 0 0,19 1 0,-28-4 0,1 0 0,-1 0 0,1 0 0,-1 0 0,0 1 0,1-1 0,-1 1 0,0 0 0,1 0 0,-1 0 0,0 0 0,0 1 0,0-1 0,0 1 0,0 0 0,-1 0 0,5 4 0,-5-4 0,0 0 0,0 0 0,0 0 0,1-1 0,-1 1 0,0 0 0,1-1 0,-1 0 0,1 1 0,-1-1 0,6 1 0,32 5 0,-5-1 0,-34-6 0,6 1 0,0 1 0,-1 0 0,1 0 0,-1 1 0,1-1 0,-1 1 0,0 1 0,11 7 0,-12-6 0,0-1 0,1 0 0,-1 0 0,1 0 0,-1-1 0,1 0 0,0 0 0,1-1 0,-1 1 0,0-1 0,1 0 0,-1-1 0,1 0 0,8 1 0,8-2 0,-18 0 0,-17-1 0,7 1 0,0-1 0,-1 1 0,1-1 0,0 0 0,-1-1 0,1 1 0,0-1 0,0 0 0,0 0 0,1-1 0,-1 0 0,0 1 0,1-2 0,0 1 0,-1 0 0,-3-5 0,-5-3 0,-1 0 0,-26-15 0,38 25 0,2 1 0,0 0 0,0 0 0,-1 0 0,1 0 0,0 0 0,0 0 0,-1-1 0,1 1 0,0 0 0,0 0 0,-1 0 0,1 0 0,0-1 0,0 1 0,0 0 0,0 0 0,-1 0 0,1-1 0,0 1 0,0 0 0,0 0 0,0-1 0,0 1 0,0 0 0,-1 0 0,1-1 0,0 1 0,0 0 0,0-1 0,8-2 0,18 2 0,-23 1 0,3-1 0,1 1 0,-1 1 0,0-1 0,1 1 0,-1 0 0,0 0 0,0 1 0,1-1 0,-1 1 0,-1 1 0,1-1 0,0 1 0,0 0 0,-1 1 0,0-1 0,6 6 0,-5-5 0,0 0 0,0 0 0,0-1 0,0 0 0,1 0 0,-1-1 0,13 4 0,-12-4 0,0 0 0,0 0 0,0 1 0,-1 0 0,1 0 0,10 8 0,-17-11 0,0 0 0,0 0 0,0 0 0,0 0 0,0 0 0,0 0 0,0 0 0,0 0 0,1 0 0,-1 0 0,0 0 0,0 0 0,0 1 0,0-1 0,0 0 0,0 0 0,0 0 0,0 0 0,0 0 0,0 0 0,0 0 0,0 0 0,0 0 0,0 1 0,0-1 0,0 0 0,0 0 0,0 0 0,0 0 0,0 0 0,0 0 0,0 0 0,0 1 0,0-1 0,0 0 0,0 0 0,0 0 0,0 0 0,0 0 0,0 0 0,0 0 0,0 0 0,0 0 0,0 1 0,0-1 0,0 0 0,0 0 0,0 0 0,-1 0 0,-6 2 0,-10 0 0,-9-2 0,0-1 0,-26-4 0,41 3 0,0 0 0,0-1 0,0 0 0,0-1 0,0 0 0,1-1 0,-11-6 0,-94-58 0,107 65 0,0 0 0,0 1 0,-1 0 0,1 0 0,-1 1 0,0 0 0,0 0 0,-17 0 0,-7-2 0,-10-1 0,69 6 0,-16-2 0,0 2 0,0-1 0,1 1 0,-1 1 0,0 0 0,13 4 0,4 6 0,0 2 0,44 29 0,-62-37 0,0-1 0,0-1 0,0 0 0,1 0 0,0 0 0,0-2 0,11 3 0,72 6 0,-79-10 0,39 7 0,-17-1 0,40 7 0,-51-8 0,0-2 0,48 3 0,-60-8 0,-19-2 0,-21-3 0,26 6 0,-31-3 0,-48 0 0,72 3 0,22 0 0,0 2 0,-1-1 0,1 2 0,-1 0 0,1 0 0,-1 1 0,0 1 0,23 12 0,-14-2 0,-17-11 0,1 0 0,-1 0 0,10 4 0,4-1 0,1 0 0,27 4 0,24 8 0,-64-16 0,1 0 0,-1 1 0,0 0 0,0 0 0,0 0 0,12 11 0,-4-4 0,-12-9 0,0 1 0,0-1 0,0 1 0,0-1 0,-1 1 0,1 0 0,-1 0 0,3 4 0,-5-7 0,0 0 0,0 0 0,1 0 0,-1 0 0,0 1 0,0-1 0,0 0 0,0 0 0,0 0 0,0 0 0,0 0 0,0 0 0,0 0 0,0 0 0,0 0 0,0 1 0,0-1 0,0 0 0,0 0 0,0 0 0,0 0 0,0 0 0,0 0 0,0 0 0,0 0 0,0 1 0,0-1 0,0 0 0,-1 0 0,1 0 0,0 0 0,0 0 0,0 0 0,0 0 0,0 0 0,0 0 0,0 0 0,0 0 0,0 0 0,0 0 0,0 1 0,0-1 0,-1 0 0,1 0 0,0 0 0,0 0 0,0 0 0,0 0 0,0 0 0,0 0 0,-8-1 0,-8-3 0,-21-12 0,4 2 0,-43-26 0,71 37 0,0 1 0,0 0 0,-10-3 0,11 4 0,0 0 0,0-1 0,0 0 0,0 1 0,0-2 0,-7-3 0,5 0 0,0 1 0,-1 1 0,1-1 0,-1 1 0,0 1 0,0-1 0,0 1 0,-1 0 0,1 1 0,-1 0 0,0 0 0,-11-1 0,-38-6 0,37 6 0,-27-2 0,43 4 0,6 1 0,18 1 0,31 2 0,-40 0 0,1 0 0,-1 0 0,0 1 0,0 0 0,0 1 0,0 1 0,11 7 0,-12-8 0,0 0 0,16 5 0,-17-8 0,0 2 0,0-1 0,-1 1 0,12 7 0,-11-5 0,1-1 0,0 0 0,1-1 0,-1 0 0,22 4 0,9 4 0,-40-11 0,5 0 0,-1 1 0,0 0 0,0 0 0,0 0 0,0 1 0,0 0 0,-1 0 0,1 0 0,-1 0 0,5 5 0,-5-4 0,0-1 0,1 1 0,0-1 0,0 0 0,0 0 0,0-1 0,7 3 0,12 7 0,-43-12 0,13-1 0,0 0 0,0-1 0,0 0 0,1 0 0,-1 0 0,1-1 0,-1 1 0,1-1 0,-9-7 0,-1-1 0,-1 0 0,-1 2 0,0-1 0,-19-6 0,-20-12 0,31 15 0,18 11 0,1-2 0,0 1 0,0 0 0,0-1 0,0 0 0,0-1 0,1 1 0,-7-8 0,3 2 0,-1 1 0,-1 1 0,1-1 0,-2 2 0,1-1 0,-1 2 0,-15-8 0,-20-11 0,12 0 0,27 19 0,0 0 0,0 0 0,0 1 0,-17-8 0,3 6 0,-26-6 0,36 11 0,17 3 0,-1 1 0,1 1 0,-1-1 0,0 1 0,0-1 0,0 1 0,-1 0 0,1 1 0,-1-1 0,7 8 0,-5-6 0,0 1 0,0-1 0,1 0 0,7 5 0,21 8 0,-22-13 0,0 1 0,12 9 0,-18-11 0,1 0 0,-1-1 0,1 0 0,0 0 0,13 3 0,-13-4 0,0 0 0,0 0 0,-1 1 0,1 0 0,11 8 0,-5-3 0,22 11 0,-14-7 0,-15-7 0,-9-4 0,-13-3 0,4-3 0,-89-35 0,50 23-210,25 7-39,-39-8 0,51 16 249,1-1 0,0 0 0,0 0 0,1-2 0,-1 1 0,1-2 0,-21-11 0,27 13 24,0 1-1,0-1 1,0 2-1,0-1 1,-1 1-1,1 0 1,-9-2-1,-48-5 342,57 9-328,-133-3 75,90 3-106,49 0-6,0 0 0,0 0 0,0 0 0,0 0 0,-1 0 0,1 0 0,0 0 0,0 0 0,0 0 0,0 0 0,0 0 0,0 0 0,-1 0 0,1 0 0,0 0 0,0 0 0,0 0 0,0 0 0,0 0 0,0 1 0,0-1 0,0 0 0,-1 0 0,1 0 0,0 0 0,0 0 0,0 0 0,0 0 0,0 0 0,0 0 0,0 0 0,0 0 0,0 1 0,0-1 0,0 0 0,0 0 0,0 0 0,0 0 0,-1 0 0,1 0 0,0 0 0,0 1 0,0-1 0,0 0 0,0 0 0,4 6 0,8 4 0,19 4 0,1-2 0,-1-1 0,64 13 0,-74-19 0,17 3 0,-6-1 0,53 18 0,-79-22 0,0 0 0,0 0 0,9 8 0,-10-7 0,0-1 0,0 0 0,0 0 0,0 0 0,10 3 0,6 1 0,0 0 0,26 14 0,-30-13 0,0-1 0,20 4 0,5 3 0,-22-6 0,-4-3 0,0 1 0,-1 1 0,1 0 0,-1 1 0,17 13 0,72 46 0,-74-48 0,-13-8 0,-11-7 0,0 0 0,0 0 0,10 4 0,38 14 0,-82-48 0,18 17 0,0 0 0,0-1 0,-12-17 0,-33-63 0,48 79 0,0 1 0,0 0 0,-10-9 0,-7-9 0,15 14 0,-1 2 0,0 0 0,-1 0 0,-1 1 0,0 0 0,-18-12 0,39 27 0,0 1 0,0-2 0,0 1 0,0-1 0,1 0 0,-1-1 0,15 2 0,-18-3 0,1 0 0,0 1 0,-1 0 0,1 0 0,-1 0 0,0 1 0,0 0 0,0 0 0,0 1 0,-1 0 0,1 0 0,6 6 0,24 16 0,-20-19 0,0 0 0,0-1 0,0-1 0,1 0 0,18 2 0,-32-6 0,13 1 0,0 0 0,26-1 0,-26-1 0,1 1 0,25 4 0,-21-1 0,0-2 0,34 2 0,-52-4 0,0 0 0,-1 0 0,1 1 0,0-1 0,-1 1 0,1 0 0,0 0 0,-1 0 0,1 0 0,-1 0 0,1 1 0,3 2 0,1 2 0,0 0 0,9 11 0,-10-11 0,0 1 0,0-1 0,9 6 0,4 1 0,1-1 0,0 0 0,24 9 0,-38-18 0,1-1 0,0 0 0,-1 0 0,1-1 0,0 0 0,0 0 0,0 0 0,0-1 0,0 0 0,0-1 0,0 1 0,0-1 0,0-1 0,12-3 0,-11 1 0,0 0 0,-1 0 0,1-1 0,-1 0 0,0 0 0,7-7 0,-12 9 0,0 0 0,0 0 0,1 0 0,-2 0 0,1-1 0,0 1 0,-1-1 0,0 1 0,1-1 0,-1 1 0,-1-1 0,1 0 0,0 1 0,-1-7 0,0 6 0,0 1 0,1-1 0,-1 0 0,1 1 0,0-1 0,0 0 0,0 1 0,0-1 0,1 1 0,-1 0 0,1-1 0,0 1 0,0 0 0,0 0 0,0 0 0,4-3 0,-3 3 0,0 1 0,0-1 0,-1 0 0,1 0 0,-1 0 0,0 0 0,1-1 0,-2 1 0,1-1 0,0 1 0,-1-1 0,2-4 0,-3 6 0,1 1 0,-1 0 0,0-1 0,0 1 0,0-1 0,0 1 0,0 0 0,0-1 0,0 1 0,-1-1 0,1 1 0,0 0 0,-1-1 0,1 1 0,-1 0 0,1-1 0,-1 1 0,0 0 0,0 0 0,1-1 0,-1 1 0,0 0 0,0 0 0,0 0 0,0 0 0,0 0 0,-1 0 0,1 1 0,0-1 0,0 0 0,0 1 0,-1-1 0,1 0 0,0 1 0,-1 0 0,-1-1 0,-5-1 0,1 1 0,-1 1 0,0-1 0,1 1 0,-1 1 0,0-1 0,1 1 0,-1 1 0,-10 2 0,-21 4 0,-22-5 0,40-3 0,0 2 0,-28 4 0,32-3 0,-30 2 0,36-5 0,0 0 0,0 1 0,0 1 0,1 0 0,-1 0 0,0 1 0,-12 6 0,-25 11 0,30-13 0,1 0 0,-20 11 0,33-14 0,-1-1 0,1 1 0,-7 6 0,8-7 0,0 0 0,0 0 0,0 0 0,-1 0 0,1 0 0,-1-1 0,-5 3 0,-26 7 0,24-9 0,0 1 0,1 0 0,-13 7 0,23-11 0,0 0 0,0 0 0,0 0 0,0 0 0,0 0 0,-1 1 0,1-1 0,0 0 0,0 0 0,0 0 0,0 0 0,0 0 0,0 0 0,0 0 0,0 0 0,0 0 0,0 0 0,0 1 0,0-1 0,0 0 0,0 0 0,0 0 0,0 0 0,0 0 0,0 0 0,0 0 0,0 1 0,0-1 0,0 0 0,0 0 0,0 0 0,0 0 0,0 0 0,0 0 0,0 0 0,0 0 0,0 1 0,0-1 0,0 0 0,0 0 0,0 0 0,0 0 0,0 0 0,0 0 0,0 0 0,1 0 0,-1 0 0,0 0 0,0 1 0,8 4 0,12 2 0,79 23 0,-80-27 0,1 0 0,-1-1 0,1-1 0,39-3 0,-9 0 0,-38 2 0,16 0 0,-27 0 0,1 0 0,-1 0 0,1 0 0,-1 0 0,1 1 0,-1-1 0,1 1 0,-1-1 0,1 1 0,-1-1 0,1 1 0,1 2 0,-3-3 0,0 0 0,0 0 0,0 1 0,0-1 0,-1 0 0,1 1 0,0-1 0,0 0 0,-1 0 0,1 1 0,0-1 0,0 0 0,-1 0 0,1 1 0,0-1 0,-1 0 0,1 0 0,0 0 0,0 0 0,-1 1 0,1-1 0,-1 0 0,1 0 0,0 0 0,-1 0 0,1 0 0,0 0 0,-1 0 0,1 0 0,-1 0 0,-13 2 0,1-1 0,0-1 0,0 0 0,0-1 0,0 0 0,-18-5 0,6 2 0,-1 1 0,1 2 0,-1 0 0,-30 4 0,53-3 0,1 0 0,-1 0 0,1 0 0,-1 1 0,1-1 0,0 1 0,-1-1 0,1 1 0,0 0 0,-1 0 0,1 0 0,0 1 0,0-1 0,0 0 0,0 1 0,0-1 0,0 1 0,0 0 0,1 0 0,-1 0 0,0 0 0,1 0 0,0 0 0,-1 0 0,1 0 0,0 0 0,0 1 0,0-1 0,1 0 0,-1 1 0,0-1 0,1 1 0,0-1 0,-1 1 0,1 3 0,0-5 0,-1 6 0,1 0 0,-1 0 0,1 1 0,2 9 0,-2-15 0,0 0 0,1-1 0,-1 1 0,1 0 0,-1-1 0,1 1 0,0-1 0,0 1 0,0-1 0,0 1 0,0-1 0,0 1 0,0-1 0,0 0 0,0 0 0,0 1 0,1-1 0,-1 0 0,1 0 0,-1 0 0,1-1 0,-1 1 0,1 0 0,1 0 0,32 13 0,-26-10 0,0-1 0,0 1 0,0-1 0,1-1 0,15 3 0,18-5 0,-31 0 0,0 0 0,0 0 0,0 2 0,14 2 0,-7 0 0,18 7 0,-31-7 0,-9-1 0,-11-3 0,11-1 0,0 0 0,0-1 0,0 1 0,1-1 0,-1 0 0,0 0 0,1 0 0,0 0 0,-1 0 0,1 0 0,0-1 0,0 1 0,0-1 0,1 1 0,-3-4 0,-16-20 0,5 14 0,-1 1 0,0 0 0,-32-16 0,42 23 0,0 0 0,0 0 0,1 0 0,-1-1 0,1 0 0,-7-9 0,-17-15 0,22 22 0,-7-7 0,14 14 0,-1-1 0,1 1 0,-1 0 0,1-1 0,-1 1 0,1 0 0,-1-1 0,1 1 0,-1 0 0,1 0 0,-1 0 0,1-1 0,-1 1 0,1 0 0,-1 0 0,0 0 0,1 0 0,-1 0 0,1 0 0,-1 0 0,1 0 0,-2 0 0,2 0 0,0 1 0,0-1 0,0 0 0,0 0 0,-1 1 0,1-1 0,0 0 0,0 0 0,0 1 0,0-1 0,1 0 0,-1 0 0,0 1 0,0-1 0,0 0 0,0 0 0,0 1 0,0-1 0,0 0 0,0 0 0,0 1 0,1-1 0,-1 0 0,0 0 0,0 0 0,0 1 0,0-1 0,1 0 0,-1 0 0,0 0 0,0 0 0,0 0 0,1 1 0,6 6 0,3 0 0,-2 0 0,1 1 0,10 13 0,-13-14 0,-1-1 0,1 0 0,1 0 0,-1 0 0,1-1 0,0 0 0,0 0 0,10 4 0,22 4 0,-29-10 0,0 0 0,-1 1 0,1 0 0,-1 0 0,12 8 0,-13-7 0,0-1 0,0 0 0,11 4 0,17 9 0,-36-17 0,0 0 0,0 0 0,0 0 0,0 0 0,-1 0 0,1 0 0,0 0 0,0 0 0,0 0 0,0 1 0,0-1 0,0 0 0,-1 0 0,1 0 0,0 0 0,0 0 0,0 0 0,0 0 0,0 0 0,0 1 0,0-1 0,-1 0 0,1 0 0,0 0 0,0 0 0,0 0 0,0 1 0,0-1 0,0 0 0,0 0 0,0 0 0,0 0 0,0 1 0,0-1 0,0 0 0,0 0 0,0 0 0,0 0 0,0 0 0,0 1 0,0-1 0,0 0 0,0 0 0,0 0 0,0 0 0,1 0 0,-1 1 0,0-1 0,0 0 0,0 0 0,0 0 0,0 0 0,0 0 0,0 0 0,0 0 0,1 1 0,-1-1 0,0 0 0,0 0 0,0 0 0,0 0 0,0 0 0,1 0 0,-1 0 0,0 0 0,0 0 0,0 0 0,-12 1 0,6-2 0,0-1 0,0 0 0,0 0 0,0-1 0,0 1 0,0-1 0,1-1 0,0 1 0,-9-8 0,7 6 0,-1-1 0,0 1 0,-14-6 0,6 5 0,-1 2 0,0 0 0,-27-3 0,-26-5 0,39 5 0,22 6 0,0-1 0,1 0 0,0 0 0,-16-7 0,51 37 0,-20-23 0,-1 1 0,0 0 0,7 8 0,-9-9 0,1 1 0,0-1 0,0 0 0,1-1 0,8 6 0,62 31 0,-65-35 0,1-1 0,0 0 0,15 5 0,-13-5 0,22 10 0,-36-14 0,0-1 0,1 0 0,-1 0 0,0 1 0,1-1 0,-1 0 0,0 0 0,1 0 0,-1 0 0,0 1 0,1-1 0,-1 0 0,1 0 0,-1 0 0,0 0 0,1 0 0,-1 0 0,1 0 0,-1 0 0,0 0 0,1 0 0,-1 0 0,1 0 0,-1 0 0,1 0 0,-2-10 0,0 1 0,0 2 0,-1 1 0,0-1 0,0 1 0,0-1 0,-1 1 0,-6-12 0,-27-34 0,13 20 0,15 22 0,-1 0 0,1 1 0,-18-14 0,1-1 0,24 24 0,1-1 0,-1 1 0,1 0 0,0 0 0,-1-1 0,1 1 0,0 0 0,-1-1 0,1 1 0,0 0 0,0-1 0,-1 1 0,1-1 0,0 1 0,0 0 0,-1-1 0,1 1 0,0-1 0,0 1 0,0-1 0,0 1 0,0 0 0,0-1 0,0 1 0,0-1 0,0 1 0,0-1 0,0 1 0,0-1 0,0 1 0,0 0 0,0-1 0,0 1 0,1-1 0,-1 1 0,0-1 0,0 1 0,1 0 0,-1-1 0,1 0 0,0 1 0,-1 0 0,1 0 0,0-1 0,-1 1 0,1 0 0,0 0 0,0 0 0,-1 0 0,1 0 0,0 0 0,0 0 0,-1 0 0,1 0 0,0 0 0,0 0 0,-1 0 0,1 1 0,0-1 0,-1 0 0,1 1 0,0-1 0,0 1 0,4 2 0,-1 0 0,0 0 0,-1 1 0,1-1 0,-1 1 0,1 0 0,2 5 0,-3-5 0,0 0 0,1 0 0,-1 0 0,0-1 0,1 1 0,0-1 0,7 5 0,2-1 0,-2 1 0,1 0 0,19 19 0,-29-25 0,3 3 0,-7-6 0,-9-6 0,2 1 0,0 0 0,1-1 0,0 0 0,0 0 0,0 0 0,1-1 0,-8-11 0,9 11 0,-1 0 0,1 0 0,-2 1 0,1 0 0,-1 0 0,0 0 0,-18-10 0,-53-30 0,27 14 0,32 23 0,0 2 0,0 0 0,-36-8 0,46 13 0,19 8 0,1 1 0,-1-1 0,0 2 0,-1-1 0,1 2 0,-1-1 0,8 10 0,-9-10 0,0-1 0,0 0 0,0-1 0,0 0 0,11 6 0,-11-7 0,0 0 0,0 0 0,0 1 0,-1 0 0,0 0 0,11 12 0,10 15 0,2-1 0,43 35 0,28 29 0,-80-77 0,-16-15 0,0 0 0,0 1 0,0-1 0,5 8 0,1 1 0,0-2 0,0 1 0,1-1 0,1-1 0,17 13 0,-1-2 0,22 13 0,-34-24 0,-1 1 0,16 13 0,26 33 0,-49-47 0,16 12 0,-19-16 0,1-1 0,-1 1 0,0 0 0,-1 1 0,6 6 0,0 2 0,1 0 0,0-1 0,1 0 0,17 14 0,-28-27 0,-1 0 0,1 1 0,-1-1 0,1 0 0,-1 1 0,1-1 0,-1 1 0,0-1 0,1 1 0,-1-1 0,0 1 0,1-1 0,-1 1 0,0-1 0,0 1 0,0-1 0,1 1 0,-1 0 0,0-1 0,0 1 0,0 0 0,0-1 0,0 1 0,-1-1 0,1 0 0,0 1 0,0-1 0,0 0 0,-1 1 0,1-1 0,0 0 0,-1 0 0,1 0 0,0 1 0,-1-1 0,1 0 0,0 0 0,-1 0 0,1 0 0,0 1 0,-1-1 0,1 0 0,0 0 0,-1 0 0,0 0 0,-1 0 0,0 0 0,0 0 0,1 0 0,-1 0 0,0 0 0,0 0 0,0-1 0,0 1 0,0-1 0,0 1 0,1-1 0,-4-1 0,1-2 0,0 1 0,0-1 0,0 0 0,0 0 0,1-1 0,0 1 0,-4-7 0,-18-38 0,11 20 0,-46-81 0,57 104 0,0 1 0,-1 0 0,0 0 0,0 0 0,0 0 0,-1 1 0,0 0 0,0 0 0,0 0 0,0 0 0,-7-3 0,5 3 0,0-1 0,0 0 0,0-1 0,1 1 0,-7-8 0,-33-33 0,46 46 0,-1 0 0,1-1 0,0 1 0,0 0 0,-1 0 0,1-1 0,0 1 0,0 0 0,-1-1 0,1 1 0,0-1 0,0 1 0,0 0 0,0-1 0,-1 1 0,1-1 0,0 1 0,0 0 0,0-1 0,0 1 0,0-1 0,0 1 0,0 0 0,0-1 0,0 1 0,0-1 0,1 1 0,-1 0 0,0-1 0,0 1 0,0-1 0,1 0 0,-1 1 0,1-1 0,0 1 0,0 0 0,0-1 0,0 1 0,-1-1 0,1 1 0,0 0 0,0 0 0,0 0 0,0-1 0,0 1 0,1 0 0,30 3 0,-25-1 0,-1 1 0,0-1 0,0 1 0,0 0 0,0 0 0,-1 1 0,1 0 0,-1 0 0,0 0 0,0 1 0,0 0 0,4 5 0,-2-2 0,1-1 0,0 1 0,17 10 0,30 19 0,-63-44 0,1 1 0,-1-1 0,1-1 0,1 0 0,0 0 0,-8-12 0,5 5 0,0 0 0,-1 0 0,-13-14 0,-1 5 0,18 19 0,1 0 0,-1 0 0,1-1 0,-4-6 0,3 3 0,0 0 0,-1 0 0,0 0 0,-1 1 0,0 0 0,-9-7 0,12 10 0,-1 0 0,-1 0 0,1 0 0,-1 1 0,-8-4 0,14 7 0,1 1 0,-1-1 0,0 1 0,0-1 0,1 1 0,-1 0 0,0 0 0,0-1 0,0 1 0,0 0 0,1 0 0,-1 0 0,0 0 0,0 0 0,0 0 0,0 0 0,1 0 0,-1 0 0,0 1 0,0-1 0,0 0 0,0 0 0,1 1 0,-1-1 0,0 1 0,0-1 0,1 0 0,-1 1 0,0 0 0,1-1 0,-1 1 0,1-1 0,-1 1 0,0 0 0,1-1 0,-1 1 0,1 0 0,0-1 0,-1 1 0,1 0 0,0 0 0,-1 0 0,1-1 0,0 1 0,0 0 0,-1 0 0,1 0 0,0 1 0,0 2 0,0 0 0,0 0 0,0 0 0,1 0 0,-1 0 0,1 1 0,0-1 0,0-1 0,0 1 0,1 0 0,-1 0 0,1 0 0,0-1 0,0 1 0,0-1 0,1 1 0,-1-1 0,1 0 0,0 0 0,0 0 0,0 0 0,0-1 0,0 1 0,1-1 0,4 3 0,-3-3 0,-4-2 0,1 1 0,-1-1 0,1 1 0,-1 0 0,0-1 0,1 1 0,-1 0 0,0 0 0,1 0 0,-1 0 0,0 0 0,2 3 0,-10-10 0,5 5 0,4 2 0,7 11 0,0-1 0,0 1 0,-2 1 0,13 24 0,-17-31 0,1 1 0,0-1 0,9 11 0,-8-12 0,-1 1 0,1 0 0,5 13 0,4 4 0,-11-18 0,0-1 0,-1 1 0,1 0 0,2 9 0,-3-9 0,-3-7 0,-3-12 0,2 5 0,-1 1 0,-6-13 0,3 11 0,-1 1 0,-11-11 0,-10-13 0,8 1 0,12 19 0,-1 0 0,0 0 0,-11-11 0,3 6 0,8 7 0,-2 1 0,1 0 0,-1 0 0,-22-13 0,33 22 0,0 1 0,0 0 0,-1 0 0,1-1 0,0 1 0,-1 0 0,1 0 0,0 0 0,-1-1 0,1 1 0,0 0 0,-1 0 0,1 0 0,0 0 0,-1 0 0,1 0 0,0 0 0,-1 0 0,1 0 0,-1 0 0,1 0 0,0 0 0,-1 0 0,1 0 0,0 0 0,-1 0 0,1 0 0,0 0 0,-1 0 0,1 1 0,-1-1 0,1 1 0,0-1 0,0 1 0,0 0 0,-1-1 0,1 1 0,0 0 0,0-1 0,0 1 0,0 0 0,1-1 0,-1 1 0,0 0 0,0-1 0,0 1 0,1 0 0,11 25 0,-6-19 0,1-1 0,-1 1 0,1-1 0,0-1 0,11 8 0,-12-10 0,0 0 0,-1 1 0,1 0 0,-1 1 0,0-1 0,-1 1 0,1 0 0,-1 0 0,0 0 0,0 0 0,4 9 0,-7-11 0,-1-1 0,0 0 0,0 0 0,1 1 0,-2-1 0,1 0 0,0 0 0,0 1 0,-1-1 0,1 0 0,-1 0 0,0 0 0,1 1 0,-1-1 0,0 0 0,-2 3 0,1-2 0,0 0 0,1 1 0,0-1 0,0 1 0,-1 4 0,1-3 0,1 0 0,0-1 0,1 1 0,-1 0 0,1 0 0,0-1 0,0 1 0,1 0 0,-1-1 0,1 1 0,0-1 0,0 0 0,0 1 0,1-1 0,0 0 0,-1-1 0,7 7 0,3 2 0,1 0 0,0 0 0,20 12 0,-32-24 0,18 15 0,16 10 0,-21-17 0,-10-5 0,-1-1 0,1 0 0,0 0 0,0 0 0,0 0 0,0-1 0,8 2 0,-12-3 0,0 0 0,0 0 0,1 0 0,-1 0 0,0 1 0,0-1 0,0 0 0,0 0 0,0 0 0,0 0 0,1 0 0,-1 0 0,0 0 0,0 0 0,0 0 0,0 0 0,0-1 0,1 1 0,-1 0 0,0 0 0,0 0 0,0 0 0,0 0 0,0 0 0,0 0 0,1 0 0,-1 0 0,0 0 0,0 0 0,0 0 0,0-1 0,0 1 0,0 0 0,0 0 0,0 0 0,0 0 0,1 0 0,-4-6 0,-10-10 0,9 12 0,-25-40 0,10 13 0,-3-7 0,18 30 0,1 0 0,-2 1 0,1 0 0,-1 0 0,0 0 0,-11-10 0,13 13 0,-1-1 0,1 1 0,0-1 0,0 1 0,0-1 0,0 0 0,1 0 0,0 0 0,-3-9 0,-9-50 0,13 62 0,1 1 0,0-1 0,-1 1 0,1 0 0,0 0 0,0 0 0,0-1 0,0 1 0,0 0 0,0 0 0,1 0 0,-1 0 0,0-1 0,1-1 0,4 2 0,4 8 0,-3 0 0,1 0 0,-2 1 0,1-1 0,-1 1 0,0 0 0,0 1 0,-1-1 0,0 1 0,2 8 0,-3-9 0,1 0 0,-1 0 0,9 13 0,1 1 0,-12-20 0,0 0 0,0 0 0,0 0 0,0 0 0,0-1 0,1 1 0,-1-1 0,1 1 0,-1-1 0,1 1 0,0-1 0,-1 0 0,5 2 0,-2-1 0,0-1 0,1 1 0,-1-1 0,9 1 0,4 0 0,-15-1 4,0 0 1,0-1-1,1 1 0,-1 0 0,0 0 1,0 1-1,0-1 0,0 0 0,0 1 0,0-1 1,0 1-1,-1-1 0,1 1 0,2 3 0,1 3-141,0-1 1,6 14-1,-4-7-881,-2-5-5808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2:18:16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327 626 24575,'1'-72'0,"-3"-77"0,-5 100 0,4 32 0,-2-27 0,5-19 0,0 425 0,0-388 0,-2 0 0,-5-28 0,2 12 0,2 0 0,3-67 0,2 38 0,-2-153 0,-1 233 0,0-1 0,0 1 0,-4 11 0,-2 18 0,6-34 0,-10 87 0,6-50 0,2-1 0,4 69 0,1-37 0,-3-62 0,1-1 0,1 1 0,0-1 0,0 1 0,1-1 0,0 0 0,1 0 0,6 17 0,-6-18 0,0 0 0,0 0 0,-1 0 0,0 0 0,-1 0 0,1 14 0,-3 54 0,0-36 0,1 10 0,-1 45 0,1-93 0,0-1 0,0 1 0,0-1 0,0 0 0,0 1 0,0-1 0,-1 0 0,1 1 0,0-1 0,-1 0 0,1 0 0,-1 1 0,0-1 0,1 0 0,-1 0 0,0 0 0,0 0 0,0 0 0,0 0 0,0 0 0,0 0 0,0 0 0,0 0 0,0 0 0,0-1 0,0 1 0,-1 0 0,1-1 0,0 1 0,0-1 0,-1 0 0,-1 1 0,1-1 0,0 0 0,0 0 0,0-1 0,0 1 0,0-1 0,0 1 0,0-1 0,0 0 0,0 1 0,1-1 0,-1 0 0,0 0 0,0 0 0,1-1 0,-1 1 0,0 0 0,1-1 0,-1 1 0,1-1 0,-2-3 0,-2-2 0,0-1 0,1 0 0,0 0 0,0 0 0,1 0 0,0-1 0,-3-13 0,-5-64 0,10 71 0,-1 6 0,0 1 0,0-1 0,0 0 0,-5-10 0,3 10 0,1 1 0,0-1 0,1 0 0,-1-9 0,-13-63 0,10 54 0,-3-29 0,7 48 0,1 0 0,-1 1 0,0-1 0,0 1 0,-1 0 0,-6-13 0,-29-39 0,27 41 0,-20-35 0,29 50 0,-5-12 0,7 14 0,-1 1 0,1-1 0,0 0 0,-1 1 0,1-1 0,0 1 0,-1 0 0,1-1 0,-1 1 0,1-1 0,0 1 0,-1-1 0,1 1 0,-1 0 0,1-1 0,-1 1 0,0 0 0,1 0 0,-1-1 0,1 1 0,-2 0 0,2 1 0,0 0 0,-1 0 0,1 0 0,0 0 0,0 1 0,0-1 0,0 0 0,0 0 0,0 0 0,0 0 0,1 0 0,-1 0 0,0 0 0,1 1 0,0 1 0,3 14 0,9 25 0,-8-29 0,0 1 0,-1-1 0,3 27 0,-6-26 0,-2-11 0,1 0 0,0 0 0,0-1 0,0 1 0,1 0 0,-1 0 0,1 0 0,-1 0 0,1-1 0,0 1 0,0 0 0,2 2 0,0-4-1365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2:18:42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47 139 24575,'31'-3'0,"-28"3"0,-1 0 0,1-1 0,-1 0 0,0 1 0,0-1 0,1 0 0,-1 0 0,0 0 0,0-1 0,3-1 0,-7 5 0,-1 0 0,0 0 0,0 0 0,-1 0 0,-5 2 0,-10 6 0,9-6 0,9-3 0,0-1 0,0 0 0,0 1 0,-1-1 0,1 0 0,0 1 0,0 0 0,0-1 0,0 1 0,0 0 0,0-1 0,0 1 0,0 0 0,-1 2 0,4-3 0,-1 1 0,1-1 0,0 0 0,-1 0 0,1 1 0,0-1 0,-1 0 0,1 0 0,0-1 0,0 1 0,2-1 0,0 0 0,13-4 0,-17 5 0,0 0 0,0 0 0,0 0 0,0-1 0,1 1 0,-1 0 0,0 0 0,0 0 0,0 0 0,0 0 0,0 0 0,0 0 0,0 0 0,0 0 0,0 0 0,0 0 0,0 0 0,0 0 0,1 1 0,-1-1 0,0 0 0,0 0 0,0 0 0,0 0 0,0 0 0,0 0 0,0 0 0,0 0 0,0 0 0,0 0 0,0 0 0,0 0 0,0 0 0,0 0 0,0 0 0,0 0 0,0 0 0,1 0 0,-1 1 0,0-1 0,0 0 0,0 0 0,0 0 0,0 0 0,0 0 0,0 0 0,0 0 0,0 0 0,0 0 0,0 0 0,0 0 0,0 1 0,-7 7 0,3-5 0,-1 1 0,0-1 0,0 0 0,0 0 0,-9 4 0,-14 7 0,30-17 0,0 0 0,-1 0 0,1 1 0,0-1 0,4-4 0,33-21 0,-35 24 0,8-3 0,-9 8 0,-4 6 0,-1-5 0,1 1 0,-1-1 0,1 1 0,-1-1 0,0 0 0,0 0 0,0 0 0,0 0 0,0 0 0,-5 3 0,4-3 0,0 0 0,0 1 0,0-1 0,1 1 0,-3 2 0,37-17 0,-25 9 0,-5 2 0,1 0 0,-1 0 0,0 0 0,0 0 0,1 0 0,-1-1 0,0 1 0,0-1 0,-1 1 0,4-4 0,-7 7 0,0 1 0,0-1 0,0 0 0,0 0 0,-1 0 0,1 0 0,0-1 0,-1 1 0,0-1 0,1 1 0,-1-1 0,0 0 0,1 0 0,-1 0 0,0-1 0,0 1 0,0 0 0,0-1 0,0 0 0,-3 0 0,7-5 0,1 1 0,0-1 0,1 1 0,4-8 0,21-18 0,-21 23 0,-1 1 0,0-1 0,0 0 0,5-9 0,-8 13 0,6-11 0,-8 14 0,-1 0 0,0 0 0,0 0 0,0 0 0,0-1 0,1 1 0,-1 0 0,0 0 0,0 0 0,0-1 0,0 1 0,0 0 0,0 0 0,1-1 0,-1 1 0,0 0 0,0 0 0,0-1 0,0 1 0,0 0 0,0 0 0,0 0 0,0-1 0,0 1 0,0 0 0,0 0 0,0-1 0,0 1 0,0 0 0,-1 0 0,1-1 0,0 1 0,0 0 0,0 0 0,0-1 0,0 1 0,0 0 0,-1 0 0,1 0 0,0 0 0,0-1 0,0 1 0,0 0 0,-1 0 0,1 0 0,-3 0 0,1 0 0,-1 1 0,0 0 0,1-1 0,-1 1 0,1 0 0,0 0 0,-1 1 0,1-1 0,-3 2 0,-9 5 0,-13 4 0,19-8 0,-1 0 0,0-1 0,-11 4 0,11-5 0,-2 0 0,11-2 0,0-1 0,0 1 0,0-1 0,1 1 0,-1 0 0,0-1 0,0 1 0,0-1 0,0 1 0,1-1 0,-1 1 0,0 0 0,0-1 0,1 1 0,-1-1 0,0 1 0,1 0 0,-1-1 0,0 1 0,1 0 0,-1-1 0,1 1 0,-1 0 0,0 0 0,1-1 0,6-5 0,1-1 0,-1 1 0,1 0 0,13-7 0,18-13 0,-12 9 0,-23 13 0,2 0 0,-1 0 0,0 1 0,1 0 0,9-4 0,-24 23 0,5-6 0,-3-2 0,-1 0 0,1 0 0,-1-1 0,0 0 0,-1-1 0,0 1 0,-12 6 0,3-5 0,18-8 0,0 0 0,-1 0 0,1 0 0,0 0 0,0 0 0,0 0 0,0 0 0,0 0 0,0 0 0,-1 0 0,1 0 0,0 0 0,0 0 0,0 0 0,0 0 0,0 0 0,0 0 0,-1 0 0,1 0 0,0 0 0,0 0 0,0 0 0,0 0 0,0-1 0,0 1 0,0 0 0,-1 0 0,1 0 0,0 0 0,0 0 0,0 0 0,0 0 0,0 0 0,0 0 0,0-1 0,0 1 0,0 0 0,0 0 0,4-10 0,0 4 0,-1 1 0,2-1 0,-1 1 0,1 0 0,0 0 0,0 1 0,0 0 0,10-7 0,-14 11 0,-1-1 0,1 1 0,-1 0 0,1 0 0,-1 0 0,1-1 0,-1 1 0,1 0 0,-1 0 0,1 0 0,0 0 0,-1 0 0,1 0 0,-1 0 0,1 0 0,-1 0 0,2 1 0,-2-1 0,0 0 0,0 0 0,1 0 0,-1 1 0,0-1 0,0 0 0,0 0 0,1 0 0,-1 1 0,0-1 0,0 0 0,0 0 0,0 1 0,0-1 0,1 0 0,-1 1 0,0-1 0,0 0 0,0 0 0,0 1 0,0-1 0,0 0 0,0 1 0,0 0 0,0 1 0,0-1 0,-1 0 0,1 0 0,0 1 0,-1-1 0,1 0 0,-1 0 0,1 0 0,-1 1 0,0-1 0,1 0 0,-2 1 0,-6 6 0,0-1 0,-16 12 0,18-15 0,-1 1 0,1-1 0,0 2 0,1-1 0,-1 1 0,1 0 0,-6 8 0,39-23 0,-16 3 0,-8 4 0,-1 0 0,1 0 0,0 1 0,0-1 0,1 1 0,-1 0 0,0 0 0,0 0 0,0 1 0,1-1 0,7 2 0,-11-1 0,-1 0 0,0 0 0,1 0 0,-1 0 0,0 0 0,0 0 0,1 0 0,-1 0 0,0 1 0,1-1 0,-1 0 0,0 0 0,0 0 0,1 1 0,-1-1 0,0 0 0,0 0 0,1 1 0,-1-1 0,0 0 0,0 1 0,0-1 0,0 0 0,1 0 0,-1 1 0,0-1 0,0 0 0,0 1 0,0-1 0,0 0 0,0 1 0,0-1 0,0 0 0,0 1 0,0-1 0,0 0 0,0 1 0,0-1 0,0 0 0,0 1 0,-1-1 0,1 0 0,0 1 0,0-1 0,0 0 0,0 1 0,-1-1 0,1 0 0,0 0 0,0 1 0,0-1 0,-1 0 0,-15 19 0,11-14 0,4-3 0,-1-1 0,0 1 0,0-1 0,0 1 0,0-1 0,0 0 0,-3 2 0,3-3 0,1 1 0,-1-1 0,1 1 0,-1 0 0,1 0 0,-1 0 0,1 0 0,0 0 0,-1 0 0,1 0 0,0 1 0,0-1 0,0 0 0,0 1 0,0-1 0,-1 3 0,28-9 0,-5 1 0,-20 4 0,0-1 0,0 1 0,0 0 0,-1 0 0,1 0 0,0 0 0,0 0 0,0 0 0,0 1 0,0-1 0,-1 0 0,1 0 0,0 0 0,0 1 0,0-1 0,-1 1 0,1-1 0,0 0 0,-1 1 0,1-1 0,0 1 0,0 0 0,-1 0 0,0 0 0,-1 0 0,1 0 0,-1-1 0,1 1 0,-1 0 0,0-1 0,1 1 0,-1 0 0,1-1 0,-1 1 0,0-1 0,0 1 0,1-1 0,-1 1 0,-1 0 0,-7 5 0,14-10 0,4-3 0,-18 9 0,-16 5 0,24-7 0,0 1 0,0-1 0,0 0 0,0 0 0,0 0 0,0 0 0,0 0 0,0 0 0,0 0 0,0-1 0,0 1 0,0 0 0,0-1 0,0 1 0,0 0 0,0-1 0,0 1 0,0-1 0,0 1 0,0-1 0,-1-1 0,2 1 0,-1-1 0,0 0 0,1 0 0,-1 1 0,1-1 0,-1 0 0,1 0 0,0 0 0,0 1 0,0-1 0,0 0 0,0 0 0,1-2 0,-1 2 0,0-1 0,0 1 0,0 0 0,0-1 0,0 1 0,0 0 0,-1-1 0,0-3 0,-18-44-1365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2:18:28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228 439 24575,'0'56'0,"1"61"0,0-111 0,0 0 0,0 0 0,1 0 0,0 0 0,0 0 0,0 0 0,1-1 0,0 1 0,0-1 0,0 0 0,1 0 0,0 0 0,5 6 0,-3-4 0,6 13 0,3 2 0,-10-15 0,0-1 0,0 0 0,-1 1 0,0 0 0,0 0 0,0 0 0,-1 0 0,3 10 0,-2 0 0,0 0 0,2 29 0,-1-28 0,-4-16 0,-1 1 0,1-1 0,0 0 0,-1 1 0,0-1 0,1 1 0,-1-1 0,0 6 0,-4-12 0,2-5 0,-1-15 0,1 1 0,3-38 0,-2-22 0,-8 23 0,3 27 0,-7-13 0,20 52 0,6 12 0,-8-12 0,-2-1 0,0 0 0,0 1 0,-1-1 0,0 1 0,0-1 0,3 11 0,-3-8 0,0-1 0,1 1 0,3 7 0,-3-10 0,0 0 0,-1 1 0,0-1 0,0 0 0,-1 0 0,1 1 0,-1-1 0,1 10 0,-2-13 0,0 0 0,0 0 0,-1 0 0,1 0 0,0 0 0,-1 0 0,1 0 0,-1 0 0,1 0 0,-1 0 0,0-1 0,0 1 0,0 0 0,0 0 0,0-1 0,-1 1 0,1-1 0,0 1 0,-1-1 0,1 0 0,-1 1 0,1-1 0,-1 0 0,0 0 0,1 0 0,-5 1 0,4 0 0,0-1 0,0 0 0,-1 1 0,1-1 0,0 1 0,0-1 0,0 1 0,0 0 0,1 0 0,-1 0 0,1 0 0,-1 0 0,1 0 0,-1 1 0,1-1 0,0 0 0,0 1 0,0-1 0,1 1 0,-1-1 0,0 5 0,-1 4 0,2 0 0,-1 0 0,3 21 0,-1-8 0,-1-18 0,0-4 0,0 1 0,0 0 0,0-1 0,1 1 0,-1 0 0,0-1 0,1 1 0,0 0 0,-1-1 0,1 1 0,2 3 0,-3-6 0,0 0 0,1 0 0,-1 0 0,0 1 0,0-1 0,0 0 0,0 0 0,0 0 0,0 0 0,0 0 0,0 0 0,0 0 0,0 0 0,0 0 0,0 0 0,0 0 0,0 0 0,1 0 0,-1 0 0,0 0 0,0 0 0,0 0 0,0 0 0,0 0 0,0 0 0,0 0 0,0 0 0,0 0 0,0 0 0,0 0 0,0 0 0,1 0 0,-1 0 0,0 0 0,0 0 0,0 0 0,0 0 0,0 0 0,0 0 0,0 0 0,0 0 0,0 0 0,0-1 0,0 1 0,0 0 0,0 0 0,0 0 0,0 0 0,0 0 0,0 0 0,0 0 0,0 0 0,0 0 0,3-7 0,-1-8 0,0-4 0,-2-1 0,0 0 0,-1 0 0,-7-35 0,5 42 0,1 0 0,0 0 0,1 0 0,1 0 0,1-16 0,2 22 0,1 9 0,1 12 0,1 41 0,-4-35 0,4 23 0,-1-7 0,-5-84 0,0 27 0,0 20 0,0 9 0,0-3 0,0 0 0,1 0 0,-1 1 0,1-1 0,0 0 0,0 0 0,1 0 0,0 0 0,3 7 0,-4-9 0,0-1 0,1 0 0,-2-1 0,1 1 0,0 0 0,0 0 0,0 0 0,-1 0 0,1 0 0,-1 0 0,0 0 0,0 0 0,0 1 0,0 1 0,0-4 0,0 0 0,0 1 0,-1-1 0,1 0 0,0 0 0,-1 0 0,1 0 0,0 0 0,0 0 0,-1 0 0,1 0 0,0 0 0,-1 0 0,1 0 0,0 0 0,0 0 0,-1-1 0,1 1 0,0 0 0,0 0 0,-1 0 0,1 0 0,0 0 0,0-1 0,-1 1 0,1 0 0,0 0 0,0 0 0,-1-1 0,1 1 0,0 0 0,0 0 0,0 0 0,0-1 0,0 1 0,-1 0 0,1-1 0,0 1 0,0-1 0,-9-13 0,8 13 0,-37-64 0,34 55 0,0 0 0,1 0 0,0 0 0,-3-18 0,3 9 0,1 5 0,0-1 0,1-26 0,1 28 0,0-1 0,-1 1 0,-4-24 0,2 27 0,-5-22 0,7 31 0,1 0 0,-1-1 0,1 1 0,-1 0 0,0-1 0,1 1 0,-1 0 0,0 0 0,0 0 0,0-1 0,0 1 0,0 0 0,0 0 0,0 1 0,-1-1 0,-1-2 0,2 3 0,1 0 0,0 0 0,0 0 0,-1 0 0,1 0 0,0 0 0,0 0 0,0 0 0,-1 0 0,1 0 0,0 0 0,0 0 0,-1 0 0,1 0 0,0 0 0,0 0 0,-1 0 0,1 0 0,0 1 0,0-1 0,0 0 0,-1 0 0,1 0 0,0 0 0,0 0 0,0 0 0,0 1 0,-1-1 0,1 0 0,0 0 0,0 0 0,0 1 0,0-1 0,0 0 0,0 0 0,-1 0 0,1 1 0,0-1 0,0 0 0,0 0 0,0 1 0,0-1 0,0 0 0,0 0 0,0 0 0,0 1 0,0-1 0,0 0 0,0 0 0,0 1 0,0-1 0,0 0 0,0 0 0,1 0 0,-1 1 0,0-1 0,0 0 0,0 0 0,0 1 0,6 14 0,-6-14 0,9 12 0,-4-11 0,-1-9 0,-2-8 0,-1 0 0,0 0 0,-2-28 0,0 11 0,1 27 0,0-1 0,-1 1 0,1-1 0,-1 1 0,-1 0 0,1-1 0,-1 1 0,1 0 0,-2 0 0,1 0 0,-4-6 0,6 10 0,0 1 0,-1 0 0,1-1 0,0 1 0,0 0 0,-1-1 0,1 1 0,0 0 0,0 0 0,-1-1 0,1 1 0,0 0 0,-1 0 0,1-1 0,0 1 0,-1 0 0,1 0 0,0 0 0,-1 0 0,1-1 0,0 1 0,-1 0 0,1 0 0,-1 0 0,1 0 0,0 0 0,-1 0 0,1 0 0,-1 0 0,1 0 0,-1 0 0,1 1 0,-1-1 0,0 1 0,1-1 0,-1 1 0,0 0 0,1-1 0,-1 1 0,1 0 0,-1-1 0,1 1 0,-1 0 0,1 0 0,-1 0 0,-7 27 0,5 19 0,2-44 0,0-3 0,-3-8 0,-2-13 0,-19-66 0,2 6 0,22 78 0,0-1 0,-1 1 0,1-1 0,-1 1 0,0 0 0,0 0 0,-3-4 0,5 6 0,0 1 0,-1-1 0,1 1 0,0-1 0,-1 1 0,1-1 0,0 1 0,-1-1 0,1 1 0,-1 0 0,1-1 0,-1 1 0,1 0 0,-1-1 0,1 1 0,-1 0 0,1 0 0,-1-1 0,1 1 0,-1 0 0,1 0 0,-1 0 0,0 0 0,1 0 0,-1 0 0,1 0 0,-1 0 0,0 0 0,1 0 0,-1 0 0,1 0 0,-1 0 0,1 0 0,-1 0 0,0 1 0,1-1 0,-1 0 0,1 0 0,-1 1 0,1-1 0,-1 0 0,1 1 0,0-1 0,-1 1 0,1-1 0,-1 0 0,1 1 0,0-1 0,-1 1 0,1-1 0,0 1 0,0-1 0,-1 1 0,1 0 0,-5 12 0,1 0 0,0 0 0,1 0 0,1 0 0,-1 14 0,2-24 0,-1 35 0,2-36 0,0 0 0,0 1 0,0-1 0,1 0 0,-1 0 0,1 0 0,-1 0 0,1-1 0,0 1 0,0 0 0,0 0 0,0 0 0,0 0 0,0-1 0,2 3 0,-3-4 0,0 0 0,0 0 0,0-1 0,0 1 0,0 0 0,0 0 0,0 0 0,0-1 0,0 1 0,0 0 0,0 0 0,0-1 0,0 1 0,0 0 0,0 0 0,0 0 0,1-1 0,-1 1 0,0 0 0,0 0 0,0 0 0,0-1 0,0 1 0,0 0 0,1 0 0,-1 0 0,0 0 0,0-1 0,0 1 0,1 0 0,-1 0 0,0 0 0,0 0 0,0 0 0,1 0 0,-1 0 0,0 0 0,0-1 0,0 1 0,1 0 0,-1 0 0,0 0 0,0 0 0,1 0 0,-1 0 0,0 0 0,0 0 0,0 1 0,1-1 0,-1 0 0,0 0 0,0 0 0,1 0 0,-1 0 0,0 0 0,0 0 0,0 0 0,0 0 0,1 1 0,-1-1 0,0 0 0,0 0 0,0 0 0,0 0 0,1 1 0,-1-1 0,0 0 0,0 0 0,0 1 0,-1-22 0,0 18 0,1-3 0,-1 0 0,-1 0 0,1 1 0,-1-1 0,0 0 0,0 1 0,-1-1 0,0 1 0,0 0 0,-5-8 0,-4-1 0,-1 0 0,-14-12 0,-6-7 0,30 28 0,0 0 0,0 0 0,0 0 0,1 0 0,-1-1 0,1 1 0,1-1 0,-1 0 0,1 1 0,-1-10 0,2 14 0,-1 1 0,1 0 0,0 0 0,0-1 0,0 1 0,0 0 0,0-1 0,0 1 0,0 0 0,0 0 0,0-1 0,0 1 0,0 0 0,0-1 0,0 1 0,0 0 0,1 0 0,-1-1 0,0 1 0,0 0 0,0 0 0,0-1 0,0 1 0,1 0 0,-1 0 0,0-1 0,6 4 0,5 11 0,28 33 0,-26-33 0,15 22 0,-24-24 0,-4-12 0,0 0 0,0 1 0,0-1 0,0 0 0,0 0 0,0 0 0,-1 0 0,1 0 0,0 1 0,0-1 0,0 0 0,0 0 0,0 0 0,0 0 0,0 0 0,-1 1 0,1-1 0,0 0 0,0 0 0,0 0 0,0 0 0,-1 0 0,1 0 0,0 0 0,0 0 0,0 0 0,0 0 0,-1 0 0,1 0 0,0 0 0,0 0 0,0 0 0,0 0 0,-1 0 0,1 0 0,-1 0 0,0 0 0,0-1 0,0 1 0,0 0 0,0-1 0,0 1 0,0-1 0,0 1 0,0-1 0,0 0 0,1 1 0,-1-1 0,0 0 0,0 1 0,1-1 0,-1 0 0,0 0 0,1 0 0,-1-1 0,-4-7 0,2-1 0,-1 1 0,1-1 0,1 0 0,-1 1 0,0-14 0,3 21 0,0 1 0,0 0 0,0 0 0,0 0 0,0-1 0,0 1 0,0 0 0,0 0 0,0 0 0,0-1 0,1 1 0,-1 0 0,1 0 0,-1 0 0,1 0 0,-1 0 0,1 0 0,0 0 0,-1 0 0,1 0 0,0 0 0,0 0 0,0 0 0,-1 0 0,3-1 0,-1 2 0,-1 0 0,0 0 0,0 0 0,0 0 0,0 0 0,1 0 0,-1 0 0,0 0 0,0 0 0,0 1 0,0-1 0,0 0 0,0 1 0,1-1 0,-1 1 0,0-1 0,0 1 0,0 0 0,0-1 0,-1 1 0,1 0 0,0 0 0,0 0 0,0-1 0,-1 1 0,2 2 0,26 26 0,-21-23 0,1 2 0,-1-1 0,-1 1 0,11 16 0,-13-18 0,-1 1 0,0-1 0,0-1 0,1 1 0,0 0 0,1-1 0,6 8 0,-10-13 0,-1 0 0,0 0 0,0 1 0,1-1 0,-1 0 0,0 0 0,0 0 0,1 1 0,-1-1 0,0 0 0,1 0 0,-1 0 0,0 0 0,1 0 0,-1 0 0,0 0 0,1 0 0,-1 0 0,0 0 0,0 0 0,1 0 0,-1 0 0,0 0 0,1 0 0,-1 0 0,0 0 0,1 0 0,-1 0 0,0 0 0,1-1 0,-1 1 0,0 0 0,0 0 0,1 0 0,5-13 0,-2-18 0,-4 30 0,-1-10 0,1 0 0,-2 0 0,-4-19 0,-2-20 0,8 41 0,-1 0 0,0 1 0,-1-1 0,0 0 0,-5-13 0,4 51 0,3 226 0,0-247 0,0-1 0,1 0 0,0 0 0,0 0 0,0 1 0,1-1 0,0 0 0,5 11 0,-7-18 0,0 0 0,0 0 0,0-1 0,0 1 0,0 0 0,0 0 0,0-1 0,1 1 0,-1 0 0,0 0 0,0 0 0,0-1 0,0 1 0,0 0 0,0 0 0,0-1 0,1 1 0,-1 0 0,0 0 0,0 0 0,0 0 0,1-1 0,-1 1 0,0 0 0,0 0 0,0 0 0,1 0 0,-1 0 0,0 0 0,0 0 0,1-1 0,-1 1 0,0 0 0,0 0 0,1 0 0,-1 0 0,0 0 0,0 0 0,0 0 0,1 0 0,-1 0 0,0 0 0,0 1 0,1-1 0,-1 0 0,0 0 0,0 0 0,1 0 0,-1 0 0,0 0 0,0 0 0,0 1 0,1-1 0,-1 0 0,0 0 0,0 0 0,0 0 0,0 1 0,1-1 0,-1 0 0,0 0 0,0 0 0,0 1 0,0-1 0,0 0 0,0 0 0,0 1 0,1-1 0,3-20 0,-1-32 0,-4-55 0,-1 31 0,2-116 0,-1 259 0,3 79 0,2-128 0,-3-15 0,-2-11 0,-3-16 0,-2 0 0,-15-42 0,19 60 0,-2-1 0,1 1 0,-1 0 0,0 0 0,0 1 0,0-1 0,-10-9 0,10 11 0,-12-19 107,13 19-401,1-1-1,-1 2 1,1-1-1,-6-6 1,-1 3-6532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2:18:29.8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69 132 24575,'1'14'0,"0"0"0,2 0 0,0 0 0,8 23 0,-2-5 0,20 77 0,-25-100 0,0 0 0,0 0 0,2 0 0,-1 0 0,1-1 0,0 1 0,0-1 0,16 13 0,-22-20 0,0-1 0,1 1 0,-1-1 0,1 1 0,-1-1 0,0 1 0,1-1 0,-1 0 0,1 1 0,-1-1 0,1 0 0,0 1 0,-1-1 0,1 0 0,-1 0 0,1 1 0,0-1 0,-1 0 0,1 0 0,-1 0 0,1 0 0,0 0 0,-1 0 0,1 0 0,1 0 0,-2-1 0,1 1 0,-1-1 0,1 1 0,-1-1 0,1 1 0,-1-1 0,1 0 0,-1 1 0,1-1 0,-1 0 0,0 1 0,1-1 0,-1 0 0,0 1 0,0-1 0,0 0 0,1-1 0,0-7 0,0 1 0,-2-17 0,1 20 0,1-5 0,-1 0 0,-1 0 0,0 1 0,0-1 0,-1 0 0,0 1 0,-1-1 0,0 1 0,0 0 0,-1 0 0,-7-12 0,3 9 0,2-1 0,-1 0 0,-5-18 0,7 19 0,1 0 0,-1 1 0,-1 0 0,-13-20 0,-13-7 0,32 37 0,0 1 0,0 0 0,0 0 0,0 0 0,-1-1 0,1 1 0,0 0 0,0 0 0,0 0 0,0 0 0,-1-1 0,1 1 0,0 0 0,0 0 0,-1 0 0,1 0 0,0 0 0,0 0 0,0 0 0,-1 0 0,1 0 0,0-1 0,0 1 0,-1 0 0,1 0 0,0 0 0,0 0 0,-1 1 0,1-1 0,0 0 0,0 0 0,-1 0 0,1 0 0,0 0 0,-4 9 0,3 16 0,1-23 0,1 16 0,3 27 0,-3-40 0,-1-1 0,1 1 0,1-1 0,-1 0 0,0 0 0,1 0 0,0 0 0,0 0 0,0 0 0,1 0 0,-1 0 0,4 3 0,-5-6 0,-1-1 0,1 1 0,-1 0 0,1-1 0,-1 1 0,1-1 0,0 1 0,-1-1 0,1 0 0,-1 1 0,1-1 0,0 0 0,-1 1 0,1-1 0,0 0 0,0 0 0,-1 1 0,1-1 0,0 0 0,-1 0 0,1 0 0,0 0 0,0 0 0,-1 0 0,1 0 0,0 0 0,0-1 0,0 1 0,0-1 0,0 0 0,0 0 0,0 0 0,0 0 0,0 0 0,0 0 0,-1 0 0,1 0 0,-1 0 0,1 0 0,-1 0 0,1-1 0,-1 1 0,1-2 0,1-7 0,-1 1 0,0-1 0,0-11 0,0 9 0,-2 0 0,1-1 0,-5-22 0,3 30 0,1 1 0,-1-1 0,1 0 0,-1 1 0,-1-1 0,1 1 0,-1-1 0,1 1 0,-1 0 0,-1 0 0,1 0 0,-5-4 0,6 6 0,0 1 0,0-1 0,0 1 0,0-1 0,0 1 0,-1 0 0,1 0 0,0 0 0,0 0 0,-1 0 0,1 1 0,-1-1 0,1 1 0,-1-1 0,1 1 0,-1 0 0,1 0 0,0 0 0,-1 0 0,-3 1 0,4 0 0,0 0 0,1-1 0,-1 1 0,0 0 0,0 0 0,0 0 0,1 0 0,-1 1 0,0-1 0,1 0 0,-1 1 0,1-1 0,0 1 0,-1-1 0,1 1 0,0 0 0,0 0 0,0-1 0,0 1 0,0 0 0,1 0 0,-1 0 0,0 0 0,0 3 0,-1 8 0,1 1 0,0 0 0,1 0 0,0-1 0,4 28 0,-2-36 0,-1 1 0,1-1 0,0 0 0,0 0 0,1 0 0,0 0 0,0 0 0,4 5 0,31 34 0,-33-38 0,-4-5 0,0 0 0,0 0 0,-1 0 0,1 0 0,0-1 0,0 1 0,0 0 0,0 0 0,0-1 0,1 1 0,-1-1 0,0 1 0,0-1 0,0 1 0,1-1 0,-1 0 0,0 1 0,0-1 0,1 0 0,-1 0 0,2 0 0,-2-1 0,0 1 0,0 0 0,0-1 0,0 0 0,0 1 0,-1-1 0,1 0 0,0 1 0,0-1 0,0 0 0,-1 0 0,1 1 0,-1-1 0,1 0 0,0 0 0,-1 0 0,1 0 0,-1 0 0,0 0 0,1 0 0,-1 0 0,0 0 0,0 0 0,1 0 0,-1-2 0,2-18 0,-1 1 0,-2-41 0,-1 17 0,2 36 0,0 0 0,-1 0 0,-1 0 0,1 1 0,-4-9 0,4 11 0,-1 1 0,1 0 0,-1 0 0,0 0 0,-1 0 0,1 0 0,-1 1 0,0-1 0,0 1 0,-5-5 0,-2-2 0,9 8 0,0 1 0,-1-1 0,1 1 0,0-1 0,-1 1 0,1 0 0,-1 0 0,0 0 0,1 0 0,-1 0 0,0 0 0,0 0 0,-3 0 0,5 1 0,-1 0 0,1 0 0,0 0 0,-1 0 0,1 0 0,0 0 0,-1 0 0,1 0 0,-1 0 0,1 0 0,0 0 0,0 1 0,-1-1 0,1 0 0,0 0 0,-1 0 0,1 1 0,0-1 0,0 0 0,-1 0 0,1 1 0,0-1 0,0 0 0,-1 1 0,1-1 0,0 0 0,0 0 0,0 1 0,0-1 0,0 0 0,0 1 0,-1-1 0,1 1 0,0-1 0,0 0 0,0 1 0,0-1 0,0 0 0,0 1 0,0-1 0,0 0 0,1 1 0,-1-1 0,0 1 0,4 20 0,-3-17 0,9 27 0,1 1 0,18 36 0,-13-31 0,-6-15 0,19 32 0,-29-53 0,0 0 0,1 0 0,-1 0 0,1 0 0,-1 0 0,1-1 0,0 1 0,-1 0 0,1 0 0,0-1 0,-1 1 0,1 0 0,0-1 0,0 1 0,-1-1 0,1 1 0,0-1 0,0 1 0,0-1 0,0 0 0,0 0 0,0 1 0,0-1 0,0 0 0,0 0 0,0 0 0,0 0 0,0 0 0,0 0 0,0 0 0,0 0 0,0 0 0,-1-1 0,1 1 0,0 0 0,0-1 0,1 1 0,0-2 0,-1 1 0,1 0 0,-1-1 0,1 1 0,-1-1 0,0 1 0,1-1 0,-1 0 0,0 1 0,0-1 0,0 0 0,-1 0 0,1 0 0,0 0 0,-1 1 0,1-1 0,0-4 0,3-35 0,-3 21 0,5-22 0,1 10-28,-2 10-640,3-26-1,-7 33-6157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2:18:35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 24575,'0'1'0,"0"1"0,0-1 0,1 1 0,-1 0 0,0-1 0,1 1 0,0-1 0,-1 1 0,1-1 0,0 1 0,0-1 0,-1 1 0,1-1 0,3 3 0,19 16 0,-5-5 0,-11-7 0,-5-5 0,0 0 0,0-1 0,1 0 0,-1 1 0,0-1 0,1 0 0,3 2 0,-6-6 0,0 1 0,1-1 0,-1 0 0,-1 0 0,1 1 0,0-1 0,0 0 0,-1 0 0,0-2 0,-10-14 0,10 16 0,5 7 0,-1-1 0,25 32 0,-23-29 0,-4-6 0,-1 0 0,1 0 0,0 0 0,0 0 0,-1 0 0,1 0 0,0 0 0,0 0 0,0 0 0,0 0 0,1 0 0,-1 0 0,0-1 0,0 1 0,0 0 0,1-1 0,-1 1 0,2 0 0,-4-2 0,0 1 0,-1-1 0,1 1 0,0-1 0,0 0 0,0 1 0,0-1 0,0 0 0,0 0 0,0 1 0,0-1 0,0 0 0,0 0 0,0 0 0,0 0 0,1-1 0,-2 0 0,1 0 0,0 1 0,0-1 0,0 1 0,0-1 0,-1 1 0,1-1 0,-1 1 0,1 0 0,-1 0 0,0 0 0,-2-1 0,2 1 0,0 0 0,0 0 0,0 0 0,0 0 0,0-1 0,1 1 0,-1 0 0,0-1 0,-2-2 0,3 3 0,0-1 0,-1 1 0,1 0 0,-1 0 0,1 0 0,-1 0 0,1 0 0,-1 0 0,1 0 0,-1 0 0,0 1 0,0-1 0,1 0 0,-4 0 0,4 0 0,-1 0 0,0 0 0,1 0 0,-1 0 0,0 0 0,1-1 0,0 1 0,-1-1 0,1 1 0,0-1 0,0 0 0,-2-2 0,-6-9 0,7 12 0,-11-10 0,13 11 0,0 0 0,-1 0 0,1-1 0,0 1 0,0 0 0,0 0 0,0 0 0,0 0 0,0 0 0,0 0 0,0 0 0,0 0 0,0 0 0,0 0 0,0 0 0,0 0 0,-1 0 0,1 0 0,0 0 0,0 0 0,0 0 0,0 0 0,0 0 0,0 0 0,0 0 0,0 0 0,0 0 0,0 0 0,0 0 0,0 0 0,-1 0 0,1 0 0,0 0 0,0 0 0,0 0 0,0 1 0,0-1 0,0 0 0,0 0 0,0 0 0,0 0 0,0 0 0,0 0 0,0 0 0,0 0 0,0 0 0,0 0 0,0 0 0,0 0 0,0 0 0,0 0 0,0 1 0,0-1 0,3 10 0,-1-6-1365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CA6A5-C553-E183-05DD-B2FE00F5A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F86FC6-CFBC-C2D7-7DD1-695135C0F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2E93C-A99B-2BB1-30C2-122A6FB2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E7AE3-2C6A-1A13-90C1-C7840A70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12041-F593-A033-664B-A236E1B9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9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5C0EF-A369-251A-5DDA-E7A28877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2FD1AE-DA7A-C6DC-171E-62E877022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3F814-ED4F-708A-3B46-83F0BC6F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958ED-755F-0BED-B14D-E3AEB1AB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A6AE8-E2CA-7156-F591-ECF67109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8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F21CAD-57DE-4E5A-92C2-534325DE2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0D041C-C3EA-E260-2A7D-3B7DAE467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ACCC5-4DDD-7462-590C-F6DC594C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8A637-6CB2-6A11-31FA-6FB9E314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46D50-D2A6-A899-3A9D-6496F33B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E729E-0CAD-772B-67F7-C94F8D5F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D2027-453E-B4C5-A828-815DAB6BE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C276C-2CCF-92DF-BEDF-7D502EBC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BDF84-9ED0-15C3-F6D6-0A203761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4FF5C-E21F-771D-EF14-502371C8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61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38265-E297-BC77-1B4F-8C62DADA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8AFBBB-7179-BA86-3CFA-DF72DA021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B0D19-C198-7E1A-09AF-509EC9D9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86178-BE87-4B9D-32EF-CAA4403E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BA993-43DC-245C-2CE5-6B389C14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18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0D227-D839-8688-99DD-C970223C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E250B-DB77-F19F-3E7B-E396D586C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864D75-2124-D991-75A8-F7ABF1DE4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F45CF3-26D8-A6A6-DC43-869AA59B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91C384-F2B7-ABFF-B21C-325E3E6B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D701E-05EB-58F9-9AF9-64B2384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5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FAC11-5338-595E-C828-29991430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C501A3-BDED-E6D8-0B96-DB24A5164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537DB-6D97-3244-EE1E-E5D6D2FD2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3F5EFC-F523-4CF5-7197-A012FEF78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A82877-7B3E-3A95-54D7-C0B23982B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3DE96D-52E8-5B79-8AC9-5B9E28C1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D12A11-088D-B975-5D45-73A9E60B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BEBB95-4775-C3D1-54F0-1387E4E4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4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CC016-D3AD-001A-E2BA-625B46EB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2ACB62-FDF1-7388-E798-3CAD6243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B41123-E79D-D2C0-8DF3-98246D7F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A8199D-8924-72EE-7D82-DC957C21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94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8D785C-20A6-CC9C-5DBE-FD2C34BB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40B2AA-CFF1-6127-844E-F7C0F636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8540EE-13AB-0410-1185-7508F830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27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7126D-7D28-CAC9-3EE2-74AE764C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655CF-3274-9F2F-BF43-DE3D90AF9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49091A-B9CC-9E48-55A3-B1AFEDB51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02FB4-5573-1F48-729F-27DBC3C6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DA1CEF-3C23-155B-6132-BD2C7C6A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E02B31-54C6-3615-48CC-6D34FAFF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4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59D31-5E23-E3EE-3F6B-6A61A7F8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FF96C3-D5AC-B0A9-913A-50C0E344C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D7643C-301D-935E-9106-D4C7217D0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22465B-C0B9-4C2B-84DE-D295F4C5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4AD0A9-F0C2-2E93-1F9E-EA5E5BB8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14236C-92F4-B66E-9461-11AAB6BC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634056-B891-177D-8A20-B00D2699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51D0A-2C48-8313-219B-7F17D022A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3B001-9C89-6606-8262-5A17644F5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14765A-59B1-4516-88B5-14D53F4F93E0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74850-4B2E-E660-3361-46C9A1CFF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4CFF5-D130-5424-B060-F5CEFC0B3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6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customXml" Target="../ink/ink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2313CD9-6B2D-A9E4-4E26-88908E8BB7EA}"/>
              </a:ext>
            </a:extLst>
          </p:cNvPr>
          <p:cNvSpPr/>
          <p:nvPr/>
        </p:nvSpPr>
        <p:spPr>
          <a:xfrm>
            <a:off x="4310743" y="2595533"/>
            <a:ext cx="1204055" cy="22206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150A420A-4EE9-2C59-866B-22B7175A7EBB}"/>
                  </a:ext>
                </a:extLst>
              </p14:cNvPr>
              <p14:cNvContentPartPr/>
              <p14:nvPr/>
            </p14:nvContentPartPr>
            <p14:xfrm>
              <a:off x="3380715" y="3714270"/>
              <a:ext cx="360" cy="36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150A420A-4EE9-2C59-866B-22B7175A7E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1715" y="37052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9E310AD9-01D6-BAFF-DAC7-6BF5256923B2}"/>
                  </a:ext>
                </a:extLst>
              </p14:cNvPr>
              <p14:cNvContentPartPr/>
              <p14:nvPr/>
            </p14:nvContentPartPr>
            <p14:xfrm>
              <a:off x="2582370" y="3367470"/>
              <a:ext cx="153720" cy="74736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9E310AD9-01D6-BAFF-DAC7-6BF5256923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3730" y="3358830"/>
                <a:ext cx="171360" cy="76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7D7859E5-0B3D-E722-1246-0940FBD3B00F}"/>
                  </a:ext>
                </a:extLst>
              </p14:cNvPr>
              <p14:cNvContentPartPr/>
              <p14:nvPr/>
            </p14:nvContentPartPr>
            <p14:xfrm>
              <a:off x="2457090" y="3258030"/>
              <a:ext cx="286560" cy="116928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7D7859E5-0B3D-E722-1246-0940FBD3B0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48450" y="3249390"/>
                <a:ext cx="304200" cy="1186920"/>
              </a:xfrm>
              <a:prstGeom prst="rect">
                <a:avLst/>
              </a:prstGeom>
            </p:spPr>
          </p:pic>
        </mc:Fallback>
      </mc:AlternateContent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5D5F5C1-7A21-E3E4-50AD-D208B1779929}"/>
              </a:ext>
            </a:extLst>
          </p:cNvPr>
          <p:cNvCxnSpPr/>
          <p:nvPr/>
        </p:nvCxnSpPr>
        <p:spPr>
          <a:xfrm>
            <a:off x="1733550" y="3714270"/>
            <a:ext cx="7458075" cy="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6BEBD02-0752-8DDB-A4C3-56FADCDCB7E7}"/>
              </a:ext>
            </a:extLst>
          </p:cNvPr>
          <p:cNvSpPr txBox="1"/>
          <p:nvPr/>
        </p:nvSpPr>
        <p:spPr>
          <a:xfrm>
            <a:off x="3195727" y="4178980"/>
            <a:ext cx="54292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4" name="弦形 3">
            <a:extLst>
              <a:ext uri="{FF2B5EF4-FFF2-40B4-BE49-F238E27FC236}">
                <a16:creationId xmlns:a16="http://schemas.microsoft.com/office/drawing/2014/main" id="{6AAF9BEE-C049-B170-8326-8F4386F6F281}"/>
              </a:ext>
            </a:extLst>
          </p:cNvPr>
          <p:cNvSpPr/>
          <p:nvPr/>
        </p:nvSpPr>
        <p:spPr>
          <a:xfrm rot="12119729">
            <a:off x="2639196" y="3345153"/>
            <a:ext cx="722356" cy="738232"/>
          </a:xfrm>
          <a:prstGeom prst="chord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新月形 4">
            <a:extLst>
              <a:ext uri="{FF2B5EF4-FFF2-40B4-BE49-F238E27FC236}">
                <a16:creationId xmlns:a16="http://schemas.microsoft.com/office/drawing/2014/main" id="{B5F976A4-CAA1-B5F8-099B-94C0A436A708}"/>
              </a:ext>
            </a:extLst>
          </p:cNvPr>
          <p:cNvSpPr/>
          <p:nvPr/>
        </p:nvSpPr>
        <p:spPr>
          <a:xfrm rot="10800000">
            <a:off x="4325473" y="2612445"/>
            <a:ext cx="1187017" cy="2203647"/>
          </a:xfrm>
          <a:prstGeom prst="mo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B5FB907B-D3D6-DD23-F2F2-9AC67A02D110}"/>
                  </a:ext>
                </a:extLst>
              </p14:cNvPr>
              <p14:cNvContentPartPr/>
              <p14:nvPr/>
            </p14:nvContentPartPr>
            <p14:xfrm>
              <a:off x="4406829" y="2617569"/>
              <a:ext cx="818280" cy="41472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B5FB907B-D3D6-DD23-F2F2-9AC67A02D1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98189" y="2608929"/>
                <a:ext cx="83592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B6B28EEA-A68E-6791-5584-DF61734FECC8}"/>
                  </a:ext>
                </a:extLst>
              </p14:cNvPr>
              <p14:cNvContentPartPr/>
              <p14:nvPr/>
            </p14:nvContentPartPr>
            <p14:xfrm>
              <a:off x="5379909" y="3290049"/>
              <a:ext cx="118080" cy="32688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B6B28EEA-A68E-6791-5584-DF61734FECC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71269" y="3281049"/>
                <a:ext cx="135720" cy="34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222EED0B-E773-285A-DEB2-B4DC8126091E}"/>
              </a:ext>
            </a:extLst>
          </p:cNvPr>
          <p:cNvGrpSpPr/>
          <p:nvPr/>
        </p:nvGrpSpPr>
        <p:grpSpPr>
          <a:xfrm>
            <a:off x="5260993" y="2917089"/>
            <a:ext cx="202796" cy="515160"/>
            <a:chOff x="5260993" y="2917089"/>
            <a:chExt cx="202796" cy="51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13F1A92A-49B7-F961-9A3C-C559B640161E}"/>
                    </a:ext>
                  </a:extLst>
                </p14:cNvPr>
                <p14:cNvContentPartPr/>
                <p14:nvPr/>
              </p14:nvContentPartPr>
              <p14:xfrm>
                <a:off x="5326513" y="3135966"/>
                <a:ext cx="59400" cy="7416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13F1A92A-49B7-F961-9A3C-C559B640161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17513" y="3126966"/>
                  <a:ext cx="770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CD77B89D-766A-2B86-4CA2-64793788A00A}"/>
                    </a:ext>
                  </a:extLst>
                </p14:cNvPr>
                <p14:cNvContentPartPr/>
                <p14:nvPr/>
              </p14:nvContentPartPr>
              <p14:xfrm>
                <a:off x="5318709" y="3073689"/>
                <a:ext cx="145080" cy="35856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CD77B89D-766A-2B86-4CA2-64793788A00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09709" y="3064689"/>
                  <a:ext cx="1627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F6FE727A-810B-2F4B-DFD9-981F1BD61107}"/>
                    </a:ext>
                  </a:extLst>
                </p14:cNvPr>
                <p14:cNvContentPartPr/>
                <p14:nvPr/>
              </p14:nvContentPartPr>
              <p14:xfrm>
                <a:off x="5262909" y="2917089"/>
                <a:ext cx="81720" cy="16740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F6FE727A-810B-2F4B-DFD9-981F1BD6110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54269" y="2908449"/>
                  <a:ext cx="993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8DE4886C-21D1-5BAE-6A03-1E31DBA3E888}"/>
                    </a:ext>
                  </a:extLst>
                </p14:cNvPr>
                <p14:cNvContentPartPr/>
                <p14:nvPr/>
              </p14:nvContentPartPr>
              <p14:xfrm>
                <a:off x="5289433" y="3075126"/>
                <a:ext cx="48240" cy="4284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8DE4886C-21D1-5BAE-6A03-1E31DBA3E88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80793" y="3066486"/>
                  <a:ext cx="658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EAD359BE-AAD8-C0E3-6761-668B170AF251}"/>
                    </a:ext>
                  </a:extLst>
                </p14:cNvPr>
                <p14:cNvContentPartPr/>
                <p14:nvPr/>
              </p14:nvContentPartPr>
              <p14:xfrm>
                <a:off x="5260993" y="3022926"/>
                <a:ext cx="36000" cy="5580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EAD359BE-AAD8-C0E3-6761-668B170AF25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52353" y="3013926"/>
                  <a:ext cx="536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29F5B94E-767B-1BF0-07F4-F8972D32C949}"/>
                    </a:ext>
                  </a:extLst>
                </p14:cNvPr>
                <p14:cNvContentPartPr/>
                <p14:nvPr/>
              </p14:nvContentPartPr>
              <p14:xfrm>
                <a:off x="5315713" y="3110766"/>
                <a:ext cx="21240" cy="3168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29F5B94E-767B-1BF0-07F4-F8972D32C94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07073" y="3102126"/>
                  <a:ext cx="3888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0AC0E233-2A97-2407-38E6-4197FA962756}"/>
                  </a:ext>
                </a:extLst>
              </p14:cNvPr>
              <p14:cNvContentPartPr/>
              <p14:nvPr/>
            </p14:nvContentPartPr>
            <p14:xfrm>
              <a:off x="5180713" y="2949126"/>
              <a:ext cx="77400" cy="12240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0AC0E233-2A97-2407-38E6-4197FA96275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72073" y="2940126"/>
                <a:ext cx="9504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组合 58">
            <a:extLst>
              <a:ext uri="{FF2B5EF4-FFF2-40B4-BE49-F238E27FC236}">
                <a16:creationId xmlns:a16="http://schemas.microsoft.com/office/drawing/2014/main" id="{4F216EF9-303E-2E73-2D22-B8ADE571D51F}"/>
              </a:ext>
            </a:extLst>
          </p:cNvPr>
          <p:cNvGrpSpPr/>
          <p:nvPr/>
        </p:nvGrpSpPr>
        <p:grpSpPr>
          <a:xfrm>
            <a:off x="5005393" y="3721866"/>
            <a:ext cx="489240" cy="937440"/>
            <a:chOff x="5005393" y="3721866"/>
            <a:chExt cx="489240" cy="93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C7DFDD17-1D2C-BA97-9FCC-184FDA071712}"/>
                    </a:ext>
                  </a:extLst>
                </p14:cNvPr>
                <p14:cNvContentPartPr/>
                <p14:nvPr/>
              </p14:nvContentPartPr>
              <p14:xfrm>
                <a:off x="5484913" y="3721866"/>
                <a:ext cx="9000" cy="19044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C7DFDD17-1D2C-BA97-9FCC-184FDA0717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76273" y="3713226"/>
                  <a:ext cx="26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64D5FF2F-6389-FE7C-12E3-07F565BB4ACC}"/>
                    </a:ext>
                  </a:extLst>
                </p14:cNvPr>
                <p14:cNvContentPartPr/>
                <p14:nvPr/>
              </p14:nvContentPartPr>
              <p14:xfrm>
                <a:off x="5461153" y="3848946"/>
                <a:ext cx="11160" cy="11700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64D5FF2F-6389-FE7C-12E3-07F565BB4AC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52153" y="3840306"/>
                  <a:ext cx="28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BF29CED3-535E-CE9A-82FE-48DBAEF0D4D0}"/>
                    </a:ext>
                  </a:extLst>
                </p14:cNvPr>
                <p14:cNvContentPartPr/>
                <p14:nvPr/>
              </p14:nvContentPartPr>
              <p14:xfrm>
                <a:off x="5478073" y="3924186"/>
                <a:ext cx="8280" cy="3132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BF29CED3-535E-CE9A-82FE-48DBAEF0D4D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69433" y="3915186"/>
                  <a:ext cx="259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1CD87445-67D2-8AF0-95D0-38ADB2F1D9D8}"/>
                    </a:ext>
                  </a:extLst>
                </p14:cNvPr>
                <p14:cNvContentPartPr/>
                <p14:nvPr/>
              </p14:nvContentPartPr>
              <p14:xfrm>
                <a:off x="5005393" y="3924186"/>
                <a:ext cx="489240" cy="73512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1CD87445-67D2-8AF0-95D0-38ADB2F1D9D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96753" y="3915186"/>
                  <a:ext cx="506880" cy="75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A614BC5-77E5-7F49-29F8-AA00828D7633}"/>
              </a:ext>
            </a:extLst>
          </p:cNvPr>
          <p:cNvGrpSpPr/>
          <p:nvPr/>
        </p:nvGrpSpPr>
        <p:grpSpPr>
          <a:xfrm>
            <a:off x="4436558" y="4588926"/>
            <a:ext cx="590040" cy="207000"/>
            <a:chOff x="4436558" y="4588926"/>
            <a:chExt cx="590040" cy="2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424F5D56-BD98-E79D-050C-A7B81975E96E}"/>
                    </a:ext>
                  </a:extLst>
                </p14:cNvPr>
                <p14:cNvContentPartPr/>
                <p14:nvPr/>
              </p14:nvContentPartPr>
              <p14:xfrm>
                <a:off x="4791518" y="4588926"/>
                <a:ext cx="235080" cy="15156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424F5D56-BD98-E79D-050C-A7B81975E96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82878" y="4579926"/>
                  <a:ext cx="2527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509306A8-4263-2103-06AC-5F7A3CFB105A}"/>
                    </a:ext>
                  </a:extLst>
                </p14:cNvPr>
                <p14:cNvContentPartPr/>
                <p14:nvPr/>
              </p14:nvContentPartPr>
              <p14:xfrm>
                <a:off x="4645358" y="4696926"/>
                <a:ext cx="175320" cy="3024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509306A8-4263-2103-06AC-5F7A3CFB105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36718" y="4687926"/>
                  <a:ext cx="1929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EF801F50-8760-5BEA-8FD9-EC8E27BAA727}"/>
                    </a:ext>
                  </a:extLst>
                </p14:cNvPr>
                <p14:cNvContentPartPr/>
                <p14:nvPr/>
              </p14:nvContentPartPr>
              <p14:xfrm>
                <a:off x="4436558" y="4690086"/>
                <a:ext cx="438480" cy="10584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EF801F50-8760-5BEA-8FD9-EC8E27BAA72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27558" y="4681446"/>
                  <a:ext cx="45612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7E13FE31-9C9D-E893-E085-1C38C39873FA}"/>
              </a:ext>
            </a:extLst>
          </p:cNvPr>
          <p:cNvGrpSpPr/>
          <p:nvPr/>
        </p:nvGrpSpPr>
        <p:grpSpPr>
          <a:xfrm>
            <a:off x="4258016" y="3826723"/>
            <a:ext cx="84960" cy="979200"/>
            <a:chOff x="4258016" y="3826723"/>
            <a:chExt cx="84960" cy="97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CBF857E9-8FDC-FE01-595E-823E76CFC31D}"/>
                    </a:ext>
                  </a:extLst>
                </p14:cNvPr>
                <p14:cNvContentPartPr/>
                <p14:nvPr/>
              </p14:nvContentPartPr>
              <p14:xfrm>
                <a:off x="4258016" y="4340083"/>
                <a:ext cx="84960" cy="465840"/>
              </p14:xfrm>
            </p:contentPart>
          </mc:Choice>
          <mc:Fallback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CBF857E9-8FDC-FE01-595E-823E76CFC31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49016" y="4331083"/>
                  <a:ext cx="10260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FAECD6D0-F070-573A-A5B9-613D510BC4BD}"/>
                    </a:ext>
                  </a:extLst>
                </p14:cNvPr>
                <p14:cNvContentPartPr/>
                <p14:nvPr/>
              </p14:nvContentPartPr>
              <p14:xfrm>
                <a:off x="4303736" y="4467163"/>
                <a:ext cx="21960" cy="192960"/>
              </p14:xfrm>
            </p:contentPart>
          </mc:Choice>
          <mc:Fallback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FAECD6D0-F070-573A-A5B9-613D510BC4B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95096" y="4458163"/>
                  <a:ext cx="396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463CA45F-7D75-3B22-B895-8F12385893D3}"/>
                    </a:ext>
                  </a:extLst>
                </p14:cNvPr>
                <p14:cNvContentPartPr/>
                <p14:nvPr/>
              </p14:nvContentPartPr>
              <p14:xfrm>
                <a:off x="4288616" y="3826723"/>
                <a:ext cx="48240" cy="836640"/>
              </p14:xfrm>
            </p:contentPart>
          </mc:Choice>
          <mc:Fallback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463CA45F-7D75-3B22-B895-8F12385893D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79616" y="3817723"/>
                  <a:ext cx="65880" cy="85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2C88E7F9-46AC-67CC-D479-58BFF28E8443}"/>
                  </a:ext>
                </a:extLst>
              </p14:cNvPr>
              <p14:cNvContentPartPr/>
              <p14:nvPr/>
            </p14:nvContentPartPr>
            <p14:xfrm>
              <a:off x="4294376" y="3454843"/>
              <a:ext cx="28440" cy="382680"/>
            </p14:xfrm>
          </p:contentPart>
        </mc:Choice>
        <mc:Fallback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2C88E7F9-46AC-67CC-D479-58BFF28E844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85376" y="3446203"/>
                <a:ext cx="460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A4D3794C-9A2F-5559-9B0E-A96277EC16EB}"/>
                  </a:ext>
                </a:extLst>
              </p14:cNvPr>
              <p14:cNvContentPartPr/>
              <p14:nvPr/>
            </p14:nvContentPartPr>
            <p14:xfrm>
              <a:off x="4297976" y="2960203"/>
              <a:ext cx="34920" cy="682560"/>
            </p14:xfrm>
          </p:contentPart>
        </mc:Choice>
        <mc:Fallback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A4D3794C-9A2F-5559-9B0E-A96277EC16E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88976" y="2951203"/>
                <a:ext cx="52560" cy="7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17667D77-901D-A4A8-F69F-F14A1CE8267C}"/>
                  </a:ext>
                </a:extLst>
              </p14:cNvPr>
              <p14:cNvContentPartPr/>
              <p14:nvPr/>
            </p14:nvContentPartPr>
            <p14:xfrm>
              <a:off x="4290776" y="2599033"/>
              <a:ext cx="29160" cy="365040"/>
            </p14:xfrm>
          </p:contentPart>
        </mc:Choice>
        <mc:Fallback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17667D77-901D-A4A8-F69F-F14A1CE8267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81776" y="2590393"/>
                <a:ext cx="46800" cy="38268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A6B0F196-3450-B2AF-161A-088D218DA8A4}"/>
              </a:ext>
            </a:extLst>
          </p:cNvPr>
          <p:cNvSpPr txBox="1"/>
          <p:nvPr/>
        </p:nvSpPr>
        <p:spPr>
          <a:xfrm>
            <a:off x="4427560" y="4057979"/>
            <a:ext cx="54292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F64FA71-0911-5A32-1726-797DA22DDD59}"/>
              </a:ext>
            </a:extLst>
          </p:cNvPr>
          <p:cNvSpPr txBox="1"/>
          <p:nvPr/>
        </p:nvSpPr>
        <p:spPr>
          <a:xfrm>
            <a:off x="5593847" y="3030048"/>
            <a:ext cx="54292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</a:t>
            </a:r>
            <a:r>
              <a:rPr lang="zh-CN" altLang="en-US" b="1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10681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5B4E2-4971-78BD-3E39-010969801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6388C77-7008-D0CC-1A83-43165430965F}"/>
              </a:ext>
            </a:extLst>
          </p:cNvPr>
          <p:cNvCxnSpPr/>
          <p:nvPr/>
        </p:nvCxnSpPr>
        <p:spPr>
          <a:xfrm>
            <a:off x="1657350" y="3143250"/>
            <a:ext cx="7715250" cy="0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C54E3BB-553A-F054-8BBF-89D66AE3D1DD}"/>
              </a:ext>
            </a:extLst>
          </p:cNvPr>
          <p:cNvCxnSpPr/>
          <p:nvPr/>
        </p:nvCxnSpPr>
        <p:spPr>
          <a:xfrm>
            <a:off x="3238500" y="1800225"/>
            <a:ext cx="0" cy="24860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8760300-F926-A169-E60D-4A3A64BFA181}"/>
              </a:ext>
            </a:extLst>
          </p:cNvPr>
          <p:cNvCxnSpPr/>
          <p:nvPr/>
        </p:nvCxnSpPr>
        <p:spPr>
          <a:xfrm>
            <a:off x="7610475" y="1800225"/>
            <a:ext cx="0" cy="24860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4270450-196E-854F-5955-B4E873346AA1}"/>
              </a:ext>
            </a:extLst>
          </p:cNvPr>
          <p:cNvCxnSpPr/>
          <p:nvPr/>
        </p:nvCxnSpPr>
        <p:spPr>
          <a:xfrm>
            <a:off x="2228850" y="2895600"/>
            <a:ext cx="0" cy="53340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81A6CA2-D343-226A-9EA1-0D14382EF9CC}"/>
              </a:ext>
            </a:extLst>
          </p:cNvPr>
          <p:cNvCxnSpPr>
            <a:cxnSpLocks/>
          </p:cNvCxnSpPr>
          <p:nvPr/>
        </p:nvCxnSpPr>
        <p:spPr>
          <a:xfrm>
            <a:off x="5667375" y="1800225"/>
            <a:ext cx="0" cy="71437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2B794B7-3EAF-C093-837E-4F879173BFC1}"/>
              </a:ext>
            </a:extLst>
          </p:cNvPr>
          <p:cNvCxnSpPr>
            <a:cxnSpLocks/>
          </p:cNvCxnSpPr>
          <p:nvPr/>
        </p:nvCxnSpPr>
        <p:spPr>
          <a:xfrm>
            <a:off x="5667375" y="3686175"/>
            <a:ext cx="0" cy="71437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E4CAC63-58DF-831C-F21E-891F22E82244}"/>
              </a:ext>
            </a:extLst>
          </p:cNvPr>
          <p:cNvCxnSpPr>
            <a:cxnSpLocks/>
          </p:cNvCxnSpPr>
          <p:nvPr/>
        </p:nvCxnSpPr>
        <p:spPr>
          <a:xfrm>
            <a:off x="8477250" y="2514600"/>
            <a:ext cx="0" cy="31432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1363A4A-B342-C71F-EDA2-0C3D277FF018}"/>
              </a:ext>
            </a:extLst>
          </p:cNvPr>
          <p:cNvCxnSpPr>
            <a:cxnSpLocks/>
          </p:cNvCxnSpPr>
          <p:nvPr/>
        </p:nvCxnSpPr>
        <p:spPr>
          <a:xfrm>
            <a:off x="8477250" y="3371850"/>
            <a:ext cx="0" cy="31432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D74AEF3-DC2C-6655-1A0E-CA83D6195219}"/>
              </a:ext>
            </a:extLst>
          </p:cNvPr>
          <p:cNvSpPr txBox="1"/>
          <p:nvPr/>
        </p:nvSpPr>
        <p:spPr>
          <a:xfrm>
            <a:off x="7396164" y="1252866"/>
            <a:ext cx="571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7F07450-B5B1-233C-45D3-E72407929953}"/>
              </a:ext>
            </a:extLst>
          </p:cNvPr>
          <p:cNvSpPr txBox="1"/>
          <p:nvPr/>
        </p:nvSpPr>
        <p:spPr>
          <a:xfrm>
            <a:off x="3028952" y="1153180"/>
            <a:ext cx="571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533874D-23AF-4DD0-8ED1-CEE47F9C1E96}"/>
              </a:ext>
            </a:extLst>
          </p:cNvPr>
          <p:cNvSpPr txBox="1"/>
          <p:nvPr/>
        </p:nvSpPr>
        <p:spPr>
          <a:xfrm>
            <a:off x="5505450" y="1171575"/>
            <a:ext cx="571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ADA88A0-232D-146F-380B-B196F5A56854}"/>
              </a:ext>
            </a:extLst>
          </p:cNvPr>
          <p:cNvSpPr txBox="1"/>
          <p:nvPr/>
        </p:nvSpPr>
        <p:spPr>
          <a:xfrm>
            <a:off x="2133602" y="2411135"/>
            <a:ext cx="571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05BF2D8-4022-1FA1-91C3-A92B71994EE6}"/>
              </a:ext>
            </a:extLst>
          </p:cNvPr>
          <p:cNvSpPr txBox="1"/>
          <p:nvPr/>
        </p:nvSpPr>
        <p:spPr>
          <a:xfrm>
            <a:off x="8315327" y="1840618"/>
            <a:ext cx="571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7913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1C55C-9C9D-DBBE-3A11-43A7A2021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6FACFDA-458E-4CD8-FF3B-95C20C947177}"/>
              </a:ext>
            </a:extLst>
          </p:cNvPr>
          <p:cNvCxnSpPr>
            <a:cxnSpLocks/>
          </p:cNvCxnSpPr>
          <p:nvPr/>
        </p:nvCxnSpPr>
        <p:spPr>
          <a:xfrm>
            <a:off x="2266950" y="3429000"/>
            <a:ext cx="58769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DC87245-96D2-7F9D-B535-B1A06E9C2498}"/>
              </a:ext>
            </a:extLst>
          </p:cNvPr>
          <p:cNvCxnSpPr>
            <a:cxnSpLocks/>
          </p:cNvCxnSpPr>
          <p:nvPr/>
        </p:nvCxnSpPr>
        <p:spPr>
          <a:xfrm>
            <a:off x="2266950" y="4210050"/>
            <a:ext cx="58769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015947B-9B97-B174-8B77-2714E5393B52}"/>
              </a:ext>
            </a:extLst>
          </p:cNvPr>
          <p:cNvCxnSpPr>
            <a:cxnSpLocks/>
          </p:cNvCxnSpPr>
          <p:nvPr/>
        </p:nvCxnSpPr>
        <p:spPr>
          <a:xfrm>
            <a:off x="2859314" y="2256971"/>
            <a:ext cx="1378857" cy="1172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A08D1BF-99B4-BA45-7C16-D338FD2584CF}"/>
              </a:ext>
            </a:extLst>
          </p:cNvPr>
          <p:cNvCxnSpPr/>
          <p:nvPr/>
        </p:nvCxnSpPr>
        <p:spPr>
          <a:xfrm>
            <a:off x="4238171" y="3429000"/>
            <a:ext cx="312058" cy="781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DD36E36-4D2F-5EFE-CC6B-996D870703F9}"/>
              </a:ext>
            </a:extLst>
          </p:cNvPr>
          <p:cNvCxnSpPr/>
          <p:nvPr/>
        </p:nvCxnSpPr>
        <p:spPr>
          <a:xfrm flipV="1">
            <a:off x="4550229" y="3429000"/>
            <a:ext cx="290285" cy="781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1A2A87E-1B5C-E4AF-CDB7-F6DB29B710FE}"/>
              </a:ext>
            </a:extLst>
          </p:cNvPr>
          <p:cNvCxnSpPr>
            <a:cxnSpLocks/>
          </p:cNvCxnSpPr>
          <p:nvPr/>
        </p:nvCxnSpPr>
        <p:spPr>
          <a:xfrm flipV="1">
            <a:off x="4230914" y="2647951"/>
            <a:ext cx="631373" cy="781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E50ADA8-4004-8149-F28A-2792014EBF0A}"/>
              </a:ext>
            </a:extLst>
          </p:cNvPr>
          <p:cNvCxnSpPr>
            <a:cxnSpLocks/>
          </p:cNvCxnSpPr>
          <p:nvPr/>
        </p:nvCxnSpPr>
        <p:spPr>
          <a:xfrm flipV="1">
            <a:off x="4830535" y="2256971"/>
            <a:ext cx="946151" cy="1172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4BB7BBC-9ED8-A2D8-25C7-8A3757579FD0}"/>
              </a:ext>
            </a:extLst>
          </p:cNvPr>
          <p:cNvSpPr/>
          <p:nvPr/>
        </p:nvSpPr>
        <p:spPr>
          <a:xfrm rot="2373796">
            <a:off x="4685987" y="2403903"/>
            <a:ext cx="574930" cy="3157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FD214C2-3930-8011-1820-3B5A4026ECCE}"/>
              </a:ext>
            </a:extLst>
          </p:cNvPr>
          <p:cNvCxnSpPr>
            <a:cxnSpLocks/>
          </p:cNvCxnSpPr>
          <p:nvPr/>
        </p:nvCxnSpPr>
        <p:spPr>
          <a:xfrm flipV="1">
            <a:off x="5048333" y="1977119"/>
            <a:ext cx="380010" cy="4608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464ECD39-3361-1E78-D378-91DEDB69190C}"/>
              </a:ext>
            </a:extLst>
          </p:cNvPr>
          <p:cNvSpPr/>
          <p:nvPr/>
        </p:nvSpPr>
        <p:spPr>
          <a:xfrm rot="18583060">
            <a:off x="5541449" y="1302987"/>
            <a:ext cx="380010" cy="13421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DCE84C4-768D-51A4-7578-607744553129}"/>
              </a:ext>
            </a:extLst>
          </p:cNvPr>
          <p:cNvCxnSpPr/>
          <p:nvPr/>
        </p:nvCxnSpPr>
        <p:spPr>
          <a:xfrm flipV="1">
            <a:off x="5667829" y="1306286"/>
            <a:ext cx="602342" cy="370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E790358-191F-53BF-B62B-8BF4F1D473AB}"/>
              </a:ext>
            </a:extLst>
          </p:cNvPr>
          <p:cNvCxnSpPr>
            <a:cxnSpLocks/>
          </p:cNvCxnSpPr>
          <p:nvPr/>
        </p:nvCxnSpPr>
        <p:spPr>
          <a:xfrm flipV="1">
            <a:off x="6002313" y="1306286"/>
            <a:ext cx="267858" cy="6677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5B323BC-E3A3-C378-7289-3B3AE77014C6}"/>
              </a:ext>
            </a:extLst>
          </p:cNvPr>
          <p:cNvCxnSpPr>
            <a:cxnSpLocks/>
          </p:cNvCxnSpPr>
          <p:nvPr/>
        </p:nvCxnSpPr>
        <p:spPr>
          <a:xfrm>
            <a:off x="5892800" y="1008640"/>
            <a:ext cx="834571" cy="6623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FB66F2C2-C180-9BE0-D658-022232D21E8D}"/>
              </a:ext>
            </a:extLst>
          </p:cNvPr>
          <p:cNvSpPr txBox="1"/>
          <p:nvPr/>
        </p:nvSpPr>
        <p:spPr>
          <a:xfrm>
            <a:off x="2859314" y="3455235"/>
            <a:ext cx="55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n1</a:t>
            </a:r>
            <a:endParaRPr lang="zh-CN" altLang="en-US" sz="24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8AD6529-E7A3-C88C-0669-B277385F1E3C}"/>
              </a:ext>
            </a:extLst>
          </p:cNvPr>
          <p:cNvSpPr txBox="1"/>
          <p:nvPr/>
        </p:nvSpPr>
        <p:spPr>
          <a:xfrm>
            <a:off x="4421910" y="1974046"/>
            <a:ext cx="55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</a:t>
            </a:r>
            <a:endParaRPr lang="zh-CN" altLang="en-US" sz="24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DCB97A0-7181-5642-B6DF-1212430E09BD}"/>
              </a:ext>
            </a:extLst>
          </p:cNvPr>
          <p:cNvSpPr txBox="1"/>
          <p:nvPr/>
        </p:nvSpPr>
        <p:spPr>
          <a:xfrm>
            <a:off x="6310085" y="877163"/>
            <a:ext cx="55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</a:t>
            </a:r>
            <a:r>
              <a:rPr lang="en-US" altLang="zh-CN" sz="2000" b="1" dirty="0"/>
              <a:t>0</a:t>
            </a:r>
            <a:endParaRPr lang="zh-CN" altLang="en-US" sz="2400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2896FF2-534A-E121-1085-70B1B0CBBC42}"/>
              </a:ext>
            </a:extLst>
          </p:cNvPr>
          <p:cNvSpPr txBox="1"/>
          <p:nvPr/>
        </p:nvSpPr>
        <p:spPr>
          <a:xfrm>
            <a:off x="7281352" y="3586460"/>
            <a:ext cx="55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FCE70318-99B8-D693-FEF4-4F382F6792F1}"/>
              </a:ext>
            </a:extLst>
          </p:cNvPr>
          <p:cNvCxnSpPr/>
          <p:nvPr/>
        </p:nvCxnSpPr>
        <p:spPr>
          <a:xfrm>
            <a:off x="4230914" y="2939143"/>
            <a:ext cx="0" cy="48985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9FBC4B3-124D-A01E-6672-BD998E61BB82}"/>
              </a:ext>
            </a:extLst>
          </p:cNvPr>
          <p:cNvCxnSpPr/>
          <p:nvPr/>
        </p:nvCxnSpPr>
        <p:spPr>
          <a:xfrm>
            <a:off x="4546600" y="3720194"/>
            <a:ext cx="0" cy="48985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D8F5E4A6-D14D-ED98-281D-BBC62262CD88}"/>
                  </a:ext>
                </a:extLst>
              </p14:cNvPr>
              <p14:cNvContentPartPr/>
              <p14:nvPr/>
            </p14:nvContentPartPr>
            <p14:xfrm>
              <a:off x="4461060" y="3915930"/>
              <a:ext cx="79920" cy="73440"/>
            </p14:xfrm>
          </p:contentPart>
        </mc:Choice>
        <mc:Fallback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D8F5E4A6-D14D-ED98-281D-BBC62262CD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2420" y="3907290"/>
                <a:ext cx="975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B5414DF9-EE65-54C8-AEE4-847C8ED73EC1}"/>
                  </a:ext>
                </a:extLst>
              </p14:cNvPr>
              <p14:cNvContentPartPr/>
              <p14:nvPr/>
            </p14:nvContentPartPr>
            <p14:xfrm>
              <a:off x="4102860" y="3234450"/>
              <a:ext cx="114120" cy="80280"/>
            </p14:xfrm>
          </p:contentPart>
        </mc:Choice>
        <mc:Fallback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B5414DF9-EE65-54C8-AEE4-847C8ED73E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94220" y="3225450"/>
                <a:ext cx="131760" cy="9792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7B5C82C6-439C-445A-E2EA-6B1E065636FE}"/>
              </a:ext>
            </a:extLst>
          </p:cNvPr>
          <p:cNvSpPr txBox="1"/>
          <p:nvPr/>
        </p:nvSpPr>
        <p:spPr>
          <a:xfrm>
            <a:off x="3707039" y="2655540"/>
            <a:ext cx="55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θ</a:t>
            </a:r>
            <a:r>
              <a:rPr lang="en-US" altLang="zh-CN" b="1" dirty="0"/>
              <a:t>1</a:t>
            </a:r>
            <a:endParaRPr lang="zh-CN" altLang="en-US" sz="2400" b="1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0DDB104-D6C8-05FD-8369-96E729B773CF}"/>
              </a:ext>
            </a:extLst>
          </p:cNvPr>
          <p:cNvSpPr txBox="1"/>
          <p:nvPr/>
        </p:nvSpPr>
        <p:spPr>
          <a:xfrm>
            <a:off x="3998687" y="3720192"/>
            <a:ext cx="55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θ</a:t>
            </a:r>
            <a:r>
              <a:rPr lang="en-US" altLang="zh-CN" sz="1600" b="1" dirty="0"/>
              <a:t>2</a:t>
            </a:r>
            <a:endParaRPr lang="zh-CN" altLang="en-US" sz="2400" b="1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290FD87-42A8-DCEC-F1E8-C95789F5BFAB}"/>
              </a:ext>
            </a:extLst>
          </p:cNvPr>
          <p:cNvCxnSpPr/>
          <p:nvPr/>
        </p:nvCxnSpPr>
        <p:spPr>
          <a:xfrm>
            <a:off x="7319010" y="3455235"/>
            <a:ext cx="0" cy="754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449E777-BDBF-93EE-1AE6-929B7319A3C0}"/>
              </a:ext>
            </a:extLst>
          </p:cNvPr>
          <p:cNvCxnSpPr/>
          <p:nvPr/>
        </p:nvCxnSpPr>
        <p:spPr>
          <a:xfrm flipH="1">
            <a:off x="4587336" y="2188636"/>
            <a:ext cx="216081" cy="2601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07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238C5F7-BF99-F62D-3C8A-28702B2FC1A0}"/>
              </a:ext>
            </a:extLst>
          </p:cNvPr>
          <p:cNvSpPr/>
          <p:nvPr/>
        </p:nvSpPr>
        <p:spPr>
          <a:xfrm>
            <a:off x="3013277" y="1486932"/>
            <a:ext cx="2532185" cy="32918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EB47793-C635-4792-6EDD-1DCB5F98E63B}"/>
              </a:ext>
            </a:extLst>
          </p:cNvPr>
          <p:cNvCxnSpPr/>
          <p:nvPr/>
        </p:nvCxnSpPr>
        <p:spPr>
          <a:xfrm flipH="1">
            <a:off x="3013277" y="1486932"/>
            <a:ext cx="2532185" cy="329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FF810746-A806-9A17-5D55-7AB3534856B2}"/>
              </a:ext>
            </a:extLst>
          </p:cNvPr>
          <p:cNvSpPr/>
          <p:nvPr/>
        </p:nvSpPr>
        <p:spPr>
          <a:xfrm>
            <a:off x="3086327" y="1552508"/>
            <a:ext cx="304800" cy="3107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9064DF8-9A89-7C3C-45C5-3B0E1B949724}"/>
              </a:ext>
            </a:extLst>
          </p:cNvPr>
          <p:cNvSpPr/>
          <p:nvPr/>
        </p:nvSpPr>
        <p:spPr>
          <a:xfrm>
            <a:off x="3172050" y="1643285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9B096945-A143-6DDF-E346-A59E000CFEB1}"/>
                  </a:ext>
                </a:extLst>
              </p14:cNvPr>
              <p14:cNvContentPartPr/>
              <p14:nvPr/>
            </p14:nvContentPartPr>
            <p14:xfrm>
              <a:off x="3019307" y="4438727"/>
              <a:ext cx="218880" cy="2700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9B096945-A143-6DDF-E346-A59E000CFE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0322" y="4429605"/>
                <a:ext cx="236491" cy="44878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1962443E-3B32-DA72-5C0F-EA22C4F3B7AE}"/>
              </a:ext>
            </a:extLst>
          </p:cNvPr>
          <p:cNvSpPr txBox="1"/>
          <p:nvPr/>
        </p:nvSpPr>
        <p:spPr>
          <a:xfrm>
            <a:off x="3000600" y="400968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θ</a:t>
            </a:r>
            <a:endParaRPr lang="zh-CN" altLang="en-US" b="1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4F8DD1E-9CF3-F3DE-C5A0-CA736AE9C69D}"/>
              </a:ext>
            </a:extLst>
          </p:cNvPr>
          <p:cNvCxnSpPr>
            <a:cxnSpLocks/>
          </p:cNvCxnSpPr>
          <p:nvPr/>
        </p:nvCxnSpPr>
        <p:spPr>
          <a:xfrm>
            <a:off x="1825385" y="3089990"/>
            <a:ext cx="1178822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F852C14-3D35-9389-A6B8-3E37D6E5B326}"/>
              </a:ext>
            </a:extLst>
          </p:cNvPr>
          <p:cNvCxnSpPr/>
          <p:nvPr/>
        </p:nvCxnSpPr>
        <p:spPr>
          <a:xfrm>
            <a:off x="2053590" y="2887980"/>
            <a:ext cx="0" cy="377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48CCCE3-59ED-BE5B-E912-B96C3F691E9D}"/>
              </a:ext>
            </a:extLst>
          </p:cNvPr>
          <p:cNvCxnSpPr/>
          <p:nvPr/>
        </p:nvCxnSpPr>
        <p:spPr>
          <a:xfrm>
            <a:off x="2434590" y="2887980"/>
            <a:ext cx="0" cy="377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74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16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尧 阿</dc:creator>
  <cp:lastModifiedBy>尧 阿</cp:lastModifiedBy>
  <cp:revision>6</cp:revision>
  <dcterms:created xsi:type="dcterms:W3CDTF">2024-09-28T11:44:55Z</dcterms:created>
  <dcterms:modified xsi:type="dcterms:W3CDTF">2024-10-16T12:34:10Z</dcterms:modified>
</cp:coreProperties>
</file>