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7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A6A5-C553-E183-05DD-B2FE00F5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86FC6-CFBC-C2D7-7DD1-695135C0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2E93C-A99B-2BB1-30C2-122A6FB2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E7AE3-2C6A-1A13-90C1-C7840A7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12041-F593-A033-664B-A236E1B9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C0EF-A369-251A-5DDA-E7A28877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FD1AE-DA7A-C6DC-171E-62E87702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F814-ED4F-708A-3B46-83F0BC6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958ED-755F-0BED-B14D-E3AEB1AB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6AE8-E2CA-7156-F591-ECF6710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21CAD-57DE-4E5A-92C2-534325DE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D041C-C3EA-E260-2A7D-3B7DAE467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ACCC5-4DDD-7462-590C-F6DC594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8A637-6CB2-6A11-31FA-6FB9E314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46D50-D2A6-A899-3A9D-6496F33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729E-0CAD-772B-67F7-C94F8D5F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2027-453E-B4C5-A828-815DAB6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276C-2CCF-92DF-BEDF-7D502EBC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DF84-9ED0-15C3-F6D6-0A20376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FF5C-E21F-771D-EF14-502371C8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8265-E297-BC77-1B4F-8C62DADA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AFBBB-7179-BA86-3CFA-DF72DA02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0D19-C198-7E1A-09AF-509EC9D9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86178-BE87-4B9D-32EF-CAA4403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A993-43DC-245C-2CE5-6B389C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227-D839-8688-99DD-C970223C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250B-DB77-F19F-3E7B-E396D586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64D75-2124-D991-75A8-F7ABF1DE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5CF3-26D8-A6A6-DC43-869AA59B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C384-F2B7-ABFF-B21C-325E3E6B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D701E-05EB-58F9-9AF9-64B2384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AC11-5338-595E-C828-29991430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501A3-BDED-E6D8-0B96-DB24A516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537DB-6D97-3244-EE1E-E5D6D2FD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F5EFC-F523-4CF5-7197-A012FEF7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82877-7B3E-3A95-54D7-C0B23982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DE96D-52E8-5B79-8AC9-5B9E28C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12A11-088D-B975-5D45-73A9E60B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EBB95-4775-C3D1-54F0-1387E4E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C016-D3AD-001A-E2BA-625B46E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2ACB62-FDF1-7388-E798-3CAD624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41123-E79D-D2C0-8DF3-98246D7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8199D-8924-72EE-7D82-DC957C2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D785C-20A6-CC9C-5DBE-FD2C34BB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0B2AA-CFF1-6127-844E-F7C0F63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540EE-13AB-0410-1185-7508F830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126D-7D28-CAC9-3EE2-74AE764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655CF-3274-9F2F-BF43-DE3D90AF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9091A-B9CC-9E48-55A3-B1AFEDB51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2FB4-5573-1F48-729F-27DBC3C6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A1CEF-3C23-155B-6132-BD2C7C6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02B31-54C6-3615-48CC-6D34FAF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9D31-5E23-E3EE-3F6B-6A61A7F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F96C3-D5AC-B0A9-913A-50C0E344C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7643C-301D-935E-9106-D4C7217D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2465B-C0B9-4C2B-84DE-D295F4C5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AD0A9-F0C2-2E93-1F9E-EA5E5BB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4236C-92F4-B66E-9461-11AAB6BC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34056-B891-177D-8A20-B00D2699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1D0A-2C48-8313-219B-7F17D022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3B001-9C89-6606-8262-5A17644F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74850-4B2E-E660-3361-46C9A1CF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4CFF5-D130-5424-B060-F5CEFC0B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6D6090-B0C2-322F-F953-2F31B2A3D6DF}"/>
              </a:ext>
            </a:extLst>
          </p:cNvPr>
          <p:cNvCxnSpPr>
            <a:cxnSpLocks/>
          </p:cNvCxnSpPr>
          <p:nvPr/>
        </p:nvCxnSpPr>
        <p:spPr>
          <a:xfrm>
            <a:off x="1510748" y="3244132"/>
            <a:ext cx="42618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F95BB2B-F30A-F0D2-0D7E-0BBE22B486CD}"/>
              </a:ext>
            </a:extLst>
          </p:cNvPr>
          <p:cNvSpPr/>
          <p:nvPr/>
        </p:nvSpPr>
        <p:spPr>
          <a:xfrm>
            <a:off x="5764696" y="2456953"/>
            <a:ext cx="331304" cy="16618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3EC4DF-C765-2D03-2B15-DE336EF1D0AA}"/>
              </a:ext>
            </a:extLst>
          </p:cNvPr>
          <p:cNvCxnSpPr/>
          <p:nvPr/>
        </p:nvCxnSpPr>
        <p:spPr>
          <a:xfrm>
            <a:off x="6096000" y="1327868"/>
            <a:ext cx="0" cy="3729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495C11-E2B8-5C84-9A6D-1CD95660C1EB}"/>
              </a:ext>
            </a:extLst>
          </p:cNvPr>
          <p:cNvCxnSpPr/>
          <p:nvPr/>
        </p:nvCxnSpPr>
        <p:spPr>
          <a:xfrm>
            <a:off x="6096000" y="1669774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C638155-9EFD-9252-809B-076588F99CB6}"/>
              </a:ext>
            </a:extLst>
          </p:cNvPr>
          <p:cNvCxnSpPr/>
          <p:nvPr/>
        </p:nvCxnSpPr>
        <p:spPr>
          <a:xfrm>
            <a:off x="6096000" y="1526650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37E305A-99A6-F924-88A1-559B0BE0FB8E}"/>
              </a:ext>
            </a:extLst>
          </p:cNvPr>
          <p:cNvCxnSpPr/>
          <p:nvPr/>
        </p:nvCxnSpPr>
        <p:spPr>
          <a:xfrm>
            <a:off x="6095999" y="1383526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D633EAC-B7DF-9E73-0702-17D1E57B2D5C}"/>
              </a:ext>
            </a:extLst>
          </p:cNvPr>
          <p:cNvCxnSpPr/>
          <p:nvPr/>
        </p:nvCxnSpPr>
        <p:spPr>
          <a:xfrm>
            <a:off x="6098380" y="2069827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2F99AB9-F589-21D8-DE8A-FA82E81F8896}"/>
              </a:ext>
            </a:extLst>
          </p:cNvPr>
          <p:cNvCxnSpPr/>
          <p:nvPr/>
        </p:nvCxnSpPr>
        <p:spPr>
          <a:xfrm>
            <a:off x="6098380" y="1926703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41F8924-6531-9733-A0F9-5AFB4DD718F2}"/>
              </a:ext>
            </a:extLst>
          </p:cNvPr>
          <p:cNvCxnSpPr/>
          <p:nvPr/>
        </p:nvCxnSpPr>
        <p:spPr>
          <a:xfrm>
            <a:off x="6098379" y="1783579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F42580E-C575-F7B9-F805-90786D6427BC}"/>
              </a:ext>
            </a:extLst>
          </p:cNvPr>
          <p:cNvCxnSpPr/>
          <p:nvPr/>
        </p:nvCxnSpPr>
        <p:spPr>
          <a:xfrm>
            <a:off x="6093619" y="2495426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E6433B5-9286-F740-0D96-108CF7CC7C45}"/>
              </a:ext>
            </a:extLst>
          </p:cNvPr>
          <p:cNvCxnSpPr/>
          <p:nvPr/>
        </p:nvCxnSpPr>
        <p:spPr>
          <a:xfrm>
            <a:off x="6093619" y="2352302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67C84B1-4D93-7177-6549-8DCE4A1A9486}"/>
              </a:ext>
            </a:extLst>
          </p:cNvPr>
          <p:cNvCxnSpPr/>
          <p:nvPr/>
        </p:nvCxnSpPr>
        <p:spPr>
          <a:xfrm>
            <a:off x="6093618" y="2209178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6E306F1-D7BA-B1D7-21E3-835D5D72C8C7}"/>
              </a:ext>
            </a:extLst>
          </p:cNvPr>
          <p:cNvCxnSpPr/>
          <p:nvPr/>
        </p:nvCxnSpPr>
        <p:spPr>
          <a:xfrm>
            <a:off x="6095999" y="2895479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D570C7-9329-5434-FA09-E398B01BB0ED}"/>
              </a:ext>
            </a:extLst>
          </p:cNvPr>
          <p:cNvCxnSpPr/>
          <p:nvPr/>
        </p:nvCxnSpPr>
        <p:spPr>
          <a:xfrm>
            <a:off x="6095999" y="2752355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FB34E13-370D-11AB-E3BD-CD87D202B391}"/>
              </a:ext>
            </a:extLst>
          </p:cNvPr>
          <p:cNvCxnSpPr/>
          <p:nvPr/>
        </p:nvCxnSpPr>
        <p:spPr>
          <a:xfrm>
            <a:off x="6095998" y="2609231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1FDEF2-2095-5438-B236-860663724467}"/>
              </a:ext>
            </a:extLst>
          </p:cNvPr>
          <p:cNvCxnSpPr/>
          <p:nvPr/>
        </p:nvCxnSpPr>
        <p:spPr>
          <a:xfrm>
            <a:off x="6091238" y="3318300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329C503-878C-A41E-1BE5-215A967FFB91}"/>
              </a:ext>
            </a:extLst>
          </p:cNvPr>
          <p:cNvCxnSpPr/>
          <p:nvPr/>
        </p:nvCxnSpPr>
        <p:spPr>
          <a:xfrm>
            <a:off x="6091238" y="3175176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6C13307-DCE8-9AA1-D26C-C78C7105E1C2}"/>
              </a:ext>
            </a:extLst>
          </p:cNvPr>
          <p:cNvCxnSpPr/>
          <p:nvPr/>
        </p:nvCxnSpPr>
        <p:spPr>
          <a:xfrm>
            <a:off x="6091237" y="3032052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14F1F7B-1781-CE7C-E52D-F9F0F576C3D7}"/>
              </a:ext>
            </a:extLst>
          </p:cNvPr>
          <p:cNvCxnSpPr/>
          <p:nvPr/>
        </p:nvCxnSpPr>
        <p:spPr>
          <a:xfrm>
            <a:off x="6093618" y="3718353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CADEE0B-6E9B-3DF0-8099-A40008EFF077}"/>
              </a:ext>
            </a:extLst>
          </p:cNvPr>
          <p:cNvCxnSpPr/>
          <p:nvPr/>
        </p:nvCxnSpPr>
        <p:spPr>
          <a:xfrm>
            <a:off x="6093618" y="3575229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1ECBA1B-0ACF-535F-22E7-F8F0FCD47550}"/>
              </a:ext>
            </a:extLst>
          </p:cNvPr>
          <p:cNvCxnSpPr/>
          <p:nvPr/>
        </p:nvCxnSpPr>
        <p:spPr>
          <a:xfrm>
            <a:off x="6093617" y="3432105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9743B08-5F4E-E10B-DC8A-7639AE5E14EE}"/>
              </a:ext>
            </a:extLst>
          </p:cNvPr>
          <p:cNvCxnSpPr/>
          <p:nvPr/>
        </p:nvCxnSpPr>
        <p:spPr>
          <a:xfrm>
            <a:off x="6088857" y="4143952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EABF66-7231-1528-EE65-C0CD4D41CDD7}"/>
              </a:ext>
            </a:extLst>
          </p:cNvPr>
          <p:cNvCxnSpPr/>
          <p:nvPr/>
        </p:nvCxnSpPr>
        <p:spPr>
          <a:xfrm>
            <a:off x="6088857" y="4000828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D5885FF-697D-E92C-B52D-80CC2CF1D1E3}"/>
              </a:ext>
            </a:extLst>
          </p:cNvPr>
          <p:cNvCxnSpPr/>
          <p:nvPr/>
        </p:nvCxnSpPr>
        <p:spPr>
          <a:xfrm>
            <a:off x="6088856" y="3857704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61E4881-E3A6-9176-9E28-E21BED5FF6C7}"/>
              </a:ext>
            </a:extLst>
          </p:cNvPr>
          <p:cNvCxnSpPr/>
          <p:nvPr/>
        </p:nvCxnSpPr>
        <p:spPr>
          <a:xfrm>
            <a:off x="6091237" y="4544005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16AF12-007C-BCA5-43C4-10E35DECD8B2}"/>
              </a:ext>
            </a:extLst>
          </p:cNvPr>
          <p:cNvCxnSpPr/>
          <p:nvPr/>
        </p:nvCxnSpPr>
        <p:spPr>
          <a:xfrm>
            <a:off x="6091237" y="4400881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6B7F367-0CB2-5CA2-77FD-C3E8774318BA}"/>
              </a:ext>
            </a:extLst>
          </p:cNvPr>
          <p:cNvCxnSpPr/>
          <p:nvPr/>
        </p:nvCxnSpPr>
        <p:spPr>
          <a:xfrm>
            <a:off x="6091236" y="4257757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D3CC350-145C-3A9B-FF4A-FE9359014716}"/>
              </a:ext>
            </a:extLst>
          </p:cNvPr>
          <p:cNvCxnSpPr/>
          <p:nvPr/>
        </p:nvCxnSpPr>
        <p:spPr>
          <a:xfrm>
            <a:off x="6095998" y="4824651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0398067-8C68-FA5D-D90A-727B0530D551}"/>
              </a:ext>
            </a:extLst>
          </p:cNvPr>
          <p:cNvCxnSpPr/>
          <p:nvPr/>
        </p:nvCxnSpPr>
        <p:spPr>
          <a:xfrm>
            <a:off x="6095998" y="4681527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6D3A0A9-BB90-F651-AF61-EF0CB23F3A36}"/>
              </a:ext>
            </a:extLst>
          </p:cNvPr>
          <p:cNvCxnSpPr/>
          <p:nvPr/>
        </p:nvCxnSpPr>
        <p:spPr>
          <a:xfrm>
            <a:off x="6098377" y="4938456"/>
            <a:ext cx="177579" cy="2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F803202-D76C-46B4-32B5-5FD7EB49FC8A}"/>
              </a:ext>
            </a:extLst>
          </p:cNvPr>
          <p:cNvCxnSpPr>
            <a:cxnSpLocks/>
          </p:cNvCxnSpPr>
          <p:nvPr/>
        </p:nvCxnSpPr>
        <p:spPr>
          <a:xfrm>
            <a:off x="3987800" y="3244132"/>
            <a:ext cx="0" cy="1156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C98E95A-81DD-4722-8133-5B1DDA47D6DC}"/>
              </a:ext>
            </a:extLst>
          </p:cNvPr>
          <p:cNvCxnSpPr>
            <a:cxnSpLocks/>
          </p:cNvCxnSpPr>
          <p:nvPr/>
        </p:nvCxnSpPr>
        <p:spPr>
          <a:xfrm>
            <a:off x="2838450" y="3244132"/>
            <a:ext cx="0" cy="1580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AA7E78-F403-9DB1-DA6A-526E3E10BC67}"/>
              </a:ext>
            </a:extLst>
          </p:cNvPr>
          <p:cNvCxnSpPr/>
          <p:nvPr/>
        </p:nvCxnSpPr>
        <p:spPr>
          <a:xfrm>
            <a:off x="3987800" y="4257757"/>
            <a:ext cx="2108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0552463-26DF-D503-54EF-DD74341555B4}"/>
              </a:ext>
            </a:extLst>
          </p:cNvPr>
          <p:cNvCxnSpPr>
            <a:cxnSpLocks/>
          </p:cNvCxnSpPr>
          <p:nvPr/>
        </p:nvCxnSpPr>
        <p:spPr>
          <a:xfrm>
            <a:off x="2838450" y="4648669"/>
            <a:ext cx="32504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07F73F1-3AD9-A174-F58A-5F21959AF147}"/>
              </a:ext>
            </a:extLst>
          </p:cNvPr>
          <p:cNvSpPr txBox="1"/>
          <p:nvPr/>
        </p:nvSpPr>
        <p:spPr>
          <a:xfrm>
            <a:off x="4858540" y="3805590"/>
            <a:ext cx="74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</a:t>
            </a:r>
            <a:endParaRPr lang="zh-CN" altLang="en-US" sz="24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6E6289F-D8BB-63EC-999C-DD77B43C18A8}"/>
              </a:ext>
            </a:extLst>
          </p:cNvPr>
          <p:cNvSpPr txBox="1"/>
          <p:nvPr/>
        </p:nvSpPr>
        <p:spPr>
          <a:xfrm>
            <a:off x="4292605" y="4546293"/>
            <a:ext cx="74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</a:t>
            </a:r>
            <a:endParaRPr lang="zh-CN" altLang="en-US" sz="2400" b="1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EA202BB-4E52-1084-CB56-D2478547903F}"/>
              </a:ext>
            </a:extLst>
          </p:cNvPr>
          <p:cNvCxnSpPr>
            <a:cxnSpLocks/>
          </p:cNvCxnSpPr>
          <p:nvPr/>
        </p:nvCxnSpPr>
        <p:spPr>
          <a:xfrm>
            <a:off x="7267492" y="1757238"/>
            <a:ext cx="4118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E6D3D6-34F6-EE5D-1D56-BD4BC87B93B0}"/>
              </a:ext>
            </a:extLst>
          </p:cNvPr>
          <p:cNvCxnSpPr>
            <a:cxnSpLocks/>
          </p:cNvCxnSpPr>
          <p:nvPr/>
        </p:nvCxnSpPr>
        <p:spPr>
          <a:xfrm>
            <a:off x="7267492" y="2352302"/>
            <a:ext cx="4118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2D97F44-D49C-BBA7-93A0-87DE0BA24A7D}"/>
              </a:ext>
            </a:extLst>
          </p:cNvPr>
          <p:cNvCxnSpPr>
            <a:cxnSpLocks/>
          </p:cNvCxnSpPr>
          <p:nvPr/>
        </p:nvCxnSpPr>
        <p:spPr>
          <a:xfrm>
            <a:off x="7267492" y="3032052"/>
            <a:ext cx="4118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EFD384C-1A6C-692B-BF32-113796F56588}"/>
              </a:ext>
            </a:extLst>
          </p:cNvPr>
          <p:cNvCxnSpPr>
            <a:cxnSpLocks/>
          </p:cNvCxnSpPr>
          <p:nvPr/>
        </p:nvCxnSpPr>
        <p:spPr>
          <a:xfrm>
            <a:off x="7267492" y="3690523"/>
            <a:ext cx="4118775" cy="25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BAD25A4-46AF-D071-37ED-C049E0777211}"/>
              </a:ext>
            </a:extLst>
          </p:cNvPr>
          <p:cNvCxnSpPr>
            <a:cxnSpLocks/>
          </p:cNvCxnSpPr>
          <p:nvPr/>
        </p:nvCxnSpPr>
        <p:spPr>
          <a:xfrm>
            <a:off x="7267492" y="4373051"/>
            <a:ext cx="4118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C5C77F1-B24E-F164-A86B-C9F3D7C164A1}"/>
              </a:ext>
            </a:extLst>
          </p:cNvPr>
          <p:cNvCxnSpPr>
            <a:cxnSpLocks/>
          </p:cNvCxnSpPr>
          <p:nvPr/>
        </p:nvCxnSpPr>
        <p:spPr>
          <a:xfrm>
            <a:off x="7267492" y="5007958"/>
            <a:ext cx="4118775" cy="391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871171-CD82-D9F8-F432-D2EEB481C890}"/>
              </a:ext>
            </a:extLst>
          </p:cNvPr>
          <p:cNvCxnSpPr/>
          <p:nvPr/>
        </p:nvCxnSpPr>
        <p:spPr>
          <a:xfrm>
            <a:off x="8794142" y="1251641"/>
            <a:ext cx="0" cy="381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A9EC40-287E-8E62-199C-7ED3B4DF89D8}"/>
              </a:ext>
            </a:extLst>
          </p:cNvPr>
          <p:cNvCxnSpPr/>
          <p:nvPr/>
        </p:nvCxnSpPr>
        <p:spPr>
          <a:xfrm>
            <a:off x="10544755" y="1239715"/>
            <a:ext cx="0" cy="381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B29B2BF-3CEB-57E9-50D3-2B88CA3690BC}"/>
              </a:ext>
            </a:extLst>
          </p:cNvPr>
          <p:cNvCxnSpPr/>
          <p:nvPr/>
        </p:nvCxnSpPr>
        <p:spPr>
          <a:xfrm>
            <a:off x="9692639" y="1239715"/>
            <a:ext cx="0" cy="381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A21AA35-53DC-7F1C-6509-D7CB64E21BFB}"/>
              </a:ext>
            </a:extLst>
          </p:cNvPr>
          <p:cNvCxnSpPr/>
          <p:nvPr/>
        </p:nvCxnSpPr>
        <p:spPr>
          <a:xfrm>
            <a:off x="11378316" y="1231862"/>
            <a:ext cx="0" cy="381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CAFCB8D-3B91-FCF8-9E1A-E245F779EB44}"/>
              </a:ext>
            </a:extLst>
          </p:cNvPr>
          <p:cNvCxnSpPr/>
          <p:nvPr/>
        </p:nvCxnSpPr>
        <p:spPr>
          <a:xfrm>
            <a:off x="7911549" y="1231862"/>
            <a:ext cx="0" cy="381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FC201DE-E365-A7A2-763D-DFA8D139617B}"/>
              </a:ext>
            </a:extLst>
          </p:cNvPr>
          <p:cNvSpPr txBox="1"/>
          <p:nvPr/>
        </p:nvSpPr>
        <p:spPr>
          <a:xfrm>
            <a:off x="8180960" y="1228874"/>
            <a:ext cx="74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</a:t>
            </a:r>
            <a:endParaRPr lang="zh-CN" altLang="en-US" sz="24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6C002E-56F2-0018-0091-C26791B89F47}"/>
              </a:ext>
            </a:extLst>
          </p:cNvPr>
          <p:cNvSpPr txBox="1"/>
          <p:nvPr/>
        </p:nvSpPr>
        <p:spPr>
          <a:xfrm>
            <a:off x="9063553" y="1189052"/>
            <a:ext cx="74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</a:t>
            </a:r>
            <a:endParaRPr lang="zh-CN" altLang="en-US" sz="24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6471E9C-2A38-1249-88B1-45E4A750EC8F}"/>
              </a:ext>
            </a:extLst>
          </p:cNvPr>
          <p:cNvSpPr txBox="1"/>
          <p:nvPr/>
        </p:nvSpPr>
        <p:spPr>
          <a:xfrm>
            <a:off x="7423200" y="1813097"/>
            <a:ext cx="74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3D1B06D-93DB-BE10-B117-4EFA4A0E577C}"/>
              </a:ext>
            </a:extLst>
          </p:cNvPr>
          <p:cNvSpPr txBox="1"/>
          <p:nvPr/>
        </p:nvSpPr>
        <p:spPr>
          <a:xfrm>
            <a:off x="7423200" y="2487409"/>
            <a:ext cx="74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EA7D524-FC58-CDC1-4074-228FB257374F}"/>
              </a:ext>
            </a:extLst>
          </p:cNvPr>
          <p:cNvSpPr txBox="1"/>
          <p:nvPr/>
        </p:nvSpPr>
        <p:spPr>
          <a:xfrm>
            <a:off x="7431666" y="3085734"/>
            <a:ext cx="74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7F53862-1CBE-6AA5-830F-5E68BFC83E30}"/>
              </a:ext>
            </a:extLst>
          </p:cNvPr>
          <p:cNvSpPr txBox="1"/>
          <p:nvPr/>
        </p:nvSpPr>
        <p:spPr>
          <a:xfrm>
            <a:off x="7437838" y="3769751"/>
            <a:ext cx="44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A36BEBA-6E10-CF68-0A51-8627E76F06D3}"/>
              </a:ext>
            </a:extLst>
          </p:cNvPr>
          <p:cNvSpPr txBox="1"/>
          <p:nvPr/>
        </p:nvSpPr>
        <p:spPr>
          <a:xfrm>
            <a:off x="7459637" y="4476282"/>
            <a:ext cx="74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</a:t>
            </a:r>
            <a:endParaRPr lang="zh-CN" altLang="en-US" sz="2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9AC5745-9DF5-1FCF-6B30-094F9862904A}"/>
              </a:ext>
            </a:extLst>
          </p:cNvPr>
          <p:cNvSpPr txBox="1"/>
          <p:nvPr/>
        </p:nvSpPr>
        <p:spPr>
          <a:xfrm>
            <a:off x="8160611" y="1898873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12</a:t>
            </a:r>
            <a:endParaRPr lang="zh-CN" altLang="en-US" sz="16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53AA960-45E9-29FC-7F68-64971FBF8A21}"/>
              </a:ext>
            </a:extLst>
          </p:cNvPr>
          <p:cNvSpPr txBox="1"/>
          <p:nvPr/>
        </p:nvSpPr>
        <p:spPr>
          <a:xfrm>
            <a:off x="8151918" y="2551995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15</a:t>
            </a:r>
            <a:endParaRPr lang="zh-CN" altLang="en-US" sz="16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9EDFAA8-5DE7-14D7-AD70-A979EDF48573}"/>
              </a:ext>
            </a:extLst>
          </p:cNvPr>
          <p:cNvSpPr txBox="1"/>
          <p:nvPr/>
        </p:nvSpPr>
        <p:spPr>
          <a:xfrm>
            <a:off x="8180960" y="3210092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20</a:t>
            </a:r>
            <a:endParaRPr lang="zh-CN" altLang="en-US" sz="16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540EA60-A6F0-811E-6EE4-2214B0514A1B}"/>
              </a:ext>
            </a:extLst>
          </p:cNvPr>
          <p:cNvSpPr txBox="1"/>
          <p:nvPr/>
        </p:nvSpPr>
        <p:spPr>
          <a:xfrm>
            <a:off x="8169155" y="3855327"/>
            <a:ext cx="642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30</a:t>
            </a:r>
            <a:endParaRPr lang="zh-CN" altLang="en-US" sz="16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67E8E00-9B30-79E6-1731-9559035CCF93}"/>
              </a:ext>
            </a:extLst>
          </p:cNvPr>
          <p:cNvSpPr txBox="1"/>
          <p:nvPr/>
        </p:nvSpPr>
        <p:spPr>
          <a:xfrm>
            <a:off x="8161527" y="4553095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60</a:t>
            </a:r>
            <a:endParaRPr lang="zh-CN" altLang="en-US" sz="16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D57A8D7-0DAE-2F47-8070-8DB7DAA5C727}"/>
              </a:ext>
            </a:extLst>
          </p:cNvPr>
          <p:cNvSpPr txBox="1"/>
          <p:nvPr/>
        </p:nvSpPr>
        <p:spPr>
          <a:xfrm>
            <a:off x="9032678" y="1896087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60</a:t>
            </a:r>
            <a:endParaRPr lang="zh-CN" altLang="en-US" sz="16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C742721-9D2B-7428-5EDA-A92E5CE9ABBA}"/>
              </a:ext>
            </a:extLst>
          </p:cNvPr>
          <p:cNvSpPr txBox="1"/>
          <p:nvPr/>
        </p:nvSpPr>
        <p:spPr>
          <a:xfrm>
            <a:off x="9004707" y="2551995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30</a:t>
            </a:r>
            <a:endParaRPr lang="zh-CN" altLang="en-US" sz="16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CB5B73B-0EBB-F66C-308C-27EA5FD8ACAB}"/>
              </a:ext>
            </a:extLst>
          </p:cNvPr>
          <p:cNvSpPr txBox="1"/>
          <p:nvPr/>
        </p:nvSpPr>
        <p:spPr>
          <a:xfrm>
            <a:off x="9054860" y="3195725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20</a:t>
            </a:r>
            <a:endParaRPr lang="zh-CN" alt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B81DD49-1243-620A-530C-C67B394F3DD5}"/>
              </a:ext>
            </a:extLst>
          </p:cNvPr>
          <p:cNvSpPr txBox="1"/>
          <p:nvPr/>
        </p:nvSpPr>
        <p:spPr>
          <a:xfrm>
            <a:off x="9041144" y="3863878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15</a:t>
            </a:r>
            <a:endParaRPr lang="zh-CN" altLang="en-US" sz="16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6124DAE-125E-AE45-60F0-2954E628FDF5}"/>
              </a:ext>
            </a:extLst>
          </p:cNvPr>
          <p:cNvSpPr txBox="1"/>
          <p:nvPr/>
        </p:nvSpPr>
        <p:spPr>
          <a:xfrm>
            <a:off x="9044184" y="4549875"/>
            <a:ext cx="7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12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068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尧 阿</dc:creator>
  <cp:lastModifiedBy>尧 阿</cp:lastModifiedBy>
  <cp:revision>5</cp:revision>
  <dcterms:created xsi:type="dcterms:W3CDTF">2024-09-28T11:44:55Z</dcterms:created>
  <dcterms:modified xsi:type="dcterms:W3CDTF">2024-10-16T12:44:26Z</dcterms:modified>
</cp:coreProperties>
</file>