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1,'13140'0,"-13127"0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1,'17722'0,"-17705"0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38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0,'0'3125,"0"-2191,0 669,0-690,0-904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 24575,'-3'2'0,"1"1"0,0 0 0,1-1 0,-1 1 0,0 0 0,1 0 0,-2 5 0,2-6 0,1-1 0,0 1 0,0-1 0,0 1 0,0-1 0,0 1 0,0-1 0,0 1 0,0-1 0,0 1 0,1-1 0,-1 0 0,1 1 0,-1-1 0,1 1 0,0-1 0,-1 0 0,1 0 0,0 1 0,0-1 0,0 0 0,0 0 0,0 0 0,0 0 0,2 1 0,-2-1 0,1 1 0,0-1 0,0 0 0,0 0 0,0 0 0,0-1 0,0 1 0,0 0 0,0-1 0,0 1 0,0-1 0,1 0 0,-1 0 0,0 0 0,0 0 0,4 0 0,8-10 0,-7 4 0,-6 5 0,0 1 0,1-1 0,-1 0 0,0 0 0,0 0 0,0 0 0,0-1 0,0 1 0,0 0 0,0 0 0,0-1 0,-1 1 0,2-3 0,-2 3 0,0 1 0,0-1 0,0 0 0,0 1 0,0-1 0,0 0 0,0 1 0,-1-1 0,1 0 0,0 1 0,0-1 0,-1 0 0,1 1 0,0-1 0,-1 1 0,1-1 0,-1 1 0,1-1 0,-1 1 0,1-1 0,-1 1 0,1-1 0,-1 1 0,1 0 0,-1-1 0,0 1 0,1 0 0,-1-1 0,1 1 0,-1 0 0,0 0 0,1 0 0,-2 0 0,-26-21 0,26 20 0,0 0 0,0 0 0,0 0 0,0 0 0,0 1 0,0-1 0,0 1 0,0-1 0,-1 1 0,-1 0 0,3 0 0,1 0 0,-1 0 0,0 1 0,1-1 0,-1 0 0,0 1 0,1-1 0,-1 0 0,1 1 0,-1-1 0,1 1 0,-1-1 0,1 1 0,-1-1 0,1 1 0,-1-1 0,1 1 0,0-1 0,-1 1 0,1 0 0,0-1 0,-1 1 0,1 0 0,0-1 0,0 1 0,0 0 0,0-1 0,0 1 0,-1 0 0,1-1 0,0 1 0,1 0 0,-1-1 0,0 1 0,0 1 0,0 0 0,0 0 0,0 0 0,0 0 0,1 1 0,-1-1 0,0 0 0,1 0 0,0 0 0,-1 0 0,1 0 0,0 0 0,0 0 0,0-1 0,0 1 0,0 0 0,1 0 0,-1-1 0,0 1 0,1-1 0,-1 1 0,1-1 0,0 1 0,-1-1 0,1 0 0,0 0 0,0 0 0,0 0 0,0 0 0,0-1 0,0 1 0,0 0 0,4 0 0,0-1 0,1 0 0,-1-1 0,1 1 0,-1-1 0,0-1 0,1 1 0,-1-1 0,0 0 0,0 0 0,6-4 0,-10 5 0,-1-1 0,1 0 0,-1 1 0,1-1 0,-1 0 0,0 1 0,1-1 0,-1 0 0,0 0 0,0 0 0,0 0 0,-1 0 0,1-1 0,0 1 0,-1 0 0,1 0 0,-1 0 0,0 0 0,0-4 0,0 4 0,0 0 0,0 0 0,0 1 0,0-1 0,-1 0 0,1 0 0,0 0 0,-1 0 0,0 0 0,1 0 0,-1 0 0,0 1 0,0-1 0,0 0 0,0 1 0,0-1 0,-1 1 0,1-1 0,0 1 0,-1-1 0,-2-1 0,-1 0 0,-1 0 0,1 0 0,-1 1 0,1 0 0,-1 0 0,0 0 0,0 1 0,0-1 0,-6 1 0,10 1 0,0 0 0,0 0 0,0 0 0,0 1 0,0-1 0,0 1 0,0-1 0,0 1 0,0 0 0,0 0 0,0-1 0,1 1 0,-1 1 0,0-1 0,1 0 0,-1 0 0,0 1 0,1-1 0,0 0 0,-1 1 0,1 0 0,0-1 0,0 1 0,0 0 0,0 0 0,0-1 0,0 1 0,0 2 0,-1 1 0,1-1 0,0 0 0,0 0 0,1 0 0,-1 1 0,1-1 0,0 0 0,1 9 0,-1-12 0,0 1 0,1-1 0,-1 0 0,0 1 0,1-1 0,-1 0 0,1 1 0,0-1 0,0 0 0,-1 1 0,1-1 0,0 0 0,0 0 0,0 0 0,0 0 0,0 0 0,0 0 0,1 0 0,-1 0 0,0 0 0,0-1 0,1 1 0,-1 0 0,0-1 0,1 1 0,-1-1 0,1 0 0,1 1 0,13 4 0,-14-4 0,0 0 0,0-1 0,0 1 0,0 0 0,0-1 0,0 0 0,0 1 0,0-1 0,0 0 0,0 0 0,0 0 0,2-1 0,-1 1 0,0-1 0,0 0 0,0 0 0,0 0 0,0 0 0,-1 0 0,1-1 0,0 1 0,-1-1 0,1 0 0,-1 0 0,0 0 0,0 0 0,4-4 0,-5 5 0,-1 0 0,1 0 0,0-1 0,-1 1 0,1 0 0,-1 0 0,0 0 0,1 0 0,-1 0 0,0-1 0,0 1 0,0 0 0,0 0 0,0-1 0,0 1 0,0 0 0,0 0 0,0 0 0,0-1 0,-1 1 0,1 0 0,-1 0 0,1 0 0,0 0 0,-1 0 0,0-1 0,1 1 0,-1 0 0,0 0 0,0 1 0,1-1 0,-1 0 0,0 0 0,0 0 0,0 0 0,0 1 0,0-1 0,-1 0 0,0 0 0,1 0 0,0 0 0,0 0 0,-1 0 0,1 0 0,-1 1 0,1-1 0,0 1 0,-1-1 0,1 1 0,-1-1 0,1 1 0,-1 0 0,0-1 0,1 1 0,-1 0 0,1 0 0,-1 0 0,1 1 0,-1-1 0,1 0 0,-1 0 0,1 1 0,-1-1 0,1 1 0,-1 0 0,1-1 0,-1 1 0,1 0 0,0 0 0,-1 0 0,1 0 0,0 0 0,0 0 0,0 0 0,-2 2 0,2-1 0,-1 1 0,1-1 0,-1 0 0,1 1 0,0 0 0,0-1 0,0 1 0,0 0 0,0-1 0,1 1 0,-1 0 0,1 0 0,0 0 0,0-1 0,0 1 0,0 0 0,0 0 0,1 0 0,1 5 0,-2-8 0,0 1 0,0-1 0,0 1 0,0-1 0,0 1 0,0-1 0,1 1 0,-1-1 0,0 1 0,0-1 0,0 0 0,1 1 0,-1-1 0,0 1 0,1-1 0,-1 1 0,0-1 0,1 0 0,-1 1 0,0-1 0,1 0 0,-1 0 0,1 1 0,-1-1 0,1 0 0,-1 0 0,1 1 0,-1-1 0,1 0 0,-1 0 0,1 0 0,-1 0 0,1 0 0,-1 0 0,1 0 0,-1 0 0,1 0 0,-1 0 0,1 0 0,-1 0 0,1 0 0,-1 0 0,1-1 0,-1 1 0,1 0 0,-1 0 0,0 0 0,1-1 0,-1 1 0,1 0 0,-1-1 0,1 1 0,1-2 0,0 0 0,-1 0 0,1 0 0,0 0 0,-1 0 0,1 0 0,-1 0 0,0 0 0,2-3 0,0-3 0,8-23 0,-11 28 0,1 1 0,-1 0 0,1 0 0,-1-1 0,0 1 0,0 0 0,0 0 0,-1-1 0,1 1 0,0 0 0,-1 0 0,0-3 0,-1 3 0,1 1 0,-1-1 0,0 1 0,1 0 0,-1-1 0,0 1 0,0 0 0,0 1 0,0-1 0,0 0 0,0 0 0,0 1 0,0-1 0,0 1 0,-4-1 0,-2-1 0,4 2 0,1 1 0,0-1 0,0 0 0,0 1 0,-1 0 0,1 0 0,0 0 0,0 0 0,0 0 0,0 1 0,-4 3 0,-9 2 0,15-6 0,-1-1 0,1 1 0,0 0 0,-1 0 0,1 0 0,0 0 0,-1 0 0,1 0 0,0 0 0,0 0 0,0 0 0,0 1 0,0-1 0,1 0 0,-1 1 0,0-1 0,0 1 0,1-1 0,-1 1 0,1-1 0,-1 3 0,0 0 0,1 0 0,0 0 0,-1 0 0,1 0 0,1 0 0,-1 0 0,2 6 0,-1-8 0,0-1 0,0 0 0,0 0 0,0 1 0,0-1 0,0 0 0,1 0 0,-1 0 0,0 0 0,1-1 0,-1 1 0,0 0 0,1 0 0,-1-1 0,1 1 0,-1-1 0,4 1 0,6 4 0,-7-4 0,1 0 0,0-1 0,-1 1 0,1-1 0,0 0 0,-1 0 0,1 0 0,0 0 0,-1-1 0,1 0 0,0 0 0,5-2 0,-6 2 0,-1 0 0,1-1 0,-1 1 0,0-1 0,0 0 0,0 1 0,0-1 0,0-1 0,4-3 0,-5 4 0,0-1 0,-1 1 0,1-1 0,-1 1 0,0-1 0,0 0 0,0 0 0,0 0 0,0 0 0,0 0 0,0-5 0,-1 6 0,0 0 0,1 0 0,-1 0 0,0 0 0,-1 0 0,1 0 0,0 0 0,0 0 0,-1 0 0,1 0 0,-1 1 0,0-1 0,1 0 0,-1 0 0,0 0 0,0 1 0,0-1 0,0 0 0,-1 1 0,1-1 0,0 1 0,-1 0 0,-1-3 0,-2 2 0,1-1 0,-1 0 0,1 1 0,-1 0 0,0 0 0,0 0 0,-9-1 0,10 2 0,0 1 0,0-1 0,0 1 0,0 0 0,0 0 0,-7 2 0,9-2 0,0 0 0,0 1 0,0-1 0,0 1 0,0 0 0,0-1 0,0 1 0,0 0 0,1 0 0,-1 0 0,0 1 0,1-1 0,-1 0 0,1 0 0,-2 3 0,1-1-1365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24575,'0'0'0,"-1"1"0,0-1 0,1 0 0,-1 1 0,0-1 0,1 0 0,-1 1 0,0-1 0,1 1 0,-1-1 0,1 1 0,-1-1 0,1 1 0,-1-1 0,1 1 0,0 0 0,-1-1 0,1 1 0,0 0 0,-1-1 0,1 1 0,0 0 0,0-1 0,-1 1 0,1 0 0,0 1 0,0-1 0,-1 1 0,1-1 0,0 1 0,0 0 0,0-1 0,0 1 0,0-1 0,0 1 0,0 0 0,0-1 0,1 3 0,0-2 0,0 0 0,1 0 0,-1 0 0,1-1 0,-1 1 0,1 0 0,0-1 0,0 1 0,-1-1 0,1 1 0,0-1 0,4 2 0,-5-3 0,0 1 0,0-1 0,0 0 0,-1 1 0,1-1 0,0 0 0,0 0 0,0 0 0,0 0 0,-1 0 0,1 0 0,0 0 0,0 0 0,0 0 0,0 0 0,0 0 0,-1 0 0,1-1 0,0 1 0,0 0 0,0-1 0,-1 1 0,1 0 0,0-1 0,0 1 0,-1-1 0,1 1 0,0-1 0,-1 0 0,1 1 0,-1-1 0,1 1 0,-1-1 0,1 0 0,0-1 0,0-1 0,1 1 0,-1-1 0,0 0 0,0 1 0,0-1 0,-1 0 0,2-6 0,-2 9 0,0-1 0,0 0 0,0 1 0,-1-1 0,1 1 0,0-1 0,0 0 0,0 1 0,-1-1 0,1 1 0,0-1 0,-1 0 0,1 1 0,0-1 0,-1 1 0,1-1 0,-1 1 0,1-1 0,-1 1 0,1 0 0,-1-1 0,1 1 0,-1 0 0,1-1 0,-1 1 0,0 0 0,1 0 0,-1-1 0,1 1 0,-1 0 0,0 0 0,1 0 0,-1 0 0,0 0 0,1 0 0,-1 0 0,0 0 0,1 0 0,-1 0 0,0 0 0,0 1 0,0-1 0,-1 0 0,0 0 0,1 0 0,-1 1 0,1-1 0,-1 1 0,1-1 0,-1 1 0,1 0 0,0-1 0,-1 1 0,1 0 0,0 0 0,-2 2 0,2-3 0,1 1 0,-1-1 0,1 1 0,0-1 0,-1 1 0,1 0 0,0-1 0,0 1 0,-1-1 0,1 1 0,0 0 0,0-1 0,0 1 0,0-1 0,0 1 0,0 0 0,0-1 0,0 1 0,0 0 0,0-1 0,0 1 0,0-1 0,0 1 0,0 0 0,1-1 0,-1 1 0,0-1 0,0 1 0,1 0 0,-1-1 0,0 1 0,1-1 0,-1 1 0,1-1 0,-1 0 0,1 1 0,-1-1 0,1 1 0,-1-1 0,1 1 0,3 1 0,0 1 0,0-1 0,0 0 0,0 0 0,0 0 0,0 0 0,0-1 0,1 1 0,-1-1 0,0 0 0,1-1 0,-1 1 0,1-1 0,-1 0 0,1 0 0,-1 0 0,10-2 0,-14 1 0,1 1 0,-1 0 0,1-1 0,-1 1 0,1 0 0,-1-1 0,1 1 0,-1-1 0,1 1 0,-1-1 0,1 1 0,-1-1 0,0 1 0,1-1 0,-1 0 0,0 1 0,1-1 0,-1 0 0,0 1 0,0-1 0,0 0 0,0 1 0,0-1 0,1 0 0,-1 1 0,0-1 0,-1 0 0,1 1 0,0-1 0,0 0 0,0 0 0,-9-27 0,5 16 0,3 6 0,-1 1 0,1 0 0,-1 0 0,0 0 0,-5-10 0,7 14 0,-1 0 0,1 0 0,-1 0 0,0 1 0,1-1 0,-1 0 0,0 0 0,1 1 0,-1-1 0,0 1 0,0-1 0,0 0 0,0 1 0,1-1 0,-1 1 0,0 0 0,0-1 0,0 1 0,0 0 0,0 0 0,0-1 0,0 1 0,0 0 0,0 0 0,0 0 0,0 0 0,0 0 0,0 1 0,0-1 0,0 0 0,0 0 0,0 1 0,0-1 0,0 0 0,0 1 0,0-1 0,0 1 0,-1 0 0,0 1 0,-1 0 0,1 0 0,0 0 0,0 0 0,-1 0 0,1 1 0,1-1 0,-1 1 0,0-1 0,1 1 0,-3 4 0,2-2 0,0 1 0,0-1 0,0 1 0,1 0 0,-1 7 0,1-8 0,0 1 0,1 0 0,0 0 0,0 0 0,1-1 0,0 7 0,0-11 0,-1 1 0,0-1 0,1 0 0,-1 0 0,1 0 0,-1 1 0,1-1 0,0 0 0,0 0 0,-1 0 0,1 0 0,0 0 0,0 0 0,0 0 0,0-1 0,0 1 0,0 0 0,0 0 0,1-1 0,-1 1 0,0-1 0,0 1 0,0-1 0,1 1 0,-1-1 0,0 0 0,0 0 0,1 1 0,-1-1 0,0 0 0,3 0 0,-2 0 0,-1 0 0,0-1 0,1 1 0,-1 0 0,1 0 0,-1 0 0,0-1 0,1 1 0,-1-1 0,0 1 0,1-1 0,-1 0 0,0 1 0,0-1 0,1 0 0,-1 0 0,0 0 0,0 0 0,0 0 0,0 0 0,1-1 0,-1-1 0,1 0 0,-1 1 0,0-1 0,0 0 0,0 0 0,0 0 0,0 0 0,-1 0 0,1-4 0,-1 3 0,0 0 0,0-1 0,0 1 0,-1-1 0,0 1 0,0 0 0,0-1 0,0 1 0,-3-7 0,3 10 0,1 0 0,-1 0 0,1 0 0,-1 0 0,1 0 0,-1 0 0,1 0 0,-1 0 0,0 0 0,0 0 0,0 0 0,1 1 0,-1-1 0,0 0 0,0 0 0,0 1 0,0-1 0,0 1 0,0-1 0,0 1 0,0-1 0,0 1 0,-1 0 0,1 0 0,0-1 0,0 1 0,0 0 0,0 0 0,0 0 0,-1 0 0,1 0 0,0 0 0,0 1 0,0-1 0,0 0 0,0 0 0,0 1 0,-1-1 0,1 1 0,0-1 0,-1 2 0,-2 0 0,1 0 0,0 0 0,0 1 0,0-1 0,1 1 0,-1-1 0,0 1 0,-2 5 0,4-7 0,0 0 0,1 0 0,-1 0 0,1 0 0,-1 1 0,1-1 0,-1 0 0,1 0 0,0 1 0,0-1 0,-1 0 0,1 0 0,0 1 0,0-1 0,0 0 0,1 1 0,-1-1 0,0 0 0,0 0 0,1 1 0,-1-1 0,1 0 0,-1 0 0,1 0 0,-1 1 0,1-1 0,1 1 0,1 2 0,0 0 0,0 0 0,1 0 0,-1 0 0,1-1 0,0 0 0,0 0 0,0 0 0,0 0 0,1-1 0,5 3 0,-9-4 0,0-1 0,0 1 0,0-1 0,0 1 0,0-1 0,0 0 0,0 0 0,0 1 0,0-1 0,0 0 0,0 0 0,0 0 0,0 0 0,1 0 0,-1 0 0,1-1 0,-1 0 0,0 0 0,0 0 0,0 0 0,-1 0 0,1 0 0,0-1 0,-1 1 0,1 0 0,-1 0 0,1 0 0,-1-1 0,0 1 0,1 0 0,-1-2 0,6-19 0,-4 17 0,0 0 0,0-1 0,-1 1 0,0-1 0,0 0 0,0 1 0,0-1 0,-1 0 0,0 1 0,-2-12 0,1 16 0,1-1 0,-1 1 0,0 0 0,0-1 0,0 1 0,0 0 0,0 0 0,0 0 0,0-1 0,0 1 0,0 0 0,0 0 0,-1 1 0,1-1 0,0 0 0,-1 0 0,1 1 0,-1-1 0,1 0 0,-1 1 0,1 0 0,-1-1 0,1 1 0,-3 0 0,-6-1 0,1 0 0,-19 2 0,14-1 0,11 0 0,1 1 0,0-1 0,0 1 0,0-1 0,0 1 0,0 0 0,0 0 0,0-1 0,0 1 0,0 1 0,1-1 0,-1 0 0,0 0 0,1 1 0,-1-1 0,1 1 0,-1-1 0,1 1 0,0 0 0,-1-1 0,1 1 0,0 0 0,0 0 0,-1 4 0,0-1 0,0 1 0,0-1 0,0 1 0,1 0 0,0 0 0,0 0 0,0 11 0,2-15 0,-1 0 0,1 0 0,-1 0 0,1-1 0,0 1 0,0 0 0,0 0 0,0-1 0,0 1 0,0-1 0,0 1 0,1-1 0,-1 1 0,0-1 0,1 0 0,-1 0 0,3 2 0,3 1 0,-1 1 0,14 5 0,-15-7 0,0-1 0,0 0 0,0 0 0,0 0 0,1-1 0,-1 1 0,0-1 0,1-1 0,-1 1 0,0-1 0,1 0 0,-1 0 0,7-1 0,-11 1 0,0-1 0,-1 0 0,1 1 0,0-1 0,-1 0 0,1 1 0,0-1 0,-1 0 0,1 0 0,-1 0 0,1 1 0,-1-1 0,1 0 0,-1 0 0,0 0 0,1 0 0,-1 0 0,0 0 0,0 0 0,0 0 0,0 0 0,0 0 0,0 0 0,0 0 0,0-1 0,-2-28 0,-11-30 0,13 57 0,-1 1 0,1-1 0,-1 0 0,0 1 0,0-1 0,0 1 0,0-1 0,0 1 0,0 0 0,-1 0 0,1-1 0,-1 1 0,1 0 0,-1 0 0,-4-3 0,5 4 0,-1 0 0,1 0 0,0 0 0,-1 0 0,1 0 0,-1 1 0,0-1 0,1 0 0,-1 1 0,0 0 0,1-1 0,-1 1 0,0 0 0,1 0 0,-1 0 0,0 0 0,1 0 0,-1 0 0,0 0 0,1 0 0,-1 1 0,0-1 0,1 1 0,-1-1 0,0 1 0,-1 1 0,-2 1 0,0 0 0,0 0 0,0 1 0,0 0 0,1 0 0,0 0 0,-1 1 0,2-1 0,-7 9 0,10-12 0,-1 0 0,1 1 0,0-1 0,0 0 0,0 0 0,0 0 0,0 0 0,0 0 0,0 0 0,0 0 0,1 1 0,-1-1 0,0 0 0,1 0 0,-1 0 0,0 0 0,1 0 0,0 0 0,-1 0 0,1 0 0,-1-1 0,1 1 0,0 0 0,0 0 0,0 0 0,-1-1 0,3 2 0,3 3 0,1 0 0,12 7 0,-10-7 0,-6-3 0,1-1 0,0 1 0,-1-1 0,1 1 0,0-1 0,0 0 0,0-1 0,0 1 0,0-1 0,0 1 0,0-1 0,7-1 0,-9 0 0,-1 1 0,1-1 0,0 0 0,0 0 0,0 0 0,-1-1 0,1 1 0,0 0 0,-1 0 0,1-1 0,-1 1 0,0-1 0,1 0 0,-1 1 0,0-1 0,0 0 0,0 0 0,1-3 0,-1 4 0,-1 0 0,1 0 0,-1 0 0,0 0 0,0 0 0,1 0 0,-1 0 0,0 0 0,0 0 0,0 0 0,0 0 0,0-1 0,0 1 0,0 0 0,-1 0 0,1 0 0,0 0 0,-1 0 0,1 0 0,0 0 0,-1 0 0,1 0 0,-1 0 0,0 0 0,1 1 0,-1-1 0,0 0 0,1 0 0,-1 0 0,0 1 0,0-1 0,0 0 0,0 1 0,0-1 0,0 1 0,-1-1 0,-5-4-1365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 24575,'0'0'0,"1"0"0,0 1 0,-1-1 0,1 1 0,-1-1 0,1 1 0,0-1 0,-1 1 0,1-1 0,-1 1 0,1-1 0,-1 1 0,1 0 0,-1-1 0,0 1 0,1 0 0,-1 0 0,0-1 0,0 1 0,1 0 0,-1-1 0,0 1 0,0 0 0,0 0 0,0 1 0,2 20 0,-2-21 0,0-1 0,0 1 0,0-1 0,-1 1 0,1-1 0,0 1 0,-1-1 0,1 1 0,0-1 0,-1 1 0,1-1 0,-1 0 0,1 1 0,-1-1 0,1 0 0,-1 1 0,1-1 0,-1 0 0,1 1 0,-2-1 0,-16 7 0,5-2 0,9-3 0,1 0 0,-1 0 0,0-1 0,0 1 0,0-1 0,0 0 0,0 0 0,0-1 0,0 1 0,0-1 0,-1 0 0,-5-1 0,2 1 0,-6 1 0,9 0 0,0-1 0,0 0 0,0 0 0,-10-2 0,14 1 0,0 0 0,0 0 0,0 1 0,0-1 0,0 0 0,1 0 0,-1 0 0,0 0 0,0 0 0,1 0 0,-1-1 0,0 1 0,1 0 0,-1 0 0,1 0 0,0-1 0,-1 1 0,1 0 0,0-1 0,0 1 0,0-3 0,-1 3 0,1-1 0,0 1 0,0-1 0,0 1 0,0-1 0,0 1 0,0-1 0,0 1 0,0-1 0,1 1 0,-1-1 0,1 1 0,-1 0 0,1-1 0,-1 1 0,1-1 0,0 1 0,1-2 0,23-6 0,-15 7 0,-6 0 0,0 1 0,0 0 0,0 1 0,0-1 0,0 1 0,0 0 0,0 0 0,0 0 0,1 1 0,-1-1 0,0 1 0,0 0 0,0 0 0,0 0 0,0 1 0,-1-1 0,1 1 0,0 0 0,-1 0 0,1 1 0,3 2 0,-3-2 0,0 0 0,0 0 0,-1 0 0,1 1 0,-1-1 0,6 8 0,-9-9 0,1-1 0,0 0 0,-1 0 0,1 0 0,0 1 0,-1-1 0,0 0 0,1 0 0,-1 1 0,0-1 0,1 0 0,-1 1 0,0-1 0,0 0 0,0 1 0,0-1 0,0 1 0,-1-1 0,1 0 0,0 1 0,-1-1 0,1 0 0,-1 0 0,1 1 0,-1-1 0,1 0 0,-1 0 0,0 0 0,-1 2 0,0-1 0,0-1 0,0 1 0,0-1 0,0 0 0,0 0 0,-1 0 0,1 0 0,0 0 0,0-1 0,-1 1 0,1-1 0,0 1 0,-4-1 0,-31 1 0,32-2 0,1 0 0,-1 0 0,1 0 0,0-1 0,-7-2 0,9 3 0,0 0 0,0 0 0,0 0 0,0-1 0,0 1 0,1 0 0,-1-1 0,0 1 0,1-1 0,-1 0 0,1 1 0,-3-5 0,3 4 0,0 0 0,1 0 0,-1 0 0,1 0 0,-1-1 0,1 1 0,0 0 0,0 0 0,0-1 0,0 1 0,0 0 0,1 0 0,-1-1 0,1 1 0,-1 0 0,1 0 0,0 0 0,0 0 0,0 0 0,0 0 0,0 0 0,0 0 0,1 0 0,-1 1 0,1-1 0,-1 0 0,4-2 0,5-3 0,-9 6 0,1 0 0,-1 0 0,1 0 0,0 0 0,-1 0 0,1 1 0,0-1 0,-1 0 0,1 1 0,3-1 0,3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3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24575,'446'0'0,"-439"0"0,1 1 0,-1 0 0,0 1 0,0-1 0,0 2 0,0-1 0,0 1 0,0 0 0,-1 0 0,1 1 0,-1-1 0,6 6 0,1-1 0,20 10 0,-12-6-1365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38.7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0,'0'3125,"0"-2191,0 669,0-690,0-904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3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24575,'14'-1'0,"-1"-1"0,0 0 0,27-7 0,-27 5 0,1 1 0,0 0 0,22-1 0,16-2 0,-43 4 0,1 0 0,-1 1 0,0 0 0,1 1 0,-1 0 0,0 1 0,17 2 0,43 12 0,7 1 0,-29-1-1365,-37-13-5461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2:05:1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24575,'3'1'0,"0"0"0,0 0 0,0 1 0,0-1 0,0 1 0,-1-1 0,1 1 0,-1 0 0,1 0 0,-1 0 0,4 4 0,4 3 0,7 2 0,-1-1 0,1-1 0,1 0 0,0-1 0,0-1 0,1 0 0,22 4 0,26 5 0,-56-13 0,0 0 0,-1 1 0,1 0 0,13 9 0,-12-6 0,0-1 0,15 4 0,24 5 0,-49-13 0,-6 1 0,-6 1 0,-6 0 0,1 1 0,-1 1 0,-17 8 0,31-12 0,-1-1 0,1 1 0,0 0 0,0 0 0,0 0 0,0 0 0,0 0 0,-3 5 0,3-4 0,0-1 0,0 1 0,0-1 0,-1 1 0,1-1 0,-4 3 0,-10 4 0,1-1 0,-22 7 0,7-3 0,17-7 0,0-1 0,0 0 0,-16 1 0,14-2 0,12-2 0,1 0 0,0 0 0,0 0 0,-1 0 0,1 1 0,0-1 0,0 1 0,0-1 0,0 1 0,0 0 0,-2 2 0,-14 11 0,-64 36-1365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6:48:3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24575,'3'1'0,"0"0"0,0 0 0,0 1 0,0-1 0,0 1 0,-1-1 0,1 1 0,-1 0 0,1 0 0,-1 0 0,4 4 0,4 3 0,7 2 0,-1-1 0,1-1 0,1 0 0,0-1 0,0-1 0,1 0 0,22 4 0,26 5 0,-56-13 0,0 0 0,-1 1 0,1 0 0,13 9 0,-12-6 0,0-1 0,15 4 0,24 5 0,-49-13 0,-6 1 0,-6 1 0,-6 0 0,1 1 0,-1 1 0,-17 8 0,31-12 0,-1-1 0,1 1 0,0 0 0,0 0 0,0 0 0,0 0 0,0 0 0,-3 5 0,3-4 0,0-1 0,0 1 0,0-1 0,-1 1 0,1-1 0,-4 3 0,-10 4 0,1-1 0,-22 7 0,7-3 0,17-7 0,0-1 0,0 0 0,-16 1 0,14-2 0,12-2 0,1 0 0,0 0 0,0 0 0,-1 0 0,1 1 0,0-1 0,0 1 0,0-1 0,0 1 0,0 0 0,-2 2 0,-14 11 0,-64 36-1365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06:52:1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24575,'0'8'0,"-1"17"0,2 0 0,8 50 0,-1-34 0,-2-7 0,20 58 0,-25-89-97,0 1-1,0-1 1,1 0-1,-1 0 1,1 0-1,0 0 1,0 0-1,0-1 1,0 1-1,0 0 1,1-1-1,-1 0 0,5 4 1,6 1-6729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62 24575,'-1'0'0,"-1"1"0,0-1 0,0 0 0,0 0 0,1 1 0,-1 0 0,0-1 0,0 1 0,1 0 0,-1-1 0,0 1 0,1 0 0,-1 0 0,1 1 0,0-1 0,-1 0 0,1 0 0,0 1 0,-1-1 0,1 0 0,0 1 0,0 0 0,-1 2 0,1-3 0,1 1 0,-1-1 0,1 0 0,0 0 0,0 0 0,-1 0 0,1 0 0,0 0 0,0 1 0,0-1 0,0 0 0,0 0 0,0 0 0,1 0 0,-1 1 0,0-1 0,1 0 0,-1 0 0,0 0 0,1 0 0,-1 0 0,1 0 0,0 0 0,-1 0 0,1 0 0,0 0 0,0 0 0,-1 0 0,1-1 0,0 1 0,0 0 0,0-1 0,0 1 0,0 0 0,0-1 0,0 1 0,2 0 0,7 2 0,1 1 0,19 3 0,-23-6 0,-6-1 0,-1 1 0,1-1 0,-1 0 0,1 0 0,-1 0 0,0 0 0,1 0 0,-1 0 0,1 0 0,-1 0 0,1 0 0,-1 0 0,0 0 0,1 0 0,-1 0 0,1 0 0,-1 0 0,1 0 0,-1-1 0,0 1 0,1 0 0,-1 0 0,1 0 0,-1-1 0,0 1 0,1 0 0,-1-1 0,0 1 0,0 0 0,1 0 0,-1-1 0,0 1 0,1-1 0,-1 1 0,0 0 0,0-1 0,0 1 0,0-1 0,1 1 0,-1-1 0,0 0 0,0 1 0,0-1 0,0 0 0,-1 1 0,1-1 0,0 1 0,0-1 0,0 1 0,0-1 0,-1 1 0,1-1 0,0 0 0,-1 1 0,1 0 0,0-1 0,-1 1 0,1-1 0,-1 1 0,1-1 0,-1 1 0,1 0 0,-1-1 0,1 1 0,-1 0 0,1-1 0,-1 1 0,1 0 0,-1 0 0,0-1 0,0 1 0,0 0 0,1 0 0,-1 0 0,0 0 0,1 0 0,-1-1 0,0 1 0,1 0 0,-1 1 0,0-1 0,1 0 0,-1 0 0,0 0 0,0 0 0,1 0 0,-1 1 0,1-1 0,-2 1 0,3 0 0,7-3 0,-7 1 0,0 0 0,0 1 0,1-1 0,-1 0 0,0-1 0,0 1 0,0 0 0,0 0 0,0 0 0,-1 0 0,1-1 0,0 1 0,0 0 0,-1-1 0,1 1 0,0-3 0,6-28 0,-5 25 0,-2 5 0,0 1 0,0-1 0,0 1 0,0-1 0,0 1 0,0-1 0,0 0 0,0 1 0,0-1 0,-1 1 0,1-1 0,-1 1 0,1-1 0,-1 1 0,0 0 0,1-1 0,-1 1 0,0-1 0,0 1 0,0 0 0,0 0 0,0 0 0,0 0 0,-1 0 0,1 0 0,-2-2 0,-3 0 0,1 0 0,-1 0 0,0 1 0,1 0 0,-11-3 0,14 5 0,0-1 0,0 1 0,1 0 0,-1 0 0,0 0 0,0 0 0,0 0 0,1 1 0,-1-1 0,0 1 0,0-1 0,1 1 0,-1-1 0,0 1 0,1 0 0,-1 0 0,0 0 0,1 0 0,0 0 0,-1 0 0,1 0 0,-1 1 0,1-1 0,0 0 0,0 1 0,0-1 0,0 1 0,0-1 0,0 1 0,0 0 0,1-1 0,-1 1 0,0 0 0,0 2 0,1-2 0,-1 0 0,0 0 0,1 0 0,-1 0 0,1 0 0,0 0 0,0 1 0,-1-1 0,1 0 0,1 0 0,-1 0 0,0 0 0,1 0 0,-1 0 0,1 1 0,-1-1 0,1 0 0,0 0 0,0 0 0,0-1 0,0 1 0,0 0 0,0 0 0,1-1 0,-1 1 0,1 0 0,-1-1 0,1 1 0,2 1 0,1-1 0,-1 0 0,1 0 0,0-1 0,0 0 0,0 1 0,1-2 0,4 1 0,-7 0 0,-1-1 0,1 0 0,-1-1 0,0 1 0,1 0 0,-1-1 0,0 1 0,3-2 0,-4 2 0,0-1 0,0 1 0,-1 0 0,1-1 0,0 1 0,0-1 0,-1 0 0,1 1 0,0-1 0,-1 1 0,1-1 0,-1 0 0,1 1 0,-1-1 0,1 0 0,-1 0 0,1 0 0,-1 1 0,0-1 0,1 0 0,-1-1 0,0 1 0,0 0 0,0 0 0,0-1 0,0 1 0,-1 0 0,1 0 0,0 0 0,0 0 0,-1 0 0,1 0 0,-1 0 0,1 0 0,-1 0 0,0 0 0,1 0 0,-1 0 0,0 1 0,1-1 0,-1 0 0,0 0 0,0 1 0,0-1 0,0 0 0,-1 0 0,-31-16 0,19 10 0,12 6 0,0 0 0,-1 0 0,1 0 0,-1 0 0,1 0 0,-1 0 0,0 1 0,1-1 0,-1 1 0,1 0 0,-1-1 0,0 1 0,-5 1 0,7-1 0,0 1 0,0-1 0,-1 1 0,1-1 0,0 1 0,0 0 0,0-1 0,0 1 0,-1 0 0,1 0 0,0 0 0,0 0 0,1 0 0,-1 0 0,0 0 0,0 0 0,0 0 0,1 0 0,-1 0 0,0 1 0,1-1 0,0 0 0,-1 0 0,1 1 0,-1-1 0,1 0 0,0 1 0,0 1 0,-1 5 0,0 0 0,1 1 0,0-1 0,2 16 0,-2-22 0,1 0 0,-1 0 0,1 0 0,-1 0 0,1 0 0,0 0 0,0-1 0,0 1 0,0 0 0,0 0 0,0-1 0,1 1 0,-1-1 0,0 1 0,1-1 0,-1 1 0,1-1 0,0 0 0,-1 0 0,1 0 0,0 0 0,0 0 0,0 0 0,3 1 0,5 1 0,1-1 0,-1 0 0,1 0 0,0-1 0,-1 0 0,21-2 0,-30 1 0,0 0 0,1-1 0,-1 1 0,0 0 0,0-1 0,0 1 0,0-1 0,0 0 0,1 1 0,-1-1 0,0 0 0,0 1 0,-1-1 0,1 0 0,0 0 0,0 0 0,0 0 0,-1 0 0,1 0 0,0 0 0,-1 0 0,1 0 0,-1 0 0,1-1 0,-1 1 0,1 0 0,-1 0 0,0 0 0,0-1 0,0-1 0,1-6 0,0 0 0,-2 0 0,0-13 0,-1 6 0,2 14 0,0 1 0,0-1 0,0 1 0,0-1 0,0 0 0,0 1 0,-1-1 0,1 1 0,-1-1 0,1 1 0,-1-1 0,0 1 0,0 0 0,1-1 0,-1 1 0,0 0 0,0-1 0,0 1 0,0 0 0,-1 0 0,0-1 0,-1 0 0,-1 1 0,1-1 0,-1 1 0,1 0 0,-1 0 0,1 0 0,-1 0 0,-4 0 0,-13 0-213,-28 0 1,37 1-728,0 0-5886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0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 24575,'-3'2'0,"1"1"0,0 0 0,1-1 0,-1 1 0,0 0 0,1 0 0,-2 5 0,2-6 0,1-1 0,0 1 0,0-1 0,0 1 0,0-1 0,0 1 0,0-1 0,0 1 0,0-1 0,0 1 0,1-1 0,-1 0 0,1 1 0,-1-1 0,1 1 0,0-1 0,-1 0 0,1 0 0,0 1 0,0-1 0,0 0 0,0 0 0,0 0 0,0 0 0,2 1 0,-2-1 0,1 1 0,0-1 0,0 0 0,0 0 0,0 0 0,0-1 0,0 1 0,0 0 0,0-1 0,0 1 0,0-1 0,1 0 0,-1 0 0,0 0 0,0 0 0,4 0 0,8-10 0,-7 4 0,-6 5 0,0 1 0,1-1 0,-1 0 0,0 0 0,0 0 0,0 0 0,0-1 0,0 1 0,0 0 0,0 0 0,0-1 0,-1 1 0,2-3 0,-2 3 0,0 1 0,0-1 0,0 0 0,0 1 0,0-1 0,0 0 0,0 1 0,-1-1 0,1 0 0,0 1 0,0-1 0,-1 0 0,1 1 0,0-1 0,-1 1 0,1-1 0,-1 1 0,1-1 0,-1 1 0,1-1 0,-1 1 0,1-1 0,-1 1 0,1 0 0,-1-1 0,0 1 0,1 0 0,-1-1 0,1 1 0,-1 0 0,0 0 0,1 0 0,-2 0 0,-26-21 0,26 20 0,0 0 0,0 0 0,0 0 0,0 0 0,0 1 0,0-1 0,0 1 0,0-1 0,-1 1 0,-1 0 0,3 0 0,1 0 0,-1 0 0,0 1 0,1-1 0,-1 0 0,0 1 0,1-1 0,-1 0 0,1 1 0,-1-1 0,1 1 0,-1-1 0,1 1 0,-1-1 0,1 1 0,-1-1 0,1 1 0,0-1 0,-1 1 0,1 0 0,0-1 0,-1 1 0,1 0 0,0-1 0,0 1 0,0 0 0,0-1 0,0 1 0,-1 0 0,1-1 0,0 1 0,1 0 0,-1-1 0,0 1 0,0 1 0,0 0 0,0 0 0,0 0 0,0 0 0,1 1 0,-1-1 0,0 0 0,1 0 0,0 0 0,-1 0 0,1 0 0,0 0 0,0 0 0,0-1 0,0 1 0,0 0 0,1 0 0,-1-1 0,0 1 0,1-1 0,-1 1 0,1-1 0,0 1 0,-1-1 0,1 0 0,0 0 0,0 0 0,0 0 0,0 0 0,0-1 0,0 1 0,0 0 0,4 0 0,0-1 0,1 0 0,-1-1 0,1 1 0,-1-1 0,0-1 0,1 1 0,-1-1 0,0 0 0,0 0 0,6-4 0,-10 5 0,-1-1 0,1 0 0,-1 1 0,1-1 0,-1 0 0,0 1 0,1-1 0,-1 0 0,0 0 0,0 0 0,0 0 0,-1 0 0,1-1 0,0 1 0,-1 0 0,1 0 0,-1 0 0,0 0 0,0-4 0,0 4 0,0 0 0,0 0 0,0 1 0,0-1 0,-1 0 0,1 0 0,0 0 0,-1 0 0,0 0 0,1 0 0,-1 0 0,0 1 0,0-1 0,0 0 0,0 1 0,0-1 0,-1 1 0,1-1 0,0 1 0,-1-1 0,-2-1 0,-1 0 0,-1 0 0,1 0 0,-1 1 0,1 0 0,-1 0 0,0 0 0,0 1 0,0-1 0,-6 1 0,10 1 0,0 0 0,0 0 0,0 0 0,0 1 0,0-1 0,0 1 0,0-1 0,0 1 0,0 0 0,0 0 0,0-1 0,1 1 0,-1 1 0,0-1 0,1 0 0,-1 0 0,0 1 0,1-1 0,0 0 0,-1 1 0,1 0 0,0-1 0,0 1 0,0 0 0,0 0 0,0-1 0,0 1 0,0 2 0,-1 1 0,1-1 0,0 0 0,0 0 0,1 0 0,-1 1 0,1-1 0,0 0 0,1 9 0,-1-12 0,0 1 0,1-1 0,-1 0 0,0 1 0,1-1 0,-1 0 0,1 1 0,0-1 0,0 0 0,-1 1 0,1-1 0,0 0 0,0 0 0,0 0 0,0 0 0,0 0 0,0 0 0,1 0 0,-1 0 0,0 0 0,0-1 0,1 1 0,-1 0 0,0-1 0,1 1 0,-1-1 0,1 0 0,1 1 0,13 4 0,-14-4 0,0 0 0,0-1 0,0 1 0,0 0 0,0-1 0,0 0 0,0 1 0,0-1 0,0 0 0,0 0 0,0 0 0,2-1 0,-1 1 0,0-1 0,0 0 0,0 0 0,0 0 0,0 0 0,-1 0 0,1-1 0,0 1 0,-1-1 0,1 0 0,-1 0 0,0 0 0,0 0 0,4-4 0,-5 5 0,-1 0 0,1 0 0,0-1 0,-1 1 0,1 0 0,-1 0 0,0 0 0,1 0 0,-1 0 0,0-1 0,0 1 0,0 0 0,0 0 0,0-1 0,0 1 0,0 0 0,0 0 0,0 0 0,0-1 0,-1 1 0,1 0 0,-1 0 0,1 0 0,0 0 0,-1 0 0,0-1 0,1 1 0,-1 0 0,0 0 0,0 1 0,1-1 0,-1 0 0,0 0 0,0 0 0,0 0 0,0 1 0,0-1 0,-1 0 0,0 0 0,1 0 0,0 0 0,0 0 0,-1 0 0,1 0 0,-1 1 0,1-1 0,0 1 0,-1-1 0,1 1 0,-1-1 0,1 1 0,-1 0 0,0-1 0,1 1 0,-1 0 0,1 0 0,-1 0 0,1 1 0,-1-1 0,1 0 0,-1 0 0,1 1 0,-1-1 0,1 1 0,-1 0 0,1-1 0,-1 1 0,1 0 0,0 0 0,-1 0 0,1 0 0,0 0 0,0 0 0,0 0 0,-2 2 0,2-1 0,-1 1 0,1-1 0,-1 0 0,1 1 0,0 0 0,0-1 0,0 1 0,0 0 0,0-1 0,1 1 0,-1 0 0,1 0 0,0 0 0,0-1 0,0 1 0,0 0 0,0 0 0,1 0 0,1 5 0,-2-8 0,0 1 0,0-1 0,0 1 0,0-1 0,0 1 0,0-1 0,1 1 0,-1-1 0,0 1 0,0-1 0,0 0 0,1 1 0,-1-1 0,0 1 0,1-1 0,-1 1 0,0-1 0,1 0 0,-1 1 0,0-1 0,1 0 0,-1 0 0,1 1 0,-1-1 0,1 0 0,-1 0 0,1 1 0,-1-1 0,1 0 0,-1 0 0,1 0 0,-1 0 0,1 0 0,-1 0 0,1 0 0,-1 0 0,1 0 0,-1 0 0,1 0 0,-1 0 0,1 0 0,-1 0 0,1-1 0,-1 1 0,1 0 0,-1 0 0,0 0 0,1-1 0,-1 1 0,1 0 0,-1-1 0,1 1 0,1-2 0,0 0 0,-1 0 0,1 0 0,0 0 0,-1 0 0,1 0 0,-1 0 0,0 0 0,2-3 0,0-3 0,8-23 0,-11 28 0,1 1 0,-1 0 0,1 0 0,-1-1 0,0 1 0,0 0 0,0 0 0,-1-1 0,1 1 0,0 0 0,-1 0 0,0-3 0,-1 3 0,1 1 0,-1-1 0,0 1 0,1 0 0,-1-1 0,0 1 0,0 0 0,0 1 0,0-1 0,0 0 0,0 0 0,0 1 0,0-1 0,0 1 0,-4-1 0,-2-1 0,4 2 0,1 1 0,0-1 0,0 0 0,0 1 0,-1 0 0,1 0 0,0 0 0,0 0 0,0 0 0,0 1 0,-4 3 0,-9 2 0,15-6 0,-1-1 0,1 1 0,0 0 0,-1 0 0,1 0 0,0 0 0,-1 0 0,1 0 0,0 0 0,0 0 0,0 0 0,0 1 0,0-1 0,1 0 0,-1 1 0,0-1 0,0 1 0,1-1 0,-1 1 0,1-1 0,-1 3 0,0 0 0,1 0 0,0 0 0,-1 0 0,1 0 0,1 0 0,-1 0 0,2 6 0,-1-8 0,0-1 0,0 0 0,0 0 0,0 1 0,0-1 0,0 0 0,1 0 0,-1 0 0,0 0 0,1-1 0,-1 1 0,0 0 0,1 0 0,-1-1 0,1 1 0,-1-1 0,4 1 0,6 4 0,-7-4 0,1 0 0,0-1 0,-1 1 0,1-1 0,0 0 0,-1 0 0,1 0 0,0 0 0,-1-1 0,1 0 0,0 0 0,5-2 0,-6 2 0,-1 0 0,1-1 0,-1 1 0,0-1 0,0 0 0,0 1 0,0-1 0,0-1 0,4-3 0,-5 4 0,0-1 0,-1 1 0,1-1 0,-1 1 0,0-1 0,0 0 0,0 0 0,0 0 0,0 0 0,0 0 0,0-5 0,-1 6 0,0 0 0,1 0 0,-1 0 0,0 0 0,-1 0 0,1 0 0,0 0 0,0 0 0,-1 0 0,1 0 0,-1 1 0,0-1 0,1 0 0,-1 0 0,0 0 0,0 1 0,0-1 0,0 0 0,-1 1 0,1-1 0,0 1 0,-1 0 0,-1-3 0,-2 2 0,1-1 0,-1 0 0,1 1 0,-1 0 0,0 0 0,0 0 0,-9-1 0,10 2 0,0 1 0,0-1 0,0 1 0,0 0 0,0 0 0,-7 2 0,9-2 0,0 0 0,0 1 0,0-1 0,0 1 0,0 0 0,0-1 0,0 1 0,0 0 0,1 0 0,-1 0 0,0 1 0,1-1 0,-1 0 0,1 0 0,-2 3 0,1-1-1365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24575,'0'0'0,"-1"1"0,0-1 0,1 0 0,-1 1 0,0-1 0,1 0 0,-1 1 0,0-1 0,1 1 0,-1-1 0,1 1 0,-1-1 0,1 1 0,-1-1 0,1 1 0,0 0 0,-1-1 0,1 1 0,0 0 0,-1-1 0,1 1 0,0 0 0,0-1 0,-1 1 0,1 0 0,0 1 0,0-1 0,-1 1 0,1-1 0,0 1 0,0 0 0,0-1 0,0 1 0,0-1 0,0 1 0,0 0 0,0-1 0,1 3 0,0-2 0,0 0 0,1 0 0,-1 0 0,1-1 0,-1 1 0,1 0 0,0-1 0,0 1 0,-1-1 0,1 1 0,0-1 0,4 2 0,-5-3 0,0 1 0,0-1 0,0 0 0,-1 1 0,1-1 0,0 0 0,0 0 0,0 0 0,0 0 0,-1 0 0,1 0 0,0 0 0,0 0 0,0 0 0,0 0 0,0 0 0,-1 0 0,1-1 0,0 1 0,0 0 0,0-1 0,-1 1 0,1 0 0,0-1 0,0 1 0,-1-1 0,1 1 0,0-1 0,-1 0 0,1 1 0,-1-1 0,1 1 0,-1-1 0,1 0 0,0-1 0,0-1 0,1 1 0,-1-1 0,0 0 0,0 1 0,0-1 0,-1 0 0,2-6 0,-2 9 0,0-1 0,0 0 0,0 1 0,-1-1 0,1 1 0,0-1 0,0 0 0,0 1 0,-1-1 0,1 1 0,0-1 0,-1 0 0,1 1 0,0-1 0,-1 1 0,1-1 0,-1 1 0,1-1 0,-1 1 0,1 0 0,-1-1 0,1 1 0,-1 0 0,1-1 0,-1 1 0,0 0 0,1 0 0,-1-1 0,1 1 0,-1 0 0,0 0 0,1 0 0,-1 0 0,0 0 0,1 0 0,-1 0 0,0 0 0,1 0 0,-1 0 0,0 0 0,0 1 0,0-1 0,-1 0 0,0 0 0,1 0 0,-1 1 0,1-1 0,-1 1 0,1-1 0,-1 1 0,1 0 0,0-1 0,-1 1 0,1 0 0,0 0 0,-2 2 0,2-3 0,1 1 0,-1-1 0,1 1 0,0-1 0,-1 1 0,1 0 0,0-1 0,0 1 0,-1-1 0,1 1 0,0 0 0,0-1 0,0 1 0,0-1 0,0 1 0,0 0 0,0-1 0,0 1 0,0 0 0,0-1 0,0 1 0,0-1 0,0 1 0,0 0 0,1-1 0,-1 1 0,0-1 0,0 1 0,1 0 0,-1-1 0,0 1 0,1-1 0,-1 1 0,1-1 0,-1 0 0,1 1 0,-1-1 0,1 1 0,-1-1 0,1 1 0,3 1 0,0 1 0,0-1 0,0 0 0,0 0 0,0 0 0,0 0 0,0-1 0,1 1 0,-1-1 0,0 0 0,1-1 0,-1 1 0,1-1 0,-1 0 0,1 0 0,-1 0 0,10-2 0,-14 1 0,1 1 0,-1 0 0,1-1 0,-1 1 0,1 0 0,-1-1 0,1 1 0,-1-1 0,1 1 0,-1-1 0,1 1 0,-1-1 0,0 1 0,1-1 0,-1 0 0,0 1 0,1-1 0,-1 0 0,0 1 0,0-1 0,0 0 0,0 1 0,0-1 0,1 0 0,-1 1 0,0-1 0,-1 0 0,1 1 0,0-1 0,0 0 0,0 0 0,-9-27 0,5 16 0,3 6 0,-1 1 0,1 0 0,-1 0 0,0 0 0,-5-10 0,7 14 0,-1 0 0,1 0 0,-1 0 0,0 1 0,1-1 0,-1 0 0,0 0 0,1 1 0,-1-1 0,0 1 0,0-1 0,0 0 0,0 1 0,1-1 0,-1 1 0,0 0 0,0-1 0,0 1 0,0 0 0,0 0 0,0-1 0,0 1 0,0 0 0,0 0 0,0 0 0,0 0 0,0 0 0,0 1 0,0-1 0,0 0 0,0 0 0,0 1 0,0-1 0,0 0 0,0 1 0,0-1 0,0 1 0,-1 0 0,0 1 0,-1 0 0,1 0 0,0 0 0,0 0 0,-1 0 0,1 1 0,1-1 0,-1 1 0,0-1 0,1 1 0,-3 4 0,2-2 0,0 1 0,0-1 0,0 1 0,1 0 0,-1 7 0,1-8 0,0 1 0,1 0 0,0 0 0,0 0 0,1-1 0,0 7 0,0-11 0,-1 1 0,0-1 0,1 0 0,-1 0 0,1 0 0,-1 1 0,1-1 0,0 0 0,0 0 0,-1 0 0,1 0 0,0 0 0,0 0 0,0 0 0,0-1 0,0 1 0,0 0 0,0 0 0,1-1 0,-1 1 0,0-1 0,0 1 0,0-1 0,1 1 0,-1-1 0,0 0 0,0 0 0,1 1 0,-1-1 0,0 0 0,3 0 0,-2 0 0,-1 0 0,0-1 0,1 1 0,-1 0 0,1 0 0,-1 0 0,0-1 0,1 1 0,-1-1 0,0 1 0,1-1 0,-1 0 0,0 1 0,0-1 0,1 0 0,-1 0 0,0 0 0,0 0 0,0 0 0,0 0 0,1-1 0,-1-1 0,1 0 0,-1 1 0,0-1 0,0 0 0,0 0 0,0 0 0,0 0 0,-1 0 0,1-4 0,-1 3 0,0 0 0,0-1 0,0 1 0,-1-1 0,0 1 0,0 0 0,0-1 0,0 1 0,-3-7 0,3 10 0,1 0 0,-1 0 0,1 0 0,-1 0 0,1 0 0,-1 0 0,1 0 0,-1 0 0,0 0 0,0 0 0,0 0 0,1 1 0,-1-1 0,0 0 0,0 0 0,0 1 0,0-1 0,0 1 0,0-1 0,0 1 0,0-1 0,0 1 0,-1 0 0,1 0 0,0-1 0,0 1 0,0 0 0,0 0 0,0 0 0,-1 0 0,1 0 0,0 0 0,0 1 0,0-1 0,0 0 0,0 0 0,0 1 0,-1-1 0,1 1 0,0-1 0,-1 2 0,-2 0 0,1 0 0,0 0 0,0 1 0,0-1 0,1 1 0,-1-1 0,0 1 0,-2 5 0,4-7 0,0 0 0,1 0 0,-1 0 0,1 0 0,-1 1 0,1-1 0,-1 0 0,1 0 0,0 1 0,0-1 0,-1 0 0,1 0 0,0 1 0,0-1 0,0 0 0,1 1 0,-1-1 0,0 0 0,0 0 0,1 1 0,-1-1 0,1 0 0,-1 0 0,1 0 0,-1 1 0,1-1 0,1 1 0,1 2 0,0 0 0,0 0 0,1 0 0,-1 0 0,1-1 0,0 0 0,0 0 0,0 0 0,0 0 0,1-1 0,5 3 0,-9-4 0,0-1 0,0 1 0,0-1 0,0 1 0,0-1 0,0 0 0,0 0 0,0 1 0,0-1 0,0 0 0,0 0 0,0 0 0,0 0 0,1 0 0,-1 0 0,1-1 0,-1 0 0,0 0 0,0 0 0,0 0 0,-1 0 0,1 0 0,0-1 0,-1 1 0,1 0 0,-1 0 0,1 0 0,-1-1 0,0 1 0,1 0 0,-1-2 0,6-19 0,-4 17 0,0 0 0,0-1 0,-1 1 0,0-1 0,0 0 0,0 1 0,0-1 0,-1 0 0,0 1 0,-2-12 0,1 16 0,1-1 0,-1 1 0,0 0 0,0-1 0,0 1 0,0 0 0,0 0 0,0 0 0,0-1 0,0 1 0,0 0 0,0 0 0,-1 1 0,1-1 0,0 0 0,-1 0 0,1 1 0,-1-1 0,1 0 0,-1 1 0,1 0 0,-1-1 0,1 1 0,-3 0 0,-6-1 0,1 0 0,-19 2 0,14-1 0,11 0 0,1 1 0,0-1 0,0 1 0,0-1 0,0 1 0,0 0 0,0 0 0,0-1 0,0 1 0,0 1 0,1-1 0,-1 0 0,0 0 0,1 1 0,-1-1 0,1 1 0,-1-1 0,1 1 0,0 0 0,-1-1 0,1 1 0,0 0 0,0 0 0,-1 4 0,0-1 0,0 1 0,0-1 0,0 1 0,1 0 0,0 0 0,0 0 0,0 11 0,2-15 0,-1 0 0,1 0 0,-1 0 0,1-1 0,0 1 0,0 0 0,0 0 0,0-1 0,0 1 0,0-1 0,0 1 0,1-1 0,-1 1 0,0-1 0,1 0 0,-1 0 0,3 2 0,3 1 0,-1 1 0,14 5 0,-15-7 0,0-1 0,0 0 0,0 0 0,0 0 0,1-1 0,-1 1 0,0-1 0,1-1 0,-1 1 0,0-1 0,1 0 0,-1 0 0,7-1 0,-11 1 0,0-1 0,-1 0 0,1 1 0,0-1 0,-1 0 0,1 1 0,0-1 0,-1 0 0,1 0 0,-1 0 0,1 1 0,-1-1 0,1 0 0,-1 0 0,0 0 0,1 0 0,-1 0 0,0 0 0,0 0 0,0 0 0,0 0 0,0 0 0,0 0 0,0 0 0,0-1 0,-2-28 0,-11-30 0,13 57 0,-1 1 0,1-1 0,-1 0 0,0 1 0,0-1 0,0 1 0,0-1 0,0 1 0,0 0 0,-1 0 0,1-1 0,-1 1 0,1 0 0,-1 0 0,-4-3 0,5 4 0,-1 0 0,1 0 0,0 0 0,-1 0 0,1 0 0,-1 1 0,0-1 0,1 0 0,-1 1 0,0 0 0,1-1 0,-1 1 0,0 0 0,1 0 0,-1 0 0,0 0 0,1 0 0,-1 0 0,0 0 0,1 0 0,-1 1 0,0-1 0,1 1 0,-1-1 0,0 1 0,-1 1 0,-2 1 0,0 0 0,0 0 0,0 1 0,0 0 0,1 0 0,0 0 0,-1 1 0,2-1 0,-7 9 0,10-12 0,-1 0 0,1 1 0,0-1 0,0 0 0,0 0 0,0 0 0,0 0 0,0 0 0,0 0 0,0 0 0,1 1 0,-1-1 0,0 0 0,1 0 0,-1 0 0,0 0 0,1 0 0,0 0 0,-1 0 0,1 0 0,-1-1 0,1 1 0,0 0 0,0 0 0,0 0 0,-1-1 0,3 2 0,3 3 0,1 0 0,12 7 0,-10-7 0,-6-3 0,1-1 0,0 1 0,-1-1 0,1 1 0,0-1 0,0 0 0,0-1 0,0 1 0,0-1 0,0 1 0,0-1 0,7-1 0,-9 0 0,-1 1 0,1-1 0,0 0 0,0 0 0,0 0 0,-1-1 0,1 1 0,0 0 0,-1 0 0,1-1 0,-1 1 0,0-1 0,1 0 0,-1 1 0,0-1 0,0 0 0,0 0 0,1-3 0,-1 4 0,-1 0 0,1 0 0,-1 0 0,0 0 0,0 0 0,1 0 0,-1 0 0,0 0 0,0 0 0,0 0 0,0 0 0,0-1 0,0 1 0,0 0 0,-1 0 0,1 0 0,0 0 0,-1 0 0,1 0 0,0 0 0,-1 0 0,1 0 0,-1 0 0,0 0 0,1 1 0,-1-1 0,0 0 0,1 0 0,-1 0 0,0 1 0,0-1 0,0 0 0,0 1 0,0-1 0,0 1 0,-1-1 0,-5-4-1365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8T11:51:0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 24575,'0'0'0,"1"0"0,0 1 0,-1-1 0,1 1 0,-1-1 0,1 1 0,0-1 0,-1 1 0,1-1 0,-1 1 0,1-1 0,-1 1 0,1 0 0,-1-1 0,0 1 0,1 0 0,-1 0 0,0-1 0,0 1 0,1 0 0,-1-1 0,0 1 0,0 0 0,0 0 0,0 1 0,2 20 0,-2-21 0,0-1 0,0 1 0,0-1 0,-1 1 0,1-1 0,0 1 0,-1-1 0,1 1 0,0-1 0,-1 1 0,1-1 0,-1 0 0,1 1 0,-1-1 0,1 0 0,-1 1 0,1-1 0,-1 0 0,1 1 0,-2-1 0,-16 7 0,5-2 0,9-3 0,1 0 0,-1 0 0,0-1 0,0 1 0,0-1 0,0 0 0,0 0 0,0-1 0,0 1 0,0-1 0,-1 0 0,-5-1 0,2 1 0,-6 1 0,9 0 0,0-1 0,0 0 0,0 0 0,-10-2 0,14 1 0,0 0 0,0 0 0,0 1 0,0-1 0,0 0 0,1 0 0,-1 0 0,0 0 0,0 0 0,1 0 0,-1-1 0,0 1 0,1 0 0,-1 0 0,1 0 0,0-1 0,-1 1 0,1 0 0,0-1 0,0 1 0,0-3 0,-1 3 0,1-1 0,0 1 0,0-1 0,0 1 0,0-1 0,0 1 0,0-1 0,0 1 0,0-1 0,1 1 0,-1-1 0,1 1 0,-1 0 0,1-1 0,-1 1 0,1-1 0,0 1 0,1-2 0,23-6 0,-15 7 0,-6 0 0,0 1 0,0 0 0,0 1 0,0-1 0,0 1 0,0 0 0,0 0 0,0 0 0,1 1 0,-1-1 0,0 1 0,0 0 0,0 0 0,0 0 0,0 1 0,-1-1 0,1 1 0,0 0 0,-1 0 0,1 1 0,3 2 0,-3-2 0,0 0 0,0 0 0,-1 0 0,1 1 0,-1-1 0,6 8 0,-9-9 0,1-1 0,0 0 0,-1 0 0,1 0 0,0 1 0,-1-1 0,0 0 0,1 0 0,-1 1 0,0-1 0,1 0 0,-1 1 0,0-1 0,0 0 0,0 1 0,0-1 0,0 1 0,-1-1 0,1 0 0,0 1 0,-1-1 0,1 0 0,-1 0 0,1 1 0,-1-1 0,1 0 0,-1 0 0,0 0 0,-1 2 0,0-1 0,0-1 0,0 1 0,0-1 0,0 0 0,0 0 0,-1 0 0,1 0 0,0 0 0,0-1 0,-1 1 0,1-1 0,0 1 0,-4-1 0,-31 1 0,32-2 0,1 0 0,-1 0 0,1 0 0,0-1 0,-7-2 0,9 3 0,0 0 0,0 0 0,0 0 0,0-1 0,0 1 0,1 0 0,-1-1 0,0 1 0,1-1 0,-1 0 0,1 1 0,-3-5 0,3 4 0,0 0 0,1 0 0,-1 0 0,1 0 0,-1-1 0,1 1 0,0 0 0,0 0 0,0-1 0,0 1 0,0 0 0,1 0 0,-1-1 0,1 1 0,-1 0 0,1 0 0,0 0 0,0 0 0,0 0 0,0 0 0,0 0 0,0 0 0,1 0 0,-1 1 0,1-1 0,-1 0 0,4-2 0,5-3 0,-9 6 0,1 0 0,-1 0 0,1 0 0,0 0 0,-1 0 0,1 1 0,0-1 0,-1 0 0,1 1 0,3-1 0,3 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24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1,'17722'0,"-17705"0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11:46:4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1,'0'6573,"0"-6563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2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8.xml"/><Relationship Id="rId3" Type="http://schemas.openxmlformats.org/officeDocument/2006/relationships/image" Target="../media/image1.png"/><Relationship Id="rId7" Type="http://schemas.openxmlformats.org/officeDocument/2006/relationships/customXml" Target="../ink/ink15.xml"/><Relationship Id="rId12" Type="http://schemas.openxmlformats.org/officeDocument/2006/relationships/image" Target="../media/image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.xml"/><Relationship Id="rId11" Type="http://schemas.openxmlformats.org/officeDocument/2006/relationships/customXml" Target="../ink/ink17.xml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customXml" Target="../ink/ink13.xml"/><Relationship Id="rId9" Type="http://schemas.openxmlformats.org/officeDocument/2006/relationships/customXml" Target="../ink/ink16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7" Type="http://schemas.openxmlformats.org/officeDocument/2006/relationships/image" Target="../media/image1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17.png"/><Relationship Id="rId10" Type="http://schemas.openxmlformats.org/officeDocument/2006/relationships/customXml" Target="../ink/ink22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4443442" y="2983514"/>
              <a:ext cx="4735146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443" y="2974874"/>
                <a:ext cx="475278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14:cNvPr>
              <p14:cNvContentPartPr/>
              <p14:nvPr/>
            </p14:nvContentPartPr>
            <p14:xfrm>
              <a:off x="6951988" y="1695156"/>
              <a:ext cx="360" cy="2370407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3348" y="1686157"/>
                <a:ext cx="18000" cy="2388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5A0A1F-42FD-F789-FC7E-E4C5B176CC93}"/>
              </a:ext>
            </a:extLst>
          </p:cNvPr>
          <p:cNvCxnSpPr>
            <a:cxnSpLocks/>
          </p:cNvCxnSpPr>
          <p:nvPr/>
        </p:nvCxnSpPr>
        <p:spPr>
          <a:xfrm flipV="1">
            <a:off x="8744536" y="1948154"/>
            <a:ext cx="0" cy="1035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C4AE8-F13D-ACF9-4029-59ECF9D48A5C}"/>
              </a:ext>
            </a:extLst>
          </p:cNvPr>
          <p:cNvSpPr txBox="1"/>
          <p:nvPr/>
        </p:nvSpPr>
        <p:spPr>
          <a:xfrm>
            <a:off x="8571820" y="1603717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r>
              <a:rPr lang="zh-CN" altLang="en-US" b="1" dirty="0"/>
              <a:t>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85781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A’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4DEE1-8F1D-9B5A-21B7-09B16E5934CE}"/>
              </a:ext>
            </a:extLst>
          </p:cNvPr>
          <p:cNvSpPr txBox="1"/>
          <p:nvPr/>
        </p:nvSpPr>
        <p:spPr>
          <a:xfrm>
            <a:off x="5521557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A85F61-BA43-6398-7D99-3DB8D4175902}"/>
              </a:ext>
            </a:extLst>
          </p:cNvPr>
          <p:cNvSpPr txBox="1"/>
          <p:nvPr/>
        </p:nvSpPr>
        <p:spPr>
          <a:xfrm>
            <a:off x="7613779" y="2919269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F’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965392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8718140" y="2945580"/>
              <a:ext cx="56520" cy="60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95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14:cNvPr>
              <p14:cNvContentPartPr/>
              <p14:nvPr/>
            </p14:nvContentPartPr>
            <p14:xfrm>
              <a:off x="5640289" y="2953434"/>
              <a:ext cx="59760" cy="486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1289" y="2944434"/>
                <a:ext cx="774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964E5-8C80-CE19-6A0A-1DDB41D75BFE}"/>
              </a:ext>
            </a:extLst>
          </p:cNvPr>
          <p:cNvGrpSpPr/>
          <p:nvPr/>
        </p:nvGrpSpPr>
        <p:grpSpPr>
          <a:xfrm>
            <a:off x="7747839" y="2944614"/>
            <a:ext cx="61560" cy="63000"/>
            <a:chOff x="7747839" y="2944614"/>
            <a:chExt cx="6156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14:cNvPr>
                <p14:cNvContentPartPr/>
                <p14:nvPr/>
              </p14:nvContentPartPr>
              <p14:xfrm>
                <a:off x="7748559" y="2944614"/>
                <a:ext cx="57960" cy="597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9559" y="293597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14:cNvPr>
                <p14:cNvContentPartPr/>
                <p14:nvPr/>
              </p14:nvContentPartPr>
              <p14:xfrm>
                <a:off x="7747839" y="2968014"/>
                <a:ext cx="61560" cy="39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9199" y="2959374"/>
                  <a:ext cx="7920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68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2792188" y="2983514"/>
              <a:ext cx="638640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188" y="2974874"/>
                <a:ext cx="64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4209370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613694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4349340" y="2945580"/>
              <a:ext cx="56520" cy="608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700" y="2936940"/>
                <a:ext cx="74160" cy="78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9B75B00-74D1-0E04-43EB-3031F803FD56}"/>
              </a:ext>
            </a:extLst>
          </p:cNvPr>
          <p:cNvSpPr txBox="1"/>
          <p:nvPr/>
        </p:nvSpPr>
        <p:spPr>
          <a:xfrm>
            <a:off x="8576485" y="258246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A’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14:cNvPr>
              <p14:cNvContentPartPr/>
              <p14:nvPr/>
            </p14:nvContentPartPr>
            <p14:xfrm>
              <a:off x="8576485" y="2962366"/>
              <a:ext cx="56520" cy="60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FE476A2-DB6B-EDA2-399B-D9123361C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67845" y="2953726"/>
                <a:ext cx="7416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1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14:cNvPr>
              <p14:cNvContentPartPr/>
              <p14:nvPr/>
            </p14:nvContentPartPr>
            <p14:xfrm>
              <a:off x="2792188" y="2983514"/>
              <a:ext cx="638640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B53EB4A-016A-C56E-84C0-E10F868A23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3188" y="2974874"/>
                <a:ext cx="64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14:cNvPr>
              <p14:cNvContentPartPr/>
              <p14:nvPr/>
            </p14:nvContentPartPr>
            <p14:xfrm>
              <a:off x="6951988" y="1695156"/>
              <a:ext cx="360" cy="2370407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17C25D-0859-FBEE-6DC6-EF51A31AD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3348" y="1686157"/>
                <a:ext cx="18000" cy="2388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14:cNvPr>
              <p14:cNvContentPartPr/>
              <p14:nvPr/>
            </p14:nvContentPartPr>
            <p14:xfrm>
              <a:off x="6558148" y="1695156"/>
              <a:ext cx="360" cy="2370407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116A6-D69D-6E7A-C069-E435DA687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9508" y="1686515"/>
                <a:ext cx="18000" cy="2388048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5A0A1F-42FD-F789-FC7E-E4C5B176CC93}"/>
              </a:ext>
            </a:extLst>
          </p:cNvPr>
          <p:cNvCxnSpPr>
            <a:cxnSpLocks/>
          </p:cNvCxnSpPr>
          <p:nvPr/>
        </p:nvCxnSpPr>
        <p:spPr>
          <a:xfrm flipV="1">
            <a:off x="5596925" y="2514600"/>
            <a:ext cx="0" cy="46891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CFC4AE8-F13D-ACF9-4029-59ECF9D48A5C}"/>
              </a:ext>
            </a:extLst>
          </p:cNvPr>
          <p:cNvSpPr txBox="1"/>
          <p:nvPr/>
        </p:nvSpPr>
        <p:spPr>
          <a:xfrm>
            <a:off x="5424209" y="2136377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08F04-6C17-140B-A783-1CD2F4233EEF}"/>
              </a:ext>
            </a:extLst>
          </p:cNvPr>
          <p:cNvSpPr txBox="1"/>
          <p:nvPr/>
        </p:nvSpPr>
        <p:spPr>
          <a:xfrm>
            <a:off x="5424209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4DEE1-8F1D-9B5A-21B7-09B16E5934CE}"/>
              </a:ext>
            </a:extLst>
          </p:cNvPr>
          <p:cNvSpPr txBox="1"/>
          <p:nvPr/>
        </p:nvSpPr>
        <p:spPr>
          <a:xfrm>
            <a:off x="4809633" y="2928794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A85F61-BA43-6398-7D99-3DB8D4175902}"/>
              </a:ext>
            </a:extLst>
          </p:cNvPr>
          <p:cNvSpPr txBox="1"/>
          <p:nvPr/>
        </p:nvSpPr>
        <p:spPr>
          <a:xfrm>
            <a:off x="8306107" y="2919269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F’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992292-CFA0-4907-7396-5061ECFF59B3}"/>
              </a:ext>
            </a:extLst>
          </p:cNvPr>
          <p:cNvSpPr txBox="1"/>
          <p:nvPr/>
        </p:nvSpPr>
        <p:spPr>
          <a:xfrm>
            <a:off x="6182988" y="2596400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7B2FB-6976-21ED-CEB9-4DA1169B8E30}"/>
              </a:ext>
            </a:extLst>
          </p:cNvPr>
          <p:cNvSpPr txBox="1"/>
          <p:nvPr/>
        </p:nvSpPr>
        <p:spPr>
          <a:xfrm>
            <a:off x="6965392" y="2605291"/>
            <a:ext cx="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H’</a:t>
            </a:r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14:cNvPr>
              <p14:cNvContentPartPr/>
              <p14:nvPr/>
            </p14:nvContentPartPr>
            <p14:xfrm>
              <a:off x="5577241" y="2945580"/>
              <a:ext cx="56520" cy="608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DC256C8-F9D2-1C35-270B-1DA164E905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8241" y="2936580"/>
                <a:ext cx="74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14:cNvPr>
              <p14:cNvContentPartPr/>
              <p14:nvPr/>
            </p14:nvContentPartPr>
            <p14:xfrm>
              <a:off x="4928365" y="2953434"/>
              <a:ext cx="59760" cy="486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4351B5-DB76-7688-8462-50DB3D8C9A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9365" y="2944434"/>
                <a:ext cx="774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8D964E5-8C80-CE19-6A0A-1DDB41D75BFE}"/>
              </a:ext>
            </a:extLst>
          </p:cNvPr>
          <p:cNvGrpSpPr/>
          <p:nvPr/>
        </p:nvGrpSpPr>
        <p:grpSpPr>
          <a:xfrm>
            <a:off x="8440167" y="2944614"/>
            <a:ext cx="61560" cy="63000"/>
            <a:chOff x="7747839" y="2944614"/>
            <a:chExt cx="6156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14:cNvPr>
                <p14:cNvContentPartPr/>
                <p14:nvPr/>
              </p14:nvContentPartPr>
              <p14:xfrm>
                <a:off x="7748559" y="2944614"/>
                <a:ext cx="57960" cy="597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1BBCA0B-1127-38E5-14C3-9486DC0874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9559" y="293597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14:cNvPr>
                <p14:cNvContentPartPr/>
                <p14:nvPr/>
              </p14:nvContentPartPr>
              <p14:xfrm>
                <a:off x="7747839" y="2968014"/>
                <a:ext cx="61560" cy="396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6221976-02E4-A4D8-AC38-54280FA82D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39199" y="2959374"/>
                  <a:ext cx="7920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3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43BF24-694F-9238-7CB0-6B3DC2D6090C}"/>
              </a:ext>
            </a:extLst>
          </p:cNvPr>
          <p:cNvSpPr/>
          <p:nvPr/>
        </p:nvSpPr>
        <p:spPr>
          <a:xfrm>
            <a:off x="1779563" y="1624818"/>
            <a:ext cx="2532185" cy="3291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8D1380-C399-8823-ED59-F5DFB21C3344}"/>
              </a:ext>
            </a:extLst>
          </p:cNvPr>
          <p:cNvCxnSpPr/>
          <p:nvPr/>
        </p:nvCxnSpPr>
        <p:spPr>
          <a:xfrm flipH="1">
            <a:off x="1779563" y="1624818"/>
            <a:ext cx="2532185" cy="3291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DDCC8C4-948D-0BB4-3F39-9A0179F1528B}"/>
              </a:ext>
            </a:extLst>
          </p:cNvPr>
          <p:cNvSpPr/>
          <p:nvPr/>
        </p:nvSpPr>
        <p:spPr>
          <a:xfrm>
            <a:off x="1852613" y="1690394"/>
            <a:ext cx="304800" cy="3107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C9B7E24-B64C-8ECD-A99E-FD9DD5897276}"/>
              </a:ext>
            </a:extLst>
          </p:cNvPr>
          <p:cNvSpPr/>
          <p:nvPr/>
        </p:nvSpPr>
        <p:spPr>
          <a:xfrm>
            <a:off x="1938336" y="1781171"/>
            <a:ext cx="133350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E1AD032-83F0-7D9C-C64F-B820CC05480E}"/>
                  </a:ext>
                </a:extLst>
              </p14:cNvPr>
              <p14:cNvContentPartPr/>
              <p14:nvPr/>
            </p14:nvContentPartPr>
            <p14:xfrm>
              <a:off x="1785593" y="4576613"/>
              <a:ext cx="218880" cy="270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E1AD032-83F0-7D9C-C64F-B820CC054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6593" y="4567973"/>
                <a:ext cx="236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B694DED-A5F1-F886-D0DE-F1F0ED008E47}"/>
                  </a:ext>
                </a:extLst>
              </p14:cNvPr>
              <p14:cNvContentPartPr/>
              <p14:nvPr/>
            </p14:nvContentPartPr>
            <p14:xfrm rot="12962169">
              <a:off x="1392596" y="3317292"/>
              <a:ext cx="181080" cy="190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B694DED-A5F1-F886-D0DE-F1F0ED008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2962169">
                <a:off x="1383596" y="3308292"/>
                <a:ext cx="19872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E03B311F-8040-C8CE-CE19-9B13B7274B60}"/>
              </a:ext>
            </a:extLst>
          </p:cNvPr>
          <p:cNvSpPr txBox="1"/>
          <p:nvPr/>
        </p:nvSpPr>
        <p:spPr>
          <a:xfrm>
            <a:off x="1766886" y="41475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04C5D7-D183-0481-CEBB-02C283D62BCC}"/>
              </a:ext>
            </a:extLst>
          </p:cNvPr>
          <p:cNvSpPr txBox="1"/>
          <p:nvPr/>
        </p:nvSpPr>
        <p:spPr>
          <a:xfrm>
            <a:off x="981544" y="32735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dirty="0"/>
              <a:t>Φ</a:t>
            </a:r>
            <a:endParaRPr lang="zh-CN" altLang="en-US" b="1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68E5054-5FAA-7DE8-D684-60CA621FFFEC}"/>
              </a:ext>
            </a:extLst>
          </p:cNvPr>
          <p:cNvCxnSpPr>
            <a:cxnSpLocks/>
          </p:cNvCxnSpPr>
          <p:nvPr/>
        </p:nvCxnSpPr>
        <p:spPr>
          <a:xfrm>
            <a:off x="591671" y="3227876"/>
            <a:ext cx="117882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D26B982-4763-CD53-211B-1CDA5E7F6175}"/>
                  </a:ext>
                </a:extLst>
              </p14:cNvPr>
              <p14:cNvContentPartPr/>
              <p14:nvPr/>
            </p14:nvContentPartPr>
            <p14:xfrm>
              <a:off x="1125064" y="3162173"/>
              <a:ext cx="161280" cy="1497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D26B982-4763-CD53-211B-1CDA5E7F61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6084" y="3153173"/>
                <a:ext cx="178881" cy="1674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2E70289-1B39-D856-97B4-DCF727E84D44}"/>
              </a:ext>
            </a:extLst>
          </p:cNvPr>
          <p:cNvCxnSpPr>
            <a:cxnSpLocks/>
          </p:cNvCxnSpPr>
          <p:nvPr/>
        </p:nvCxnSpPr>
        <p:spPr>
          <a:xfrm rot="19083826">
            <a:off x="739110" y="3620946"/>
            <a:ext cx="117882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FAC99BC-2147-E947-FF26-98A89C12F7A2}"/>
                  </a:ext>
                </a:extLst>
              </p14:cNvPr>
              <p14:cNvContentPartPr/>
              <p14:nvPr/>
            </p14:nvContentPartPr>
            <p14:xfrm rot="19083826">
              <a:off x="1272503" y="3555243"/>
              <a:ext cx="161280" cy="149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FAC99BC-2147-E947-FF26-98A89C12F7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9083826">
                <a:off x="1263523" y="3546243"/>
                <a:ext cx="178881" cy="1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35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2C02F6-AFCE-3E4F-FF93-602EFBA0EAEF}"/>
              </a:ext>
            </a:extLst>
          </p:cNvPr>
          <p:cNvCxnSpPr>
            <a:cxnSpLocks/>
          </p:cNvCxnSpPr>
          <p:nvPr/>
        </p:nvCxnSpPr>
        <p:spPr>
          <a:xfrm>
            <a:off x="2139193" y="3204594"/>
            <a:ext cx="374149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2F6DF8E-9C82-C8EC-DCFE-ED79BB7A8271}"/>
              </a:ext>
            </a:extLst>
          </p:cNvPr>
          <p:cNvCxnSpPr/>
          <p:nvPr/>
        </p:nvCxnSpPr>
        <p:spPr>
          <a:xfrm flipV="1">
            <a:off x="4085439" y="1778466"/>
            <a:ext cx="0" cy="27851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264553-DCD8-4699-7262-B64FEBBD34E1}"/>
              </a:ext>
            </a:extLst>
          </p:cNvPr>
          <p:cNvSpPr txBox="1"/>
          <p:nvPr/>
        </p:nvSpPr>
        <p:spPr>
          <a:xfrm>
            <a:off x="3728908" y="1300402"/>
            <a:ext cx="56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DA3951-EA44-CA13-8F11-B4A30BF66820}"/>
              </a:ext>
            </a:extLst>
          </p:cNvPr>
          <p:cNvCxnSpPr/>
          <p:nvPr/>
        </p:nvCxnSpPr>
        <p:spPr>
          <a:xfrm>
            <a:off x="2768367" y="2491530"/>
            <a:ext cx="1317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AB8955-994A-B82C-E86D-DB426D6EBE27}"/>
              </a:ext>
            </a:extLst>
          </p:cNvPr>
          <p:cNvCxnSpPr/>
          <p:nvPr/>
        </p:nvCxnSpPr>
        <p:spPr>
          <a:xfrm>
            <a:off x="2768367" y="3893890"/>
            <a:ext cx="1317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F9C918F-5D64-0821-74F4-EB643AB35033}"/>
              </a:ext>
            </a:extLst>
          </p:cNvPr>
          <p:cNvCxnSpPr/>
          <p:nvPr/>
        </p:nvCxnSpPr>
        <p:spPr>
          <a:xfrm flipV="1">
            <a:off x="2768367" y="2491530"/>
            <a:ext cx="1317072" cy="461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39BCF14-F85D-01BC-C86B-ADEFCD2D3057}"/>
              </a:ext>
            </a:extLst>
          </p:cNvPr>
          <p:cNvCxnSpPr/>
          <p:nvPr/>
        </p:nvCxnSpPr>
        <p:spPr>
          <a:xfrm flipV="1">
            <a:off x="2768367" y="3208089"/>
            <a:ext cx="1317072" cy="461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E6B2B04-0E62-BCA8-B965-AA55B8FA439A}"/>
              </a:ext>
            </a:extLst>
          </p:cNvPr>
          <p:cNvCxnSpPr/>
          <p:nvPr/>
        </p:nvCxnSpPr>
        <p:spPr>
          <a:xfrm flipV="1">
            <a:off x="2768367" y="3893890"/>
            <a:ext cx="1317072" cy="461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A16F6D3-77E6-A6DF-A8EC-6074B99C535B}"/>
              </a:ext>
            </a:extLst>
          </p:cNvPr>
          <p:cNvSpPr txBox="1"/>
          <p:nvPr/>
        </p:nvSpPr>
        <p:spPr>
          <a:xfrm>
            <a:off x="2290196" y="3755255"/>
            <a:ext cx="562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k1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14A6C7-0FC3-6C8E-9B93-B57711FED0CA}"/>
              </a:ext>
            </a:extLst>
          </p:cNvPr>
          <p:cNvSpPr txBox="1"/>
          <p:nvPr/>
        </p:nvSpPr>
        <p:spPr>
          <a:xfrm>
            <a:off x="2290195" y="2330768"/>
            <a:ext cx="56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K2</a:t>
            </a:r>
          </a:p>
          <a:p>
            <a:endParaRPr lang="zh-CN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73FCDC9-3386-7C74-3AD1-02A96F653DC7}"/>
                  </a:ext>
                </a:extLst>
              </p14:cNvPr>
              <p14:cNvContentPartPr/>
              <p14:nvPr/>
            </p14:nvContentPartPr>
            <p14:xfrm>
              <a:off x="3648765" y="3195700"/>
              <a:ext cx="33840" cy="1263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73FCDC9-3386-7C74-3AD1-02A96F653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765" y="3187060"/>
                <a:ext cx="5148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2427CED3-19CB-868C-64F7-096AFC182DFA}"/>
              </a:ext>
            </a:extLst>
          </p:cNvPr>
          <p:cNvSpPr txBox="1"/>
          <p:nvPr/>
        </p:nvSpPr>
        <p:spPr>
          <a:xfrm>
            <a:off x="3294948" y="311548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θ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7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4</cp:revision>
  <dcterms:created xsi:type="dcterms:W3CDTF">2024-09-28T11:44:55Z</dcterms:created>
  <dcterms:modified xsi:type="dcterms:W3CDTF">2024-10-09T06:54:36Z</dcterms:modified>
</cp:coreProperties>
</file>