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328" r:id="rId2"/>
    <p:sldId id="352" r:id="rId3"/>
    <p:sldId id="359" r:id="rId4"/>
    <p:sldId id="355" r:id="rId5"/>
    <p:sldId id="357" r:id="rId6"/>
    <p:sldId id="356" r:id="rId7"/>
    <p:sldId id="358" r:id="rId8"/>
    <p:sldId id="360" r:id="rId9"/>
    <p:sldId id="361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52"/>
            <p14:sldId id="359"/>
          </p14:sldIdLst>
        </p14:section>
        <p14:section name="常用属性和方法" id="{2A1600EF-682B-C244-B4AD-15B9744C46D4}">
          <p14:sldIdLst>
            <p14:sldId id="355"/>
            <p14:sldId id="357"/>
          </p14:sldIdLst>
        </p14:section>
        <p14:section name="代理" id="{F023D97B-E8CA-4644-8E52-7608632E9BA8}">
          <p14:sldIdLst>
            <p14:sldId id="356"/>
            <p14:sldId id="358"/>
          </p14:sldIdLst>
        </p14:section>
        <p14:section name="JavaScript" id="{5E9DDCD9-110E-7545-84DD-ED48FF294C6F}">
          <p14:sldIdLst>
            <p14:sldId id="360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067" autoAdjust="0"/>
  </p:normalViewPr>
  <p:slideViewPr>
    <p:cSldViewPr snapToGrid="0" snapToObjects="1">
      <p:cViewPr>
        <p:scale>
          <a:sx n="89" d="100"/>
          <a:sy n="89" d="100"/>
        </p:scale>
        <p:origin x="-16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14-6-30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14-6-30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CN" dirty="0"/>
              <a:t>UIWebView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UIWebView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r>
              <a:rPr kumimoji="1" lang="zh-CN" altLang="en-US" sz="1800"/>
              <a:t>是</a:t>
            </a:r>
            <a:r>
              <a:rPr kumimoji="1" lang="en-US" altLang="zh-CN" sz="1800"/>
              <a:t>iOS</a:t>
            </a:r>
            <a:r>
              <a:rPr kumimoji="1" lang="zh-CN" altLang="en-US" sz="1800"/>
              <a:t>内置的浏览器控件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系统自带的</a:t>
            </a:r>
            <a:r>
              <a:rPr kumimoji="1" lang="en-US" altLang="zh-CN" sz="1800"/>
              <a:t>Safari</a:t>
            </a:r>
            <a:r>
              <a:rPr kumimoji="1" lang="zh-CN" altLang="en-US" sz="1800"/>
              <a:t>浏览器就是通过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r>
              <a:rPr kumimoji="1" lang="zh-CN" altLang="en-US" sz="1800"/>
              <a:t>实现的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r>
              <a:rPr kumimoji="1" lang="zh-CN" altLang="en-US" sz="1800"/>
              <a:t>不但能加载远程的网页资源，还能加载绝大部分的常见文件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html</a:t>
            </a:r>
            <a:r>
              <a:rPr kumimoji="1" lang="zh-CN" altLang="en-US" sz="1800"/>
              <a:t>\</a:t>
            </a:r>
            <a:r>
              <a:rPr kumimoji="1" lang="en-US" altLang="zh-CN" sz="1800"/>
              <a:t>htm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pdf</a:t>
            </a:r>
            <a:r>
              <a:rPr kumimoji="1" lang="zh-CN" altLang="en-US" sz="1800"/>
              <a:t>、</a:t>
            </a:r>
            <a:r>
              <a:rPr kumimoji="1" lang="en-US" altLang="zh-CN" sz="1800"/>
              <a:t>doc</a:t>
            </a:r>
            <a:r>
              <a:rPr kumimoji="1" lang="zh-CN" altLang="en-US" sz="1800"/>
              <a:t>、</a:t>
            </a:r>
            <a:r>
              <a:rPr kumimoji="1" lang="en-US" altLang="zh-CN" sz="1800"/>
              <a:t>ppt</a:t>
            </a:r>
            <a:r>
              <a:rPr kumimoji="1" lang="zh-CN" altLang="en-US" sz="1800"/>
              <a:t>、</a:t>
            </a:r>
            <a:r>
              <a:rPr kumimoji="1" lang="en-US" altLang="zh-CN" sz="1800"/>
              <a:t>txt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mp4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…</a:t>
            </a:r>
            <a:r>
              <a:rPr kumimoji="1" lang="zh-CN" altLang="en-US" sz="1800"/>
              <a:t> </a:t>
            </a:r>
            <a:r>
              <a:rPr kumimoji="1" lang="en-US" altLang="zh-CN" sz="1800"/>
              <a:t>…</a:t>
            </a: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r>
              <a:rPr kumimoji="1" lang="zh-CN" altLang="en-US" sz="1800"/>
              <a:t>常用的加载资源的方法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)loadRequest:(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*)request;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695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键盘工具条显示中文</a:t>
            </a:r>
            <a:endParaRPr kumimoji="1" lang="zh-CN" altLang="en-US"/>
          </a:p>
        </p:txBody>
      </p:sp>
      <p:pic>
        <p:nvPicPr>
          <p:cNvPr id="5" name="图片 4" descr="QQ20140630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79" y="1450975"/>
            <a:ext cx="6252403" cy="4759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8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常用属性和方法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600"/>
              <a:t>重新加载（刷新）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)reload;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/>
              <a:t>停止</a:t>
            </a:r>
            <a:r>
              <a:rPr kumimoji="1" lang="zh-CN" altLang="en-US" sz="1600"/>
              <a:t>加载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)stopLoading;</a:t>
            </a:r>
          </a:p>
          <a:p>
            <a:pPr marL="0" indent="0">
              <a:buNone/>
            </a:pPr>
            <a:endParaRPr kumimoji="1" lang="en-US" altLang="zh-CN" sz="1600"/>
          </a:p>
          <a:p>
            <a:r>
              <a:rPr kumimoji="1" lang="zh-CN" altLang="en-US" sz="1600"/>
              <a:t>回退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)goBack;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/>
              <a:t>前进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)goForward;</a:t>
            </a:r>
          </a:p>
          <a:p>
            <a:pPr marL="0" indent="0">
              <a:buNone/>
            </a:pPr>
            <a:endParaRPr kumimoji="1" lang="en-US" altLang="zh-CN" sz="1600"/>
          </a:p>
          <a:p>
            <a:r>
              <a:rPr kumimoji="1" lang="zh-CN" altLang="en-US" sz="1600"/>
              <a:t>需要进行检测的数据类型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UIDataDetectorTypes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dataDetectorTypes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3171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常用属性和方法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是否能回退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=canGoBack)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canGoBack;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/>
              <a:t>是否能</a:t>
            </a:r>
            <a:r>
              <a:rPr kumimoji="1" lang="zh-CN" altLang="en-US" sz="1800"/>
              <a:t>前进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=canGoForward)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canGoForward;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/>
              <a:t>是否</a:t>
            </a:r>
            <a:r>
              <a:rPr kumimoji="1" lang="zh-CN" altLang="en-US" sz="1800"/>
              <a:t>正在加载中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=isLoading)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loading;</a:t>
            </a:r>
          </a:p>
          <a:p>
            <a:pPr marL="0" indent="0">
              <a:buNone/>
            </a:pPr>
            <a:endParaRPr kumimoji="1"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/>
              <a:t>是否伸缩内容至适应屏幕当前尺寸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scalesPageToFit;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52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监听</a:t>
            </a:r>
            <a:r>
              <a:rPr kumimoji="1" lang="en-US" altLang="zh-CN"/>
              <a:t>UIWebView</a:t>
            </a:r>
            <a:r>
              <a:rPr kumimoji="1" lang="zh-CN" altLang="en-US"/>
              <a:t>的加载过程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75175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成为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r>
              <a:rPr kumimoji="1" lang="zh-CN" altLang="en-US" sz="1800"/>
              <a:t>的代理，遵守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UIWebViewDelegate</a:t>
            </a:r>
            <a:r>
              <a:rPr kumimoji="1" lang="zh-CN" altLang="en-US" sz="1800"/>
              <a:t>协议，就能监听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r>
              <a:rPr kumimoji="1" lang="zh-CN" altLang="en-US" sz="1800"/>
              <a:t>的加载过程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开始发送请求（加载数据）时</a:t>
            </a:r>
            <a:r>
              <a:rPr kumimoji="1" lang="zh-CN" altLang="en-US" sz="1800"/>
              <a:t>调用这个方法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)webViewDidStartLoad:(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*)webView;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请求</a:t>
            </a:r>
            <a:r>
              <a:rPr kumimoji="1" lang="zh-CN" altLang="en-US" sz="1800"/>
              <a:t>完毕</a:t>
            </a:r>
            <a:r>
              <a:rPr kumimoji="1" lang="zh-CN" altLang="en-US" sz="1800"/>
              <a:t>（加载数据</a:t>
            </a:r>
            <a:r>
              <a:rPr kumimoji="1" lang="zh-CN" altLang="en-US" sz="1800"/>
              <a:t>完毕</a:t>
            </a:r>
            <a:r>
              <a:rPr kumimoji="1" lang="zh-CN" altLang="en-US" sz="1800"/>
              <a:t>）时调用这个方法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)webViewDidFinishLoad:(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*)webView;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请求</a:t>
            </a:r>
            <a:r>
              <a:rPr kumimoji="1" lang="zh-CN" altLang="en-US" sz="1800"/>
              <a:t>错误</a:t>
            </a:r>
            <a:r>
              <a:rPr kumimoji="1" lang="zh-CN" altLang="en-US" sz="1800"/>
              <a:t>时调用这个方法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)webView:(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*)webView didFailLoadWithError:(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*)error;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6167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监听</a:t>
            </a:r>
            <a:r>
              <a:rPr kumimoji="1" lang="en-US" altLang="zh-CN"/>
              <a:t>UIWebView</a:t>
            </a:r>
            <a:r>
              <a:rPr kumimoji="1" lang="zh-CN" altLang="en-US"/>
              <a:t>的加载过程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75175"/>
            <a:ext cx="8519654" cy="500303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r>
              <a:rPr kumimoji="1" lang="zh-CN" altLang="en-US" sz="1800"/>
              <a:t>在发送请求之前，都会调用这个方法，如果返回</a:t>
            </a:r>
            <a:r>
              <a:rPr kumimoji="1" lang="en-US" altLang="zh-CN" sz="1800"/>
              <a:t>NO</a:t>
            </a:r>
            <a:r>
              <a:rPr kumimoji="1" lang="zh-CN" altLang="en-US" sz="1800"/>
              <a:t>，代表停止加载请求，返回</a:t>
            </a:r>
            <a:r>
              <a:rPr kumimoji="1" lang="en-US" altLang="zh-CN" sz="1800"/>
              <a:t>YES</a:t>
            </a:r>
            <a:r>
              <a:rPr kumimoji="1" lang="zh-CN" altLang="en-US" sz="1800"/>
              <a:t>，代表允许加载请求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)webView:(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*)webView shouldStartLoadWithRequest:(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 navigationType:(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UIWebViewNavigationType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)navigationType;</a:t>
            </a:r>
          </a:p>
        </p:txBody>
      </p:sp>
    </p:spTree>
    <p:extLst>
      <p:ext uri="{BB962C8B-B14F-4D97-AF65-F5344CB8AC3E}">
        <p14:creationId xmlns:p14="http://schemas.microsoft.com/office/powerpoint/2010/main" val="39612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75175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JavaScript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JavaScript</a:t>
            </a:r>
            <a:r>
              <a:rPr kumimoji="1" lang="zh-CN" altLang="en-US" sz="1800"/>
              <a:t>是一门脚本语言，简称</a:t>
            </a:r>
            <a:r>
              <a:rPr kumimoji="1" lang="en-US" altLang="zh-CN" sz="1800"/>
              <a:t>JS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JS</a:t>
            </a:r>
            <a:r>
              <a:rPr kumimoji="1" lang="zh-CN" altLang="en-US" sz="1800"/>
              <a:t>的常见作用有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给</a:t>
            </a:r>
            <a:r>
              <a:rPr kumimoji="1" lang="en-US" altLang="zh-CN" sz="1800"/>
              <a:t>HTML</a:t>
            </a:r>
            <a:r>
              <a:rPr kumimoji="1" lang="zh-CN" altLang="en-US" sz="1800"/>
              <a:t>网页添加动态功能，比如响应用户的各种操作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操纵</a:t>
            </a:r>
            <a:r>
              <a:rPr kumimoji="1" lang="en-US" altLang="zh-CN" sz="1800"/>
              <a:t>HTML</a:t>
            </a:r>
            <a:r>
              <a:rPr kumimoji="1" lang="zh-CN" altLang="en-US" sz="1800"/>
              <a:t>元素，比如添加、删除、修改网页元素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r>
              <a:rPr kumimoji="1" lang="zh-CN" altLang="en-US" sz="1800"/>
              <a:t>常见的</a:t>
            </a:r>
            <a:r>
              <a:rPr kumimoji="1" lang="en-US" altLang="zh-CN" sz="1800"/>
              <a:t>JavaScript</a:t>
            </a:r>
            <a:r>
              <a:rPr kumimoji="1" lang="zh-CN" altLang="en-US" sz="1800"/>
              <a:t>函数</a:t>
            </a:r>
            <a:endParaRPr kumimoji="1" lang="en-US" altLang="zh-CN" sz="1800"/>
          </a:p>
          <a:p>
            <a:pPr marL="0" indent="0">
              <a:buNone/>
            </a:pPr>
            <a:r>
              <a:rPr kumimoji="1" lang="en-US" altLang="zh-CN" sz="1800"/>
              <a:t>alert(10);</a:t>
            </a:r>
            <a:r>
              <a:rPr kumimoji="1" lang="zh-CN" altLang="en-US" sz="1800"/>
              <a:t> 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弹框</a:t>
            </a:r>
            <a:endParaRPr lang="en-US" altLang="zh-TW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r>
              <a:rPr kumimoji="1" lang="en-US" altLang="zh-CN" sz="1800"/>
              <a:t>document</a:t>
            </a:r>
            <a:r>
              <a:rPr kumimoji="1" lang="zh-CN" altLang="zh-CN" sz="1800"/>
              <a:t>.</a:t>
            </a:r>
            <a:r>
              <a:rPr kumimoji="1" lang="en-US" altLang="zh-CN" sz="1800"/>
              <a:t>getElementById</a:t>
            </a:r>
            <a:r>
              <a:rPr kumimoji="1" lang="en-US" altLang="zh-CN" sz="1800"/>
              <a:t>(‘test’);</a:t>
            </a:r>
            <a:r>
              <a:rPr kumimoji="1" lang="zh-CN" altLang="en-US" sz="1800"/>
              <a:t>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根据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ID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获得某个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DOM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元素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9214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OC</a:t>
            </a:r>
            <a:r>
              <a:rPr kumimoji="1" lang="zh-CN" altLang="en-US"/>
              <a:t>中调用</a:t>
            </a:r>
            <a:r>
              <a:rPr kumimoji="1" lang="en-US" altLang="zh-CN"/>
              <a:t>JavaScipt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75175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如何在</a:t>
            </a:r>
            <a:r>
              <a:rPr kumimoji="1" lang="en-US" altLang="zh-CN" sz="1800"/>
              <a:t>OC</a:t>
            </a:r>
            <a:r>
              <a:rPr kumimoji="1" lang="zh-CN" altLang="en-US" sz="1800"/>
              <a:t>中调用</a:t>
            </a:r>
            <a:r>
              <a:rPr kumimoji="1" lang="en-US" altLang="zh-CN" sz="1800"/>
              <a:t>JavaScript</a:t>
            </a:r>
            <a:r>
              <a:rPr kumimoji="1" lang="zh-CN" altLang="en-US" sz="1800"/>
              <a:t>代码</a:t>
            </a:r>
            <a:endParaRPr kumimoji="1" lang="en-US" altLang="zh-CN" sz="1800"/>
          </a:p>
          <a:p>
            <a:pPr marL="0" indent="0">
              <a:buNone/>
            </a:pPr>
            <a:r>
              <a:rPr kumimoji="1" lang="zh-CN" altLang="en-US" sz="1800"/>
              <a:t>使用</a:t>
            </a:r>
            <a:r>
              <a:rPr kumimoji="1" lang="en-US" altLang="zh-CN" sz="1800"/>
              <a:t>UIWebView</a:t>
            </a:r>
            <a:r>
              <a:rPr kumimoji="1" lang="zh-CN" altLang="en-US" sz="1800"/>
              <a:t>的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stringByEvaluatingJavaScriptFromString</a:t>
            </a:r>
            <a:r>
              <a:rPr kumimoji="1" lang="zh-CN" altLang="en-US" sz="1800"/>
              <a:t>方法即可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66531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10329</TotalTime>
  <Words>367</Words>
  <Application>Microsoft Macintosh PowerPoint</Application>
  <PresentationFormat>全屏显示(4:3)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框架PPT2014</vt:lpstr>
      <vt:lpstr>网络 UIWebView</vt:lpstr>
      <vt:lpstr>UIWebView</vt:lpstr>
      <vt:lpstr>键盘工具条显示中文</vt:lpstr>
      <vt:lpstr>常用属性和方法</vt:lpstr>
      <vt:lpstr>常用属性和方法</vt:lpstr>
      <vt:lpstr>监听UIWebView的加载过程</vt:lpstr>
      <vt:lpstr>监听UIWebView的加载过程</vt:lpstr>
      <vt:lpstr>JavaScript</vt:lpstr>
      <vt:lpstr>OC中调用JavaScipt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5518</cp:revision>
  <dcterms:created xsi:type="dcterms:W3CDTF">2013-07-22T07:36:09Z</dcterms:created>
  <dcterms:modified xsi:type="dcterms:W3CDTF">2014-06-30T16:21:58Z</dcterms:modified>
</cp:coreProperties>
</file>