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8595" y="19685"/>
          <a:ext cx="11814810" cy="461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40"/>
                <a:gridCol w="1436370"/>
                <a:gridCol w="971550"/>
                <a:gridCol w="484505"/>
                <a:gridCol w="1476375"/>
                <a:gridCol w="1437640"/>
                <a:gridCol w="484505"/>
                <a:gridCol w="971550"/>
                <a:gridCol w="1620520"/>
                <a:gridCol w="1456055"/>
              </a:tblGrid>
              <a:tr h="706755">
                <a:tc gridSpan="9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logo</a:t>
                      </a:r>
                      <a:endParaRPr lang="en-US" altLang="zh-CN" sz="4000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收藏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88595" y="880110"/>
          <a:ext cx="1181481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735"/>
                <a:gridCol w="1181100"/>
                <a:gridCol w="1181735"/>
                <a:gridCol w="1181100"/>
                <a:gridCol w="1181735"/>
                <a:gridCol w="1181735"/>
                <a:gridCol w="1181100"/>
                <a:gridCol w="1181735"/>
                <a:gridCol w="1181100"/>
                <a:gridCol w="11817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导航栏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88595" y="1445895"/>
          <a:ext cx="11814175" cy="81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17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flash</a:t>
                      </a:r>
                      <a:r>
                        <a:rPr lang="zh-CN" altLang="en-US" sz="2000"/>
                        <a:t>动画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87325" y="2532380"/>
          <a:ext cx="11814810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70"/>
                <a:gridCol w="3938270"/>
                <a:gridCol w="3938270"/>
              </a:tblGrid>
              <a:tr h="5454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新闻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88595" y="3893185"/>
          <a:ext cx="1181481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70"/>
                <a:gridCol w="3938270"/>
                <a:gridCol w="39382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187960" y="4789805"/>
          <a:ext cx="11814175" cy="13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075"/>
                <a:gridCol w="1435100"/>
              </a:tblGrid>
              <a:tr h="68135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联系我们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81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滚动产品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87960" y="6286500"/>
          <a:ext cx="1181481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2017-05-31T00:45:56Z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