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86" r:id="rId7"/>
    <p:sldId id="276" r:id="rId8"/>
    <p:sldId id="287" r:id="rId9"/>
    <p:sldId id="277" r:id="rId10"/>
    <p:sldId id="267" r:id="rId11"/>
    <p:sldId id="260" r:id="rId12"/>
    <p:sldId id="263" r:id="rId13"/>
    <p:sldId id="271" r:id="rId14"/>
    <p:sldId id="268" r:id="rId15"/>
    <p:sldId id="261" r:id="rId16"/>
    <p:sldId id="266" r:id="rId17"/>
    <p:sldId id="265" r:id="rId18"/>
    <p:sldId id="264" r:id="rId19"/>
    <p:sldId id="269" r:id="rId20"/>
    <p:sldId id="270" r:id="rId21"/>
    <p:sldId id="273" r:id="rId22"/>
    <p:sldId id="262" r:id="rId23"/>
    <p:sldId id="275" r:id="rId24"/>
    <p:sldId id="274" r:id="rId25"/>
    <p:sldId id="278" r:id="rId26"/>
    <p:sldId id="272" r:id="rId27"/>
    <p:sldId id="280" r:id="rId28"/>
    <p:sldId id="279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0517" autoAdjust="0"/>
  </p:normalViewPr>
  <p:slideViewPr>
    <p:cSldViewPr snapToGrid="0" showGuides="1">
      <p:cViewPr varScale="1">
        <p:scale>
          <a:sx n="79" d="100"/>
          <a:sy n="79" d="100"/>
        </p:scale>
        <p:origin x="710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56-4BD2-B6EE-E48C18F0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4"/>
        <c:overlap val="100"/>
        <c:axId val="36981376"/>
        <c:axId val="36987264"/>
      </c:barChart>
      <c:catAx>
        <c:axId val="3698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6987264"/>
        <c:crosses val="autoZero"/>
        <c:auto val="1"/>
        <c:lblAlgn val="ctr"/>
        <c:lblOffset val="100"/>
        <c:noMultiLvlLbl val="0"/>
      </c:catAx>
      <c:valAx>
        <c:axId val="36987264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981376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02B41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95-4041-A412-78A6F06BB54B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95-4041-A412-78A6F06BB54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0.64</c:v>
                </c:pt>
                <c:pt idx="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95-4041-A412-78A6F06BB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solidFill>
                <a:srgbClr val="002B41"/>
              </a:solidFill>
            </a:ln>
            <a:effectLst>
              <a:outerShdw blurRad="635000" dist="2540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A8C-449B-B55E-5074769C6543}"/>
              </c:ext>
            </c:extLst>
          </c:dPt>
          <c:dPt>
            <c:idx val="2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8C-449B-B55E-5074769C6543}"/>
              </c:ext>
            </c:extLst>
          </c:dPt>
          <c:dPt>
            <c:idx val="4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8C-449B-B55E-5074769C6543}"/>
              </c:ext>
            </c:extLst>
          </c:dPt>
          <c:dPt>
            <c:idx val="6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8C-449B-B55E-5074769C6543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6.9</c:v>
                </c:pt>
                <c:pt idx="6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8C-449B-B55E-5074769C6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22"/>
        <c:axId val="137191808"/>
        <c:axId val="137193344"/>
      </c:barChart>
      <c:catAx>
        <c:axId val="13719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 w="9525" cap="flat" cmpd="sng" algn="ctr">
            <a:solidFill>
              <a:srgbClr val="002B4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7193344"/>
        <c:crosses val="autoZero"/>
        <c:auto val="1"/>
        <c:lblAlgn val="ctr"/>
        <c:lblOffset val="100"/>
        <c:noMultiLvlLbl val="0"/>
      </c:catAx>
      <c:valAx>
        <c:axId val="13719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2B41">
                  <a:alpha val="2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>
            <a:solidFill>
              <a:srgbClr val="002B4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7191808"/>
        <c:crosses val="autoZero"/>
        <c:crossBetween val="between"/>
      </c:valAx>
      <c:spPr>
        <a:noFill/>
        <a:ln>
          <a:solidFill>
            <a:srgbClr val="F1F1F1">
              <a:alpha val="20000"/>
            </a:srgbClr>
          </a:solidFill>
        </a:ln>
        <a:effectLst/>
      </c:spPr>
    </c:plotArea>
    <c:plotVisOnly val="1"/>
    <c:dispBlanksAs val="gap"/>
    <c:showDLblsOverMax val="0"/>
  </c:chart>
  <c:spPr>
    <a:noFill/>
    <a:ln>
      <a:solidFill>
        <a:srgbClr val="F1F1F1"/>
      </a:solidFill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是一种编程范式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简单来说就是将运算用函数的思想去实现。例如数组的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en-US" altLang="zh-CN" smtClean="0"/>
          </a:p>
          <a:p>
            <a:r>
              <a:rPr lang="en-US" altLang="zh-CN" smtClean="0"/>
              <a:t>Reactive Programming </a:t>
            </a:r>
            <a:r>
              <a:rPr lang="zh-CN" altLang="en-US" smtClean="0"/>
              <a:t>简单来说就是 当变数或资源发生变动时，由变数或资源自动告诉我发生变动了。</a:t>
            </a:r>
            <a:r>
              <a:rPr lang="en-US" altLang="zh-CN" smtClean="0"/>
              <a:t>Vue.js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5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1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9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3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0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22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98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35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47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8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6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8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82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1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4700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4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 前端工程师 </a:t>
            </a:r>
            <a:r>
              <a:rPr lang="en-US" altLang="zh-CN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蒋凤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1088504" y="2102360"/>
            <a:ext cx="2127697" cy="2127697"/>
          </a:xfrm>
          <a:prstGeom prst="ellipse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743059" y="2102360"/>
            <a:ext cx="2127697" cy="2127697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6377350" y="2104049"/>
            <a:ext cx="2127697" cy="2127697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092696" y="2104049"/>
            <a:ext cx="2127697" cy="2127697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388697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16525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915231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43059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599204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27032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64868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92696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稻壳儿小白白(http://dwz.cn/Wu2UP)"/>
          <p:cNvSpPr>
            <a:spLocks noChangeArrowheads="1"/>
          </p:cNvSpPr>
          <p:nvPr/>
        </p:nvSpPr>
        <p:spPr bwMode="auto">
          <a:xfrm flipV="1">
            <a:off x="2146223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5662539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>
            <a:spLocks noChangeArrowheads="1"/>
          </p:cNvSpPr>
          <p:nvPr/>
        </p:nvSpPr>
        <p:spPr bwMode="auto">
          <a:xfrm flipV="1">
            <a:off x="9158280" y="15439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 flipV="1">
            <a:off x="2146223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 flipV="1">
            <a:off x="5662539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 flipV="1">
            <a:off x="9158280" y="39061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稻壳儿小白白(http://dwz.cn/Wu2UP)"/>
          <p:cNvSpPr/>
          <p:nvPr/>
        </p:nvSpPr>
        <p:spPr bwMode="auto">
          <a:xfrm>
            <a:off x="9382117" y="4139499"/>
            <a:ext cx="412750" cy="369888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稻壳儿小白白(http://dwz.cn/Wu2UP)"/>
          <p:cNvSpPr/>
          <p:nvPr/>
        </p:nvSpPr>
        <p:spPr bwMode="auto">
          <a:xfrm>
            <a:off x="2392286" y="4198237"/>
            <a:ext cx="369887" cy="311150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稻壳儿小白白(http://dwz.cn/Wu2UP)"/>
          <p:cNvSpPr/>
          <p:nvPr/>
        </p:nvSpPr>
        <p:spPr bwMode="auto">
          <a:xfrm>
            <a:off x="5880027" y="4179187"/>
            <a:ext cx="376237" cy="384175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稻壳儿小白白(http://dwz.cn/Wu2UP)"/>
          <p:cNvSpPr/>
          <p:nvPr/>
        </p:nvSpPr>
        <p:spPr bwMode="auto">
          <a:xfrm>
            <a:off x="5880027" y="1763012"/>
            <a:ext cx="428625" cy="412750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稻壳儿小白白(http://dwz.cn/Wu2UP)"/>
          <p:cNvSpPr/>
          <p:nvPr/>
        </p:nvSpPr>
        <p:spPr bwMode="auto">
          <a:xfrm>
            <a:off x="9382117" y="1799524"/>
            <a:ext cx="412750" cy="376238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稻壳儿小白白(http://dwz.cn/Wu2UP)"/>
          <p:cNvSpPr/>
          <p:nvPr/>
        </p:nvSpPr>
        <p:spPr bwMode="auto">
          <a:xfrm>
            <a:off x="2428798" y="1799524"/>
            <a:ext cx="277813" cy="339725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731744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87399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731744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7399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5231041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6696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5231041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86696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8727806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83461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727806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83461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75044598"/>
              </p:ext>
            </p:extLst>
          </p:nvPr>
        </p:nvGraphicFramePr>
        <p:xfrm>
          <a:off x="967130" y="1736202"/>
          <a:ext cx="10306612" cy="452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76"/>
          <p:cNvSpPr txBox="1"/>
          <p:nvPr/>
        </p:nvSpPr>
        <p:spPr>
          <a:xfrm>
            <a:off x="5253465" y="1380400"/>
            <a:ext cx="1685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5934" y="1886673"/>
            <a:ext cx="4721785" cy="4116236"/>
            <a:chOff x="2098355" y="789986"/>
            <a:chExt cx="4201275" cy="36624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0339" y="944468"/>
              <a:ext cx="3917305" cy="2297694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2098355" y="789986"/>
              <a:ext cx="4201275" cy="3662479"/>
              <a:chOff x="3552668" y="726551"/>
              <a:chExt cx="5148000" cy="448779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26648" y="4871204"/>
                <a:ext cx="4800040" cy="3431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60000"/>
                      <a:lumMod val="85000"/>
                      <a:lumOff val="15000"/>
                    </a:schemeClr>
                  </a:gs>
                  <a:gs pos="100000">
                    <a:srgbClr val="0D0D0D">
                      <a:alpha val="0"/>
                      <a:lumMod val="85000"/>
                      <a:lumOff val="15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552668" y="726551"/>
                <a:ext cx="5148000" cy="3132000"/>
              </a:xfrm>
              <a:custGeom>
                <a:avLst/>
                <a:gdLst>
                  <a:gd name="connsiteX0" fmla="*/ 216000 w 5148000"/>
                  <a:gd name="connsiteY0" fmla="*/ 216000 h 3132000"/>
                  <a:gd name="connsiteX1" fmla="*/ 216000 w 5148000"/>
                  <a:gd name="connsiteY1" fmla="*/ 2916000 h 3132000"/>
                  <a:gd name="connsiteX2" fmla="*/ 4932000 w 5148000"/>
                  <a:gd name="connsiteY2" fmla="*/ 2916000 h 3132000"/>
                  <a:gd name="connsiteX3" fmla="*/ 4932000 w 5148000"/>
                  <a:gd name="connsiteY3" fmla="*/ 216000 h 3132000"/>
                  <a:gd name="connsiteX4" fmla="*/ 181341 w 5148000"/>
                  <a:gd name="connsiteY4" fmla="*/ 0 h 3132000"/>
                  <a:gd name="connsiteX5" fmla="*/ 4966659 w 5148000"/>
                  <a:gd name="connsiteY5" fmla="*/ 0 h 3132000"/>
                  <a:gd name="connsiteX6" fmla="*/ 5148000 w 5148000"/>
                  <a:gd name="connsiteY6" fmla="*/ 181341 h 3132000"/>
                  <a:gd name="connsiteX7" fmla="*/ 5148000 w 5148000"/>
                  <a:gd name="connsiteY7" fmla="*/ 3132000 h 3132000"/>
                  <a:gd name="connsiteX8" fmla="*/ 0 w 5148000"/>
                  <a:gd name="connsiteY8" fmla="*/ 3132000 h 3132000"/>
                  <a:gd name="connsiteX9" fmla="*/ 0 w 5148000"/>
                  <a:gd name="connsiteY9" fmla="*/ 181341 h 3132000"/>
                  <a:gd name="connsiteX10" fmla="*/ 181341 w 5148000"/>
                  <a:gd name="connsiteY10" fmla="*/ 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8000" h="3132000">
                    <a:moveTo>
                      <a:pt x="216000" y="216000"/>
                    </a:moveTo>
                    <a:lnTo>
                      <a:pt x="216000" y="2916000"/>
                    </a:lnTo>
                    <a:lnTo>
                      <a:pt x="4932000" y="2916000"/>
                    </a:lnTo>
                    <a:lnTo>
                      <a:pt x="4932000" y="216000"/>
                    </a:lnTo>
                    <a:close/>
                    <a:moveTo>
                      <a:pt x="181341" y="0"/>
                    </a:moveTo>
                    <a:lnTo>
                      <a:pt x="4966659" y="0"/>
                    </a:lnTo>
                    <a:cubicBezTo>
                      <a:pt x="5066811" y="0"/>
                      <a:pt x="5148000" y="81189"/>
                      <a:pt x="5148000" y="181341"/>
                    </a:cubicBezTo>
                    <a:lnTo>
                      <a:pt x="5148000" y="3132000"/>
                    </a:lnTo>
                    <a:lnTo>
                      <a:pt x="0" y="3132000"/>
                    </a:lnTo>
                    <a:lnTo>
                      <a:pt x="0" y="181341"/>
                    </a:lnTo>
                    <a:cubicBezTo>
                      <a:pt x="0" y="81189"/>
                      <a:pt x="81189" y="0"/>
                      <a:pt x="1813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52668" y="3858551"/>
                <a:ext cx="5148000" cy="509665"/>
              </a:xfrm>
              <a:custGeom>
                <a:avLst/>
                <a:gdLst>
                  <a:gd name="connsiteX0" fmla="*/ 0 w 5148000"/>
                  <a:gd name="connsiteY0" fmla="*/ 0 h 509665"/>
                  <a:gd name="connsiteX1" fmla="*/ 5148000 w 5148000"/>
                  <a:gd name="connsiteY1" fmla="*/ 0 h 509665"/>
                  <a:gd name="connsiteX2" fmla="*/ 5148000 w 5148000"/>
                  <a:gd name="connsiteY2" fmla="*/ 328324 h 509665"/>
                  <a:gd name="connsiteX3" fmla="*/ 4966659 w 5148000"/>
                  <a:gd name="connsiteY3" fmla="*/ 509665 h 509665"/>
                  <a:gd name="connsiteX4" fmla="*/ 181341 w 5148000"/>
                  <a:gd name="connsiteY4" fmla="*/ 509665 h 509665"/>
                  <a:gd name="connsiteX5" fmla="*/ 0 w 5148000"/>
                  <a:gd name="connsiteY5" fmla="*/ 328324 h 5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8000" h="509665">
                    <a:moveTo>
                      <a:pt x="0" y="0"/>
                    </a:moveTo>
                    <a:lnTo>
                      <a:pt x="5148000" y="0"/>
                    </a:lnTo>
                    <a:lnTo>
                      <a:pt x="5148000" y="328324"/>
                    </a:lnTo>
                    <a:cubicBezTo>
                      <a:pt x="5148000" y="428476"/>
                      <a:pt x="5066811" y="509665"/>
                      <a:pt x="4966659" y="509665"/>
                    </a:cubicBezTo>
                    <a:lnTo>
                      <a:pt x="181341" y="509665"/>
                    </a:lnTo>
                    <a:cubicBezTo>
                      <a:pt x="81189" y="509665"/>
                      <a:pt x="0" y="428476"/>
                      <a:pt x="0" y="3283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9398"/>
                  </a:gs>
                  <a:gs pos="100000">
                    <a:srgbClr val="D0D2D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126730" y="4368216"/>
                <a:ext cx="1999876" cy="674557"/>
              </a:xfrm>
              <a:custGeom>
                <a:avLst/>
                <a:gdLst>
                  <a:gd name="connsiteX0" fmla="*/ 485189 w 2612038"/>
                  <a:gd name="connsiteY0" fmla="*/ 0 h 1054155"/>
                  <a:gd name="connsiteX1" fmla="*/ 2126847 w 2612038"/>
                  <a:gd name="connsiteY1" fmla="*/ 0 h 1054155"/>
                  <a:gd name="connsiteX2" fmla="*/ 2346146 w 2612038"/>
                  <a:gd name="connsiteY2" fmla="*/ 776937 h 1054155"/>
                  <a:gd name="connsiteX3" fmla="*/ 2612036 w 2612038"/>
                  <a:gd name="connsiteY3" fmla="*/ 974364 h 1054155"/>
                  <a:gd name="connsiteX4" fmla="*/ 2564864 w 2612038"/>
                  <a:gd name="connsiteY4" fmla="*/ 974364 h 1054155"/>
                  <a:gd name="connsiteX5" fmla="*/ 2585504 w 2612038"/>
                  <a:gd name="connsiteY5" fmla="*/ 977608 h 1054155"/>
                  <a:gd name="connsiteX6" fmla="*/ 2612038 w 2612038"/>
                  <a:gd name="connsiteY6" fmla="*/ 990447 h 1054155"/>
                  <a:gd name="connsiteX7" fmla="*/ 1306019 w 2612038"/>
                  <a:gd name="connsiteY7" fmla="*/ 1054155 h 1054155"/>
                  <a:gd name="connsiteX8" fmla="*/ 0 w 2612038"/>
                  <a:gd name="connsiteY8" fmla="*/ 990447 h 1054155"/>
                  <a:gd name="connsiteX9" fmla="*/ 26534 w 2612038"/>
                  <a:gd name="connsiteY9" fmla="*/ 977608 h 1054155"/>
                  <a:gd name="connsiteX10" fmla="*/ 47175 w 2612038"/>
                  <a:gd name="connsiteY10" fmla="*/ 974364 h 1054155"/>
                  <a:gd name="connsiteX11" fmla="*/ 0 w 2612038"/>
                  <a:gd name="connsiteY11" fmla="*/ 974364 h 1054155"/>
                  <a:gd name="connsiteX12" fmla="*/ 265890 w 2612038"/>
                  <a:gd name="connsiteY12" fmla="*/ 776937 h 105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038" h="1054155">
                    <a:moveTo>
                      <a:pt x="485189" y="0"/>
                    </a:moveTo>
                    <a:lnTo>
                      <a:pt x="2126847" y="0"/>
                    </a:lnTo>
                    <a:lnTo>
                      <a:pt x="2346146" y="776937"/>
                    </a:lnTo>
                    <a:lnTo>
                      <a:pt x="2612036" y="974364"/>
                    </a:lnTo>
                    <a:lnTo>
                      <a:pt x="2564864" y="974364"/>
                    </a:lnTo>
                    <a:lnTo>
                      <a:pt x="2585504" y="977608"/>
                    </a:lnTo>
                    <a:cubicBezTo>
                      <a:pt x="2602902" y="981755"/>
                      <a:pt x="2612038" y="986049"/>
                      <a:pt x="2612038" y="990447"/>
                    </a:cubicBezTo>
                    <a:cubicBezTo>
                      <a:pt x="2612038" y="1025632"/>
                      <a:pt x="2027313" y="1054155"/>
                      <a:pt x="1306019" y="1054155"/>
                    </a:cubicBezTo>
                    <a:cubicBezTo>
                      <a:pt x="584725" y="1054155"/>
                      <a:pt x="0" y="1025632"/>
                      <a:pt x="0" y="990447"/>
                    </a:cubicBezTo>
                    <a:cubicBezTo>
                      <a:pt x="0" y="986049"/>
                      <a:pt x="9136" y="981755"/>
                      <a:pt x="26534" y="977608"/>
                    </a:cubicBezTo>
                    <a:lnTo>
                      <a:pt x="47175" y="974364"/>
                    </a:lnTo>
                    <a:lnTo>
                      <a:pt x="0" y="974364"/>
                    </a:lnTo>
                    <a:lnTo>
                      <a:pt x="265890" y="776937"/>
                    </a:lnTo>
                    <a:close/>
                  </a:path>
                </a:pathLst>
              </a:custGeom>
              <a:gradFill>
                <a:gsLst>
                  <a:gs pos="31000">
                    <a:srgbClr val="F2F2F2"/>
                  </a:gs>
                  <a:gs pos="13000">
                    <a:srgbClr val="929398"/>
                  </a:gs>
                  <a:gs pos="67000">
                    <a:srgbClr val="CCCCCE"/>
                  </a:gs>
                  <a:gs pos="100000">
                    <a:srgbClr val="929398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26730" y="5006773"/>
                <a:ext cx="1999876" cy="360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404040"/>
                  </a:gs>
                  <a:gs pos="100000">
                    <a:srgbClr val="262626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6424414" y="726551"/>
                <a:ext cx="2276254" cy="3132000"/>
              </a:xfrm>
              <a:custGeom>
                <a:avLst/>
                <a:gdLst>
                  <a:gd name="connsiteX0" fmla="*/ 0 w 2276254"/>
                  <a:gd name="connsiteY0" fmla="*/ 0 h 3132000"/>
                  <a:gd name="connsiteX1" fmla="*/ 777237 w 2276254"/>
                  <a:gd name="connsiteY1" fmla="*/ 0 h 3132000"/>
                  <a:gd name="connsiteX2" fmla="*/ 1768840 w 2276254"/>
                  <a:gd name="connsiteY2" fmla="*/ 0 h 3132000"/>
                  <a:gd name="connsiteX3" fmla="*/ 2054039 w 2276254"/>
                  <a:gd name="connsiteY3" fmla="*/ 0 h 3132000"/>
                  <a:gd name="connsiteX4" fmla="*/ 2276254 w 2276254"/>
                  <a:gd name="connsiteY4" fmla="*/ 222215 h 3132000"/>
                  <a:gd name="connsiteX5" fmla="*/ 2276254 w 2276254"/>
                  <a:gd name="connsiteY5" fmla="*/ 2909785 h 3132000"/>
                  <a:gd name="connsiteX6" fmla="*/ 2054039 w 2276254"/>
                  <a:gd name="connsiteY6" fmla="*/ 3132000 h 3132000"/>
                  <a:gd name="connsiteX7" fmla="*/ 1326630 w 2276254"/>
                  <a:gd name="connsiteY7" fmla="*/ 3132000 h 3132000"/>
                  <a:gd name="connsiteX8" fmla="*/ 777237 w 2276254"/>
                  <a:gd name="connsiteY8" fmla="*/ 3132000 h 3132000"/>
                  <a:gd name="connsiteX9" fmla="*/ 442210 w 2276254"/>
                  <a:gd name="connsiteY9" fmla="*/ 313200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6254" h="3132000">
                    <a:moveTo>
                      <a:pt x="0" y="0"/>
                    </a:moveTo>
                    <a:lnTo>
                      <a:pt x="777237" y="0"/>
                    </a:lnTo>
                    <a:lnTo>
                      <a:pt x="1768840" y="0"/>
                    </a:lnTo>
                    <a:lnTo>
                      <a:pt x="2054039" y="0"/>
                    </a:lnTo>
                    <a:cubicBezTo>
                      <a:pt x="2176765" y="0"/>
                      <a:pt x="2276254" y="99489"/>
                      <a:pt x="2276254" y="222215"/>
                    </a:cubicBezTo>
                    <a:lnTo>
                      <a:pt x="2276254" y="2909785"/>
                    </a:lnTo>
                    <a:cubicBezTo>
                      <a:pt x="2276254" y="3032511"/>
                      <a:pt x="2176765" y="3132000"/>
                      <a:pt x="2054039" y="3132000"/>
                    </a:cubicBezTo>
                    <a:lnTo>
                      <a:pt x="1326630" y="3132000"/>
                    </a:lnTo>
                    <a:lnTo>
                      <a:pt x="777237" y="3132000"/>
                    </a:lnTo>
                    <a:lnTo>
                      <a:pt x="442210" y="313200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0000"/>
                    </a:srgbClr>
                  </a:gs>
                  <a:gs pos="67000">
                    <a:srgbClr val="FFFFFF">
                      <a:alpha val="0"/>
                    </a:srgbClr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03655" y="3959266"/>
                <a:ext cx="246025" cy="299843"/>
              </a:xfrm>
              <a:prstGeom prst="rect">
                <a:avLst/>
              </a:prstGeom>
            </p:spPr>
          </p:pic>
        </p:grpSp>
      </p:grpSp>
      <p:sp>
        <p:nvSpPr>
          <p:cNvPr id="15" name="文本框 14"/>
          <p:cNvSpPr txBox="1"/>
          <p:nvPr/>
        </p:nvSpPr>
        <p:spPr>
          <a:xfrm>
            <a:off x="6908390" y="2900271"/>
            <a:ext cx="4350636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742585" y="3930017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42585" y="2291025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2078740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85462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5309" y="1677650"/>
            <a:ext cx="4189122" cy="303324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1"/>
          <p:cNvSpPr txBox="1"/>
          <p:nvPr/>
        </p:nvSpPr>
        <p:spPr>
          <a:xfrm>
            <a:off x="4698240" y="2597245"/>
            <a:ext cx="107202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22"/>
          <p:cNvSpPr txBox="1"/>
          <p:nvPr/>
        </p:nvSpPr>
        <p:spPr>
          <a:xfrm>
            <a:off x="6376977" y="2572958"/>
            <a:ext cx="9878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3"/>
          <p:cNvSpPr txBox="1"/>
          <p:nvPr/>
        </p:nvSpPr>
        <p:spPr>
          <a:xfrm>
            <a:off x="4752714" y="4298304"/>
            <a:ext cx="110480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4"/>
          <p:cNvSpPr txBox="1"/>
          <p:nvPr/>
        </p:nvSpPr>
        <p:spPr>
          <a:xfrm>
            <a:off x="6500763" y="4225672"/>
            <a:ext cx="10211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942998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99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942998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99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441511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078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441511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9078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8419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1075541688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2027648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77978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4065947450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3"/>
            <p:cNvSpPr txBox="1"/>
            <p:nvPr/>
          </p:nvSpPr>
          <p:spPr>
            <a:xfrm>
              <a:off x="2080841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</a:t>
              </a:r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1628358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358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08460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8460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 rot="2700000">
            <a:off x="3737952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8"/>
          <p:cNvSpPr>
            <a:spLocks noChangeArrowheads="1"/>
          </p:cNvSpPr>
          <p:nvPr/>
        </p:nvSpPr>
        <p:spPr bwMode="auto">
          <a:xfrm rot="2700000">
            <a:off x="5376000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 rot="2700000">
            <a:off x="7084003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5723670" y="2607118"/>
            <a:ext cx="721832" cy="688172"/>
          </a:xfrm>
          <a:custGeom>
            <a:avLst/>
            <a:gdLst>
              <a:gd name="T0" fmla="*/ 188 w 490"/>
              <a:gd name="T1" fmla="*/ 199 h 467"/>
              <a:gd name="T2" fmla="*/ 162 w 490"/>
              <a:gd name="T3" fmla="*/ 123 h 467"/>
              <a:gd name="T4" fmla="*/ 162 w 490"/>
              <a:gd name="T5" fmla="*/ 117 h 467"/>
              <a:gd name="T6" fmla="*/ 329 w 490"/>
              <a:gd name="T7" fmla="*/ 117 h 467"/>
              <a:gd name="T8" fmla="*/ 329 w 490"/>
              <a:gd name="T9" fmla="*/ 123 h 467"/>
              <a:gd name="T10" fmla="*/ 303 w 490"/>
              <a:gd name="T11" fmla="*/ 199 h 467"/>
              <a:gd name="T12" fmla="*/ 391 w 490"/>
              <a:gd name="T13" fmla="*/ 244 h 467"/>
              <a:gd name="T14" fmla="*/ 445 w 490"/>
              <a:gd name="T15" fmla="*/ 172 h 467"/>
              <a:gd name="T16" fmla="*/ 445 w 490"/>
              <a:gd name="T17" fmla="*/ 172 h 467"/>
              <a:gd name="T18" fmla="*/ 407 w 490"/>
              <a:gd name="T19" fmla="*/ 94 h 467"/>
              <a:gd name="T20" fmla="*/ 375 w 490"/>
              <a:gd name="T21" fmla="*/ 93 h 467"/>
              <a:gd name="T22" fmla="*/ 337 w 490"/>
              <a:gd name="T23" fmla="*/ 172 h 467"/>
              <a:gd name="T24" fmla="*/ 337 w 490"/>
              <a:gd name="T25" fmla="*/ 172 h 467"/>
              <a:gd name="T26" fmla="*/ 391 w 490"/>
              <a:gd name="T27" fmla="*/ 244 h 467"/>
              <a:gd name="T28" fmla="*/ 344 w 490"/>
              <a:gd name="T29" fmla="*/ 173 h 467"/>
              <a:gd name="T30" fmla="*/ 349 w 490"/>
              <a:gd name="T31" fmla="*/ 148 h 467"/>
              <a:gd name="T32" fmla="*/ 430 w 490"/>
              <a:gd name="T33" fmla="*/ 134 h 467"/>
              <a:gd name="T34" fmla="*/ 434 w 490"/>
              <a:gd name="T35" fmla="*/ 160 h 467"/>
              <a:gd name="T36" fmla="*/ 422 w 490"/>
              <a:gd name="T37" fmla="*/ 217 h 467"/>
              <a:gd name="T38" fmla="*/ 360 w 490"/>
              <a:gd name="T39" fmla="*/ 217 h 467"/>
              <a:gd name="T40" fmla="*/ 137 w 490"/>
              <a:gd name="T41" fmla="*/ 221 h 467"/>
              <a:gd name="T42" fmla="*/ 154 w 490"/>
              <a:gd name="T43" fmla="*/ 172 h 467"/>
              <a:gd name="T44" fmla="*/ 154 w 490"/>
              <a:gd name="T45" fmla="*/ 168 h 467"/>
              <a:gd name="T46" fmla="*/ 99 w 490"/>
              <a:gd name="T47" fmla="*/ 92 h 467"/>
              <a:gd name="T48" fmla="*/ 46 w 490"/>
              <a:gd name="T49" fmla="*/ 168 h 467"/>
              <a:gd name="T50" fmla="*/ 46 w 490"/>
              <a:gd name="T51" fmla="*/ 172 h 467"/>
              <a:gd name="T52" fmla="*/ 62 w 490"/>
              <a:gd name="T53" fmla="*/ 221 h 467"/>
              <a:gd name="T54" fmla="*/ 68 w 490"/>
              <a:gd name="T55" fmla="*/ 217 h 467"/>
              <a:gd name="T56" fmla="*/ 56 w 490"/>
              <a:gd name="T57" fmla="*/ 160 h 467"/>
              <a:gd name="T58" fmla="*/ 61 w 490"/>
              <a:gd name="T59" fmla="*/ 134 h 467"/>
              <a:gd name="T60" fmla="*/ 142 w 490"/>
              <a:gd name="T61" fmla="*/ 148 h 467"/>
              <a:gd name="T62" fmla="*/ 146 w 490"/>
              <a:gd name="T63" fmla="*/ 173 h 467"/>
              <a:gd name="T64" fmla="*/ 100 w 490"/>
              <a:gd name="T65" fmla="*/ 237 h 467"/>
              <a:gd name="T66" fmla="*/ 262 w 490"/>
              <a:gd name="T67" fmla="*/ 291 h 467"/>
              <a:gd name="T68" fmla="*/ 252 w 490"/>
              <a:gd name="T69" fmla="*/ 313 h 467"/>
              <a:gd name="T70" fmla="*/ 314 w 490"/>
              <a:gd name="T71" fmla="*/ 264 h 467"/>
              <a:gd name="T72" fmla="*/ 402 w 490"/>
              <a:gd name="T73" fmla="*/ 437 h 467"/>
              <a:gd name="T74" fmla="*/ 119 w 490"/>
              <a:gd name="T75" fmla="*/ 467 h 467"/>
              <a:gd name="T76" fmla="*/ 88 w 490"/>
              <a:gd name="T77" fmla="*/ 334 h 467"/>
              <a:gd name="T78" fmla="*/ 231 w 490"/>
              <a:gd name="T79" fmla="*/ 413 h 467"/>
              <a:gd name="T80" fmla="*/ 238 w 490"/>
              <a:gd name="T81" fmla="*/ 308 h 467"/>
              <a:gd name="T82" fmla="*/ 229 w 490"/>
              <a:gd name="T83" fmla="*/ 288 h 467"/>
              <a:gd name="T84" fmla="*/ 259 w 490"/>
              <a:gd name="T85" fmla="*/ 286 h 467"/>
              <a:gd name="T86" fmla="*/ 262 w 490"/>
              <a:gd name="T87" fmla="*/ 291 h 467"/>
              <a:gd name="T88" fmla="*/ 490 w 490"/>
              <a:gd name="T89" fmla="*/ 305 h 467"/>
              <a:gd name="T90" fmla="*/ 412 w 490"/>
              <a:gd name="T91" fmla="*/ 312 h 467"/>
              <a:gd name="T92" fmla="*/ 416 w 490"/>
              <a:gd name="T93" fmla="*/ 388 h 467"/>
              <a:gd name="T94" fmla="*/ 490 w 490"/>
              <a:gd name="T95" fmla="*/ 371 h 467"/>
              <a:gd name="T96" fmla="*/ 16 w 490"/>
              <a:gd name="T97" fmla="*/ 388 h 467"/>
              <a:gd name="T98" fmla="*/ 74 w 490"/>
              <a:gd name="T99" fmla="*/ 334 h 467"/>
              <a:gd name="T100" fmla="*/ 139 w 490"/>
              <a:gd name="T101" fmla="*/ 260 h 467"/>
              <a:gd name="T102" fmla="*/ 0 w 490"/>
              <a:gd name="T103" fmla="*/ 371 h 467"/>
              <a:gd name="T104" fmla="*/ 245 w 490"/>
              <a:gd name="T105" fmla="*/ 223 h 467"/>
              <a:gd name="T106" fmla="*/ 317 w 490"/>
              <a:gd name="T107" fmla="*/ 124 h 467"/>
              <a:gd name="T108" fmla="*/ 310 w 490"/>
              <a:gd name="T109" fmla="*/ 85 h 467"/>
              <a:gd name="T110" fmla="*/ 274 w 490"/>
              <a:gd name="T111" fmla="*/ 61 h 467"/>
              <a:gd name="T112" fmla="*/ 216 w 490"/>
              <a:gd name="T113" fmla="*/ 61 h 467"/>
              <a:gd name="T114" fmla="*/ 185 w 490"/>
              <a:gd name="T115" fmla="*/ 64 h 467"/>
              <a:gd name="T116" fmla="*/ 178 w 490"/>
              <a:gd name="T117" fmla="*/ 105 h 467"/>
              <a:gd name="T118" fmla="*/ 197 w 490"/>
              <a:gd name="T119" fmla="*/ 19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0" h="467">
                <a:moveTo>
                  <a:pt x="245" y="235"/>
                </a:moveTo>
                <a:cubicBezTo>
                  <a:pt x="224" y="235"/>
                  <a:pt x="203" y="220"/>
                  <a:pt x="188" y="199"/>
                </a:cubicBezTo>
                <a:cubicBezTo>
                  <a:pt x="172" y="178"/>
                  <a:pt x="162" y="150"/>
                  <a:pt x="162" y="123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2" y="121"/>
                  <a:pt x="162" y="119"/>
                  <a:pt x="162" y="117"/>
                </a:cubicBezTo>
                <a:cubicBezTo>
                  <a:pt x="162" y="52"/>
                  <a:pt x="151" y="0"/>
                  <a:pt x="245" y="0"/>
                </a:cubicBezTo>
                <a:cubicBezTo>
                  <a:pt x="340" y="0"/>
                  <a:pt x="329" y="52"/>
                  <a:pt x="329" y="117"/>
                </a:cubicBezTo>
                <a:cubicBezTo>
                  <a:pt x="329" y="119"/>
                  <a:pt x="329" y="121"/>
                  <a:pt x="329" y="122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50"/>
                  <a:pt x="318" y="178"/>
                  <a:pt x="303" y="199"/>
                </a:cubicBezTo>
                <a:cubicBezTo>
                  <a:pt x="287" y="220"/>
                  <a:pt x="266" y="235"/>
                  <a:pt x="245" y="235"/>
                </a:cubicBezTo>
                <a:close/>
                <a:moveTo>
                  <a:pt x="391" y="244"/>
                </a:moveTo>
                <a:cubicBezTo>
                  <a:pt x="404" y="244"/>
                  <a:pt x="418" y="235"/>
                  <a:pt x="428" y="221"/>
                </a:cubicBezTo>
                <a:cubicBezTo>
                  <a:pt x="438" y="208"/>
                  <a:pt x="445" y="190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0"/>
                  <a:pt x="445" y="169"/>
                  <a:pt x="445" y="168"/>
                </a:cubicBezTo>
                <a:cubicBezTo>
                  <a:pt x="445" y="131"/>
                  <a:pt x="451" y="99"/>
                  <a:pt x="407" y="94"/>
                </a:cubicBezTo>
                <a:cubicBezTo>
                  <a:pt x="402" y="93"/>
                  <a:pt x="397" y="92"/>
                  <a:pt x="391" y="92"/>
                </a:cubicBezTo>
                <a:cubicBezTo>
                  <a:pt x="385" y="92"/>
                  <a:pt x="380" y="93"/>
                  <a:pt x="375" y="93"/>
                </a:cubicBezTo>
                <a:cubicBezTo>
                  <a:pt x="331" y="99"/>
                  <a:pt x="337" y="130"/>
                  <a:pt x="337" y="168"/>
                </a:cubicBezTo>
                <a:cubicBezTo>
                  <a:pt x="337" y="169"/>
                  <a:pt x="337" y="170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90"/>
                  <a:pt x="344" y="208"/>
                  <a:pt x="354" y="221"/>
                </a:cubicBezTo>
                <a:cubicBezTo>
                  <a:pt x="364" y="235"/>
                  <a:pt x="377" y="244"/>
                  <a:pt x="391" y="244"/>
                </a:cubicBezTo>
                <a:close/>
                <a:moveTo>
                  <a:pt x="360" y="217"/>
                </a:moveTo>
                <a:cubicBezTo>
                  <a:pt x="351" y="204"/>
                  <a:pt x="345" y="188"/>
                  <a:pt x="344" y="173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9" y="156"/>
                  <a:pt x="349" y="152"/>
                  <a:pt x="349" y="148"/>
                </a:cubicBezTo>
                <a:cubicBezTo>
                  <a:pt x="349" y="142"/>
                  <a:pt x="349" y="138"/>
                  <a:pt x="352" y="134"/>
                </a:cubicBezTo>
                <a:cubicBezTo>
                  <a:pt x="354" y="127"/>
                  <a:pt x="429" y="127"/>
                  <a:pt x="430" y="134"/>
                </a:cubicBezTo>
                <a:cubicBezTo>
                  <a:pt x="433" y="138"/>
                  <a:pt x="433" y="142"/>
                  <a:pt x="433" y="148"/>
                </a:cubicBezTo>
                <a:cubicBezTo>
                  <a:pt x="433" y="152"/>
                  <a:pt x="433" y="156"/>
                  <a:pt x="434" y="160"/>
                </a:cubicBezTo>
                <a:cubicBezTo>
                  <a:pt x="437" y="173"/>
                  <a:pt x="437" y="173"/>
                  <a:pt x="437" y="173"/>
                </a:cubicBezTo>
                <a:cubicBezTo>
                  <a:pt x="437" y="188"/>
                  <a:pt x="431" y="204"/>
                  <a:pt x="422" y="217"/>
                </a:cubicBezTo>
                <a:cubicBezTo>
                  <a:pt x="413" y="229"/>
                  <a:pt x="402" y="237"/>
                  <a:pt x="391" y="237"/>
                </a:cubicBezTo>
                <a:cubicBezTo>
                  <a:pt x="380" y="237"/>
                  <a:pt x="368" y="229"/>
                  <a:pt x="360" y="217"/>
                </a:cubicBezTo>
                <a:close/>
                <a:moveTo>
                  <a:pt x="100" y="244"/>
                </a:moveTo>
                <a:cubicBezTo>
                  <a:pt x="113" y="244"/>
                  <a:pt x="127" y="235"/>
                  <a:pt x="137" y="221"/>
                </a:cubicBezTo>
                <a:cubicBezTo>
                  <a:pt x="147" y="208"/>
                  <a:pt x="154" y="190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0"/>
                  <a:pt x="154" y="169"/>
                  <a:pt x="154" y="168"/>
                </a:cubicBezTo>
                <a:cubicBezTo>
                  <a:pt x="154" y="130"/>
                  <a:pt x="160" y="99"/>
                  <a:pt x="114" y="93"/>
                </a:cubicBezTo>
                <a:cubicBezTo>
                  <a:pt x="110" y="92"/>
                  <a:pt x="105" y="92"/>
                  <a:pt x="99" y="92"/>
                </a:cubicBezTo>
                <a:cubicBezTo>
                  <a:pt x="93" y="92"/>
                  <a:pt x="87" y="93"/>
                  <a:pt x="82" y="94"/>
                </a:cubicBezTo>
                <a:cubicBezTo>
                  <a:pt x="40" y="100"/>
                  <a:pt x="46" y="131"/>
                  <a:pt x="46" y="168"/>
                </a:cubicBezTo>
                <a:cubicBezTo>
                  <a:pt x="46" y="169"/>
                  <a:pt x="46" y="170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90"/>
                  <a:pt x="52" y="208"/>
                  <a:pt x="62" y="221"/>
                </a:cubicBezTo>
                <a:cubicBezTo>
                  <a:pt x="72" y="235"/>
                  <a:pt x="86" y="244"/>
                  <a:pt x="100" y="244"/>
                </a:cubicBezTo>
                <a:close/>
                <a:moveTo>
                  <a:pt x="68" y="217"/>
                </a:moveTo>
                <a:cubicBezTo>
                  <a:pt x="59" y="204"/>
                  <a:pt x="53" y="188"/>
                  <a:pt x="53" y="173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7" y="156"/>
                  <a:pt x="57" y="152"/>
                  <a:pt x="58" y="148"/>
                </a:cubicBezTo>
                <a:cubicBezTo>
                  <a:pt x="58" y="142"/>
                  <a:pt x="58" y="138"/>
                  <a:pt x="61" y="134"/>
                </a:cubicBezTo>
                <a:cubicBezTo>
                  <a:pt x="63" y="127"/>
                  <a:pt x="138" y="127"/>
                  <a:pt x="139" y="134"/>
                </a:cubicBezTo>
                <a:cubicBezTo>
                  <a:pt x="141" y="138"/>
                  <a:pt x="142" y="142"/>
                  <a:pt x="142" y="148"/>
                </a:cubicBezTo>
                <a:cubicBezTo>
                  <a:pt x="142" y="152"/>
                  <a:pt x="142" y="156"/>
                  <a:pt x="143" y="160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6" y="188"/>
                  <a:pt x="140" y="204"/>
                  <a:pt x="131" y="217"/>
                </a:cubicBezTo>
                <a:cubicBezTo>
                  <a:pt x="122" y="229"/>
                  <a:pt x="111" y="237"/>
                  <a:pt x="100" y="237"/>
                </a:cubicBezTo>
                <a:cubicBezTo>
                  <a:pt x="89" y="237"/>
                  <a:pt x="77" y="229"/>
                  <a:pt x="68" y="217"/>
                </a:cubicBezTo>
                <a:close/>
                <a:moveTo>
                  <a:pt x="262" y="291"/>
                </a:moveTo>
                <a:cubicBezTo>
                  <a:pt x="253" y="308"/>
                  <a:pt x="253" y="308"/>
                  <a:pt x="253" y="308"/>
                </a:cubicBezTo>
                <a:cubicBezTo>
                  <a:pt x="252" y="310"/>
                  <a:pt x="251" y="311"/>
                  <a:pt x="252" y="313"/>
                </a:cubicBezTo>
                <a:cubicBezTo>
                  <a:pt x="260" y="412"/>
                  <a:pt x="260" y="412"/>
                  <a:pt x="260" y="412"/>
                </a:cubicBezTo>
                <a:cubicBezTo>
                  <a:pt x="285" y="360"/>
                  <a:pt x="299" y="326"/>
                  <a:pt x="314" y="264"/>
                </a:cubicBezTo>
                <a:cubicBezTo>
                  <a:pt x="364" y="275"/>
                  <a:pt x="402" y="298"/>
                  <a:pt x="402" y="334"/>
                </a:cubicBezTo>
                <a:cubicBezTo>
                  <a:pt x="402" y="437"/>
                  <a:pt x="402" y="437"/>
                  <a:pt x="402" y="437"/>
                </a:cubicBezTo>
                <a:cubicBezTo>
                  <a:pt x="402" y="454"/>
                  <a:pt x="388" y="467"/>
                  <a:pt x="371" y="467"/>
                </a:cubicBezTo>
                <a:cubicBezTo>
                  <a:pt x="287" y="467"/>
                  <a:pt x="203" y="467"/>
                  <a:pt x="119" y="467"/>
                </a:cubicBezTo>
                <a:cubicBezTo>
                  <a:pt x="102" y="467"/>
                  <a:pt x="88" y="454"/>
                  <a:pt x="88" y="437"/>
                </a:cubicBezTo>
                <a:cubicBezTo>
                  <a:pt x="88" y="402"/>
                  <a:pt x="88" y="368"/>
                  <a:pt x="88" y="334"/>
                </a:cubicBezTo>
                <a:cubicBezTo>
                  <a:pt x="88" y="298"/>
                  <a:pt x="126" y="275"/>
                  <a:pt x="176" y="264"/>
                </a:cubicBezTo>
                <a:cubicBezTo>
                  <a:pt x="191" y="327"/>
                  <a:pt x="206" y="360"/>
                  <a:pt x="231" y="413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39" y="311"/>
                  <a:pt x="239" y="310"/>
                  <a:pt x="238" y="308"/>
                </a:cubicBezTo>
                <a:cubicBezTo>
                  <a:pt x="229" y="291"/>
                  <a:pt x="229" y="291"/>
                  <a:pt x="229" y="291"/>
                </a:cubicBezTo>
                <a:cubicBezTo>
                  <a:pt x="228" y="290"/>
                  <a:pt x="228" y="289"/>
                  <a:pt x="229" y="288"/>
                </a:cubicBezTo>
                <a:cubicBezTo>
                  <a:pt x="229" y="287"/>
                  <a:pt x="230" y="286"/>
                  <a:pt x="231" y="286"/>
                </a:cubicBezTo>
                <a:cubicBezTo>
                  <a:pt x="241" y="286"/>
                  <a:pt x="250" y="286"/>
                  <a:pt x="259" y="286"/>
                </a:cubicBezTo>
                <a:cubicBezTo>
                  <a:pt x="261" y="286"/>
                  <a:pt x="262" y="287"/>
                  <a:pt x="262" y="288"/>
                </a:cubicBezTo>
                <a:cubicBezTo>
                  <a:pt x="263" y="289"/>
                  <a:pt x="263" y="290"/>
                  <a:pt x="262" y="291"/>
                </a:cubicBezTo>
                <a:close/>
                <a:moveTo>
                  <a:pt x="490" y="371"/>
                </a:moveTo>
                <a:cubicBezTo>
                  <a:pt x="490" y="305"/>
                  <a:pt x="490" y="305"/>
                  <a:pt x="490" y="305"/>
                </a:cubicBezTo>
                <a:cubicBezTo>
                  <a:pt x="490" y="263"/>
                  <a:pt x="410" y="248"/>
                  <a:pt x="351" y="260"/>
                </a:cubicBezTo>
                <a:cubicBezTo>
                  <a:pt x="376" y="269"/>
                  <a:pt x="402" y="286"/>
                  <a:pt x="412" y="312"/>
                </a:cubicBezTo>
                <a:cubicBezTo>
                  <a:pt x="415" y="319"/>
                  <a:pt x="416" y="326"/>
                  <a:pt x="416" y="334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35" y="388"/>
                  <a:pt x="454" y="388"/>
                  <a:pt x="474" y="388"/>
                </a:cubicBezTo>
                <a:cubicBezTo>
                  <a:pt x="483" y="388"/>
                  <a:pt x="490" y="380"/>
                  <a:pt x="490" y="371"/>
                </a:cubicBezTo>
                <a:close/>
                <a:moveTo>
                  <a:pt x="0" y="371"/>
                </a:moveTo>
                <a:cubicBezTo>
                  <a:pt x="0" y="380"/>
                  <a:pt x="7" y="388"/>
                  <a:pt x="16" y="388"/>
                </a:cubicBezTo>
                <a:cubicBezTo>
                  <a:pt x="36" y="388"/>
                  <a:pt x="55" y="388"/>
                  <a:pt x="74" y="388"/>
                </a:cubicBezTo>
                <a:cubicBezTo>
                  <a:pt x="74" y="334"/>
                  <a:pt x="74" y="334"/>
                  <a:pt x="74" y="334"/>
                </a:cubicBezTo>
                <a:cubicBezTo>
                  <a:pt x="74" y="326"/>
                  <a:pt x="75" y="319"/>
                  <a:pt x="78" y="312"/>
                </a:cubicBezTo>
                <a:cubicBezTo>
                  <a:pt x="88" y="286"/>
                  <a:pt x="114" y="269"/>
                  <a:pt x="139" y="260"/>
                </a:cubicBezTo>
                <a:cubicBezTo>
                  <a:pt x="80" y="248"/>
                  <a:pt x="0" y="263"/>
                  <a:pt x="0" y="305"/>
                </a:cubicBezTo>
                <a:cubicBezTo>
                  <a:pt x="0" y="327"/>
                  <a:pt x="0" y="349"/>
                  <a:pt x="0" y="371"/>
                </a:cubicBezTo>
                <a:close/>
                <a:moveTo>
                  <a:pt x="197" y="192"/>
                </a:moveTo>
                <a:cubicBezTo>
                  <a:pt x="211" y="210"/>
                  <a:pt x="228" y="223"/>
                  <a:pt x="245" y="223"/>
                </a:cubicBezTo>
                <a:cubicBezTo>
                  <a:pt x="262" y="223"/>
                  <a:pt x="280" y="210"/>
                  <a:pt x="293" y="192"/>
                </a:cubicBezTo>
                <a:cubicBezTo>
                  <a:pt x="307" y="173"/>
                  <a:pt x="317" y="148"/>
                  <a:pt x="317" y="124"/>
                </a:cubicBezTo>
                <a:cubicBezTo>
                  <a:pt x="312" y="105"/>
                  <a:pt x="312" y="105"/>
                  <a:pt x="312" y="105"/>
                </a:cubicBezTo>
                <a:cubicBezTo>
                  <a:pt x="310" y="98"/>
                  <a:pt x="310" y="91"/>
                  <a:pt x="310" y="85"/>
                </a:cubicBezTo>
                <a:cubicBezTo>
                  <a:pt x="310" y="77"/>
                  <a:pt x="310" y="70"/>
                  <a:pt x="305" y="64"/>
                </a:cubicBezTo>
                <a:cubicBezTo>
                  <a:pt x="298" y="54"/>
                  <a:pt x="287" y="57"/>
                  <a:pt x="274" y="61"/>
                </a:cubicBezTo>
                <a:cubicBezTo>
                  <a:pt x="265" y="64"/>
                  <a:pt x="256" y="66"/>
                  <a:pt x="245" y="66"/>
                </a:cubicBezTo>
                <a:cubicBezTo>
                  <a:pt x="235" y="66"/>
                  <a:pt x="225" y="64"/>
                  <a:pt x="216" y="61"/>
                </a:cubicBezTo>
                <a:cubicBezTo>
                  <a:pt x="216" y="61"/>
                  <a:pt x="216" y="61"/>
                  <a:pt x="216" y="61"/>
                </a:cubicBezTo>
                <a:cubicBezTo>
                  <a:pt x="203" y="57"/>
                  <a:pt x="192" y="54"/>
                  <a:pt x="185" y="64"/>
                </a:cubicBezTo>
                <a:cubicBezTo>
                  <a:pt x="181" y="70"/>
                  <a:pt x="180" y="77"/>
                  <a:pt x="180" y="85"/>
                </a:cubicBezTo>
                <a:cubicBezTo>
                  <a:pt x="180" y="91"/>
                  <a:pt x="180" y="98"/>
                  <a:pt x="178" y="105"/>
                </a:cubicBezTo>
                <a:cubicBezTo>
                  <a:pt x="174" y="124"/>
                  <a:pt x="174" y="124"/>
                  <a:pt x="174" y="124"/>
                </a:cubicBezTo>
                <a:cubicBezTo>
                  <a:pt x="174" y="148"/>
                  <a:pt x="183" y="173"/>
                  <a:pt x="197" y="1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29"/>
          <p:cNvSpPr>
            <a:spLocks noEditPoints="1"/>
          </p:cNvSpPr>
          <p:nvPr/>
        </p:nvSpPr>
        <p:spPr bwMode="auto">
          <a:xfrm>
            <a:off x="4193165" y="2651859"/>
            <a:ext cx="506744" cy="598693"/>
          </a:xfrm>
          <a:custGeom>
            <a:avLst/>
            <a:gdLst>
              <a:gd name="T0" fmla="*/ 344 w 420"/>
              <a:gd name="T1" fmla="*/ 0 h 496"/>
              <a:gd name="T2" fmla="*/ 332 w 420"/>
              <a:gd name="T3" fmla="*/ 79 h 496"/>
              <a:gd name="T4" fmla="*/ 347 w 420"/>
              <a:gd name="T5" fmla="*/ 92 h 496"/>
              <a:gd name="T6" fmla="*/ 360 w 420"/>
              <a:gd name="T7" fmla="*/ 13 h 496"/>
              <a:gd name="T8" fmla="*/ 193 w 420"/>
              <a:gd name="T9" fmla="*/ 362 h 496"/>
              <a:gd name="T10" fmla="*/ 145 w 420"/>
              <a:gd name="T11" fmla="*/ 410 h 496"/>
              <a:gd name="T12" fmla="*/ 193 w 420"/>
              <a:gd name="T13" fmla="*/ 362 h 496"/>
              <a:gd name="T14" fmla="*/ 229 w 420"/>
              <a:gd name="T15" fmla="*/ 362 h 496"/>
              <a:gd name="T16" fmla="*/ 276 w 420"/>
              <a:gd name="T17" fmla="*/ 410 h 496"/>
              <a:gd name="T18" fmla="*/ 110 w 420"/>
              <a:gd name="T19" fmla="*/ 362 h 496"/>
              <a:gd name="T20" fmla="*/ 62 w 420"/>
              <a:gd name="T21" fmla="*/ 410 h 496"/>
              <a:gd name="T22" fmla="*/ 110 w 420"/>
              <a:gd name="T23" fmla="*/ 362 h 496"/>
              <a:gd name="T24" fmla="*/ 312 w 420"/>
              <a:gd name="T25" fmla="*/ 291 h 496"/>
              <a:gd name="T26" fmla="*/ 360 w 420"/>
              <a:gd name="T27" fmla="*/ 338 h 496"/>
              <a:gd name="T28" fmla="*/ 193 w 420"/>
              <a:gd name="T29" fmla="*/ 291 h 496"/>
              <a:gd name="T30" fmla="*/ 145 w 420"/>
              <a:gd name="T31" fmla="*/ 338 h 496"/>
              <a:gd name="T32" fmla="*/ 193 w 420"/>
              <a:gd name="T33" fmla="*/ 291 h 496"/>
              <a:gd name="T34" fmla="*/ 229 w 420"/>
              <a:gd name="T35" fmla="*/ 291 h 496"/>
              <a:gd name="T36" fmla="*/ 276 w 420"/>
              <a:gd name="T37" fmla="*/ 338 h 496"/>
              <a:gd name="T38" fmla="*/ 110 w 420"/>
              <a:gd name="T39" fmla="*/ 291 h 496"/>
              <a:gd name="T40" fmla="*/ 62 w 420"/>
              <a:gd name="T41" fmla="*/ 338 h 496"/>
              <a:gd name="T42" fmla="*/ 110 w 420"/>
              <a:gd name="T43" fmla="*/ 291 h 496"/>
              <a:gd name="T44" fmla="*/ 312 w 420"/>
              <a:gd name="T45" fmla="*/ 219 h 496"/>
              <a:gd name="T46" fmla="*/ 360 w 420"/>
              <a:gd name="T47" fmla="*/ 267 h 496"/>
              <a:gd name="T48" fmla="*/ 193 w 420"/>
              <a:gd name="T49" fmla="*/ 219 h 496"/>
              <a:gd name="T50" fmla="*/ 145 w 420"/>
              <a:gd name="T51" fmla="*/ 267 h 496"/>
              <a:gd name="T52" fmla="*/ 193 w 420"/>
              <a:gd name="T53" fmla="*/ 219 h 496"/>
              <a:gd name="T54" fmla="*/ 229 w 420"/>
              <a:gd name="T55" fmla="*/ 219 h 496"/>
              <a:gd name="T56" fmla="*/ 276 w 420"/>
              <a:gd name="T57" fmla="*/ 267 h 496"/>
              <a:gd name="T58" fmla="*/ 77 w 420"/>
              <a:gd name="T59" fmla="*/ 0 h 496"/>
              <a:gd name="T60" fmla="*/ 62 w 420"/>
              <a:gd name="T61" fmla="*/ 13 h 496"/>
              <a:gd name="T62" fmla="*/ 75 w 420"/>
              <a:gd name="T63" fmla="*/ 92 h 496"/>
              <a:gd name="T64" fmla="*/ 90 w 420"/>
              <a:gd name="T65" fmla="*/ 79 h 496"/>
              <a:gd name="T66" fmla="*/ 77 w 420"/>
              <a:gd name="T67" fmla="*/ 0 h 496"/>
              <a:gd name="T68" fmla="*/ 392 w 420"/>
              <a:gd name="T69" fmla="*/ 441 h 496"/>
              <a:gd name="T70" fmla="*/ 34 w 420"/>
              <a:gd name="T71" fmla="*/ 446 h 496"/>
              <a:gd name="T72" fmla="*/ 28 w 420"/>
              <a:gd name="T73" fmla="*/ 185 h 496"/>
              <a:gd name="T74" fmla="*/ 386 w 420"/>
              <a:gd name="T75" fmla="*/ 180 h 496"/>
              <a:gd name="T76" fmla="*/ 392 w 420"/>
              <a:gd name="T77" fmla="*/ 460 h 496"/>
              <a:gd name="T78" fmla="*/ 28 w 420"/>
              <a:gd name="T79" fmla="*/ 463 h 496"/>
              <a:gd name="T80" fmla="*/ 392 w 420"/>
              <a:gd name="T81" fmla="*/ 460 h 496"/>
              <a:gd name="T82" fmla="*/ 392 w 420"/>
              <a:gd name="T83" fmla="*/ 481 h 496"/>
              <a:gd name="T84" fmla="*/ 28 w 420"/>
              <a:gd name="T85" fmla="*/ 478 h 496"/>
              <a:gd name="T86" fmla="*/ 386 w 420"/>
              <a:gd name="T87" fmla="*/ 41 h 496"/>
              <a:gd name="T88" fmla="*/ 420 w 420"/>
              <a:gd name="T89" fmla="*/ 463 h 496"/>
              <a:gd name="T90" fmla="*/ 34 w 420"/>
              <a:gd name="T91" fmla="*/ 496 h 496"/>
              <a:gd name="T92" fmla="*/ 0 w 420"/>
              <a:gd name="T93" fmla="*/ 75 h 496"/>
              <a:gd name="T94" fmla="*/ 51 w 420"/>
              <a:gd name="T95" fmla="*/ 41 h 496"/>
              <a:gd name="T96" fmla="*/ 69 w 420"/>
              <a:gd name="T97" fmla="*/ 106 h 496"/>
              <a:gd name="T98" fmla="*/ 101 w 420"/>
              <a:gd name="T99" fmla="*/ 88 h 496"/>
              <a:gd name="T100" fmla="*/ 321 w 420"/>
              <a:gd name="T101" fmla="*/ 41 h 496"/>
              <a:gd name="T102" fmla="*/ 339 w 420"/>
              <a:gd name="T103" fmla="*/ 106 h 496"/>
              <a:gd name="T104" fmla="*/ 370 w 420"/>
              <a:gd name="T105" fmla="*/ 88 h 496"/>
              <a:gd name="T106" fmla="*/ 386 w 420"/>
              <a:gd name="T107" fmla="*/ 4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0" h="496">
                <a:moveTo>
                  <a:pt x="347" y="0"/>
                </a:moveTo>
                <a:cubicBezTo>
                  <a:pt x="346" y="0"/>
                  <a:pt x="345" y="0"/>
                  <a:pt x="344" y="0"/>
                </a:cubicBezTo>
                <a:cubicBezTo>
                  <a:pt x="337" y="0"/>
                  <a:pt x="332" y="6"/>
                  <a:pt x="332" y="13"/>
                </a:cubicBezTo>
                <a:cubicBezTo>
                  <a:pt x="332" y="79"/>
                  <a:pt x="332" y="79"/>
                  <a:pt x="332" y="79"/>
                </a:cubicBezTo>
                <a:cubicBezTo>
                  <a:pt x="332" y="87"/>
                  <a:pt x="337" y="92"/>
                  <a:pt x="344" y="92"/>
                </a:cubicBezTo>
                <a:cubicBezTo>
                  <a:pt x="345" y="92"/>
                  <a:pt x="346" y="92"/>
                  <a:pt x="347" y="92"/>
                </a:cubicBezTo>
                <a:cubicBezTo>
                  <a:pt x="354" y="92"/>
                  <a:pt x="360" y="87"/>
                  <a:pt x="360" y="79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60" y="6"/>
                  <a:pt x="354" y="0"/>
                  <a:pt x="347" y="0"/>
                </a:cubicBezTo>
                <a:close/>
                <a:moveTo>
                  <a:pt x="193" y="362"/>
                </a:moveTo>
                <a:cubicBezTo>
                  <a:pt x="177" y="362"/>
                  <a:pt x="161" y="362"/>
                  <a:pt x="145" y="362"/>
                </a:cubicBezTo>
                <a:cubicBezTo>
                  <a:pt x="145" y="378"/>
                  <a:pt x="145" y="394"/>
                  <a:pt x="145" y="410"/>
                </a:cubicBezTo>
                <a:cubicBezTo>
                  <a:pt x="161" y="410"/>
                  <a:pt x="177" y="410"/>
                  <a:pt x="193" y="410"/>
                </a:cubicBezTo>
                <a:cubicBezTo>
                  <a:pt x="193" y="394"/>
                  <a:pt x="193" y="378"/>
                  <a:pt x="193" y="362"/>
                </a:cubicBezTo>
                <a:close/>
                <a:moveTo>
                  <a:pt x="276" y="362"/>
                </a:moveTo>
                <a:cubicBezTo>
                  <a:pt x="260" y="362"/>
                  <a:pt x="245" y="362"/>
                  <a:pt x="229" y="362"/>
                </a:cubicBezTo>
                <a:cubicBezTo>
                  <a:pt x="229" y="378"/>
                  <a:pt x="229" y="394"/>
                  <a:pt x="229" y="410"/>
                </a:cubicBezTo>
                <a:cubicBezTo>
                  <a:pt x="245" y="410"/>
                  <a:pt x="260" y="410"/>
                  <a:pt x="276" y="410"/>
                </a:cubicBezTo>
                <a:cubicBezTo>
                  <a:pt x="276" y="394"/>
                  <a:pt x="276" y="378"/>
                  <a:pt x="276" y="362"/>
                </a:cubicBezTo>
                <a:close/>
                <a:moveTo>
                  <a:pt x="110" y="362"/>
                </a:moveTo>
                <a:cubicBezTo>
                  <a:pt x="62" y="362"/>
                  <a:pt x="62" y="362"/>
                  <a:pt x="62" y="362"/>
                </a:cubicBezTo>
                <a:cubicBezTo>
                  <a:pt x="62" y="410"/>
                  <a:pt x="62" y="410"/>
                  <a:pt x="62" y="410"/>
                </a:cubicBezTo>
                <a:cubicBezTo>
                  <a:pt x="110" y="410"/>
                  <a:pt x="110" y="410"/>
                  <a:pt x="110" y="410"/>
                </a:cubicBezTo>
                <a:cubicBezTo>
                  <a:pt x="110" y="362"/>
                  <a:pt x="110" y="362"/>
                  <a:pt x="110" y="362"/>
                </a:cubicBezTo>
                <a:close/>
                <a:moveTo>
                  <a:pt x="360" y="291"/>
                </a:moveTo>
                <a:cubicBezTo>
                  <a:pt x="312" y="291"/>
                  <a:pt x="312" y="291"/>
                  <a:pt x="312" y="291"/>
                </a:cubicBezTo>
                <a:cubicBezTo>
                  <a:pt x="312" y="338"/>
                  <a:pt x="312" y="338"/>
                  <a:pt x="312" y="338"/>
                </a:cubicBezTo>
                <a:cubicBezTo>
                  <a:pt x="360" y="338"/>
                  <a:pt x="360" y="338"/>
                  <a:pt x="360" y="338"/>
                </a:cubicBezTo>
                <a:cubicBezTo>
                  <a:pt x="360" y="291"/>
                  <a:pt x="360" y="291"/>
                  <a:pt x="360" y="291"/>
                </a:cubicBezTo>
                <a:close/>
                <a:moveTo>
                  <a:pt x="193" y="291"/>
                </a:moveTo>
                <a:cubicBezTo>
                  <a:pt x="177" y="291"/>
                  <a:pt x="161" y="291"/>
                  <a:pt x="145" y="291"/>
                </a:cubicBezTo>
                <a:cubicBezTo>
                  <a:pt x="145" y="306"/>
                  <a:pt x="145" y="322"/>
                  <a:pt x="145" y="338"/>
                </a:cubicBezTo>
                <a:cubicBezTo>
                  <a:pt x="161" y="338"/>
                  <a:pt x="177" y="338"/>
                  <a:pt x="193" y="338"/>
                </a:cubicBezTo>
                <a:cubicBezTo>
                  <a:pt x="193" y="322"/>
                  <a:pt x="193" y="306"/>
                  <a:pt x="193" y="291"/>
                </a:cubicBezTo>
                <a:close/>
                <a:moveTo>
                  <a:pt x="276" y="291"/>
                </a:moveTo>
                <a:cubicBezTo>
                  <a:pt x="260" y="291"/>
                  <a:pt x="245" y="291"/>
                  <a:pt x="229" y="291"/>
                </a:cubicBezTo>
                <a:cubicBezTo>
                  <a:pt x="229" y="306"/>
                  <a:pt x="229" y="322"/>
                  <a:pt x="229" y="338"/>
                </a:cubicBezTo>
                <a:cubicBezTo>
                  <a:pt x="245" y="338"/>
                  <a:pt x="260" y="338"/>
                  <a:pt x="276" y="338"/>
                </a:cubicBezTo>
                <a:cubicBezTo>
                  <a:pt x="276" y="322"/>
                  <a:pt x="276" y="306"/>
                  <a:pt x="276" y="291"/>
                </a:cubicBezTo>
                <a:close/>
                <a:moveTo>
                  <a:pt x="110" y="291"/>
                </a:moveTo>
                <a:cubicBezTo>
                  <a:pt x="62" y="291"/>
                  <a:pt x="62" y="291"/>
                  <a:pt x="62" y="291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110" y="338"/>
                  <a:pt x="110" y="338"/>
                  <a:pt x="110" y="338"/>
                </a:cubicBezTo>
                <a:cubicBezTo>
                  <a:pt x="110" y="291"/>
                  <a:pt x="110" y="291"/>
                  <a:pt x="110" y="291"/>
                </a:cubicBezTo>
                <a:close/>
                <a:moveTo>
                  <a:pt x="360" y="219"/>
                </a:moveTo>
                <a:cubicBezTo>
                  <a:pt x="312" y="219"/>
                  <a:pt x="312" y="219"/>
                  <a:pt x="312" y="219"/>
                </a:cubicBezTo>
                <a:cubicBezTo>
                  <a:pt x="312" y="267"/>
                  <a:pt x="312" y="267"/>
                  <a:pt x="312" y="267"/>
                </a:cubicBezTo>
                <a:cubicBezTo>
                  <a:pt x="360" y="267"/>
                  <a:pt x="360" y="267"/>
                  <a:pt x="360" y="267"/>
                </a:cubicBezTo>
                <a:cubicBezTo>
                  <a:pt x="360" y="219"/>
                  <a:pt x="360" y="219"/>
                  <a:pt x="360" y="219"/>
                </a:cubicBezTo>
                <a:close/>
                <a:moveTo>
                  <a:pt x="193" y="219"/>
                </a:moveTo>
                <a:cubicBezTo>
                  <a:pt x="177" y="219"/>
                  <a:pt x="161" y="219"/>
                  <a:pt x="145" y="219"/>
                </a:cubicBezTo>
                <a:cubicBezTo>
                  <a:pt x="145" y="235"/>
                  <a:pt x="145" y="251"/>
                  <a:pt x="145" y="267"/>
                </a:cubicBezTo>
                <a:cubicBezTo>
                  <a:pt x="161" y="267"/>
                  <a:pt x="177" y="267"/>
                  <a:pt x="193" y="267"/>
                </a:cubicBezTo>
                <a:cubicBezTo>
                  <a:pt x="193" y="251"/>
                  <a:pt x="193" y="235"/>
                  <a:pt x="193" y="219"/>
                </a:cubicBezTo>
                <a:close/>
                <a:moveTo>
                  <a:pt x="276" y="219"/>
                </a:moveTo>
                <a:cubicBezTo>
                  <a:pt x="260" y="219"/>
                  <a:pt x="245" y="219"/>
                  <a:pt x="229" y="219"/>
                </a:cubicBezTo>
                <a:cubicBezTo>
                  <a:pt x="229" y="235"/>
                  <a:pt x="229" y="251"/>
                  <a:pt x="229" y="267"/>
                </a:cubicBezTo>
                <a:cubicBezTo>
                  <a:pt x="245" y="267"/>
                  <a:pt x="260" y="267"/>
                  <a:pt x="276" y="267"/>
                </a:cubicBezTo>
                <a:cubicBezTo>
                  <a:pt x="276" y="251"/>
                  <a:pt x="276" y="235"/>
                  <a:pt x="276" y="219"/>
                </a:cubicBezTo>
                <a:close/>
                <a:moveTo>
                  <a:pt x="77" y="0"/>
                </a:moveTo>
                <a:cubicBezTo>
                  <a:pt x="76" y="0"/>
                  <a:pt x="76" y="0"/>
                  <a:pt x="75" y="0"/>
                </a:cubicBezTo>
                <a:cubicBezTo>
                  <a:pt x="68" y="0"/>
                  <a:pt x="62" y="6"/>
                  <a:pt x="62" y="13"/>
                </a:cubicBezTo>
                <a:cubicBezTo>
                  <a:pt x="62" y="79"/>
                  <a:pt x="62" y="79"/>
                  <a:pt x="62" y="79"/>
                </a:cubicBezTo>
                <a:cubicBezTo>
                  <a:pt x="62" y="87"/>
                  <a:pt x="68" y="92"/>
                  <a:pt x="75" y="92"/>
                </a:cubicBezTo>
                <a:cubicBezTo>
                  <a:pt x="76" y="92"/>
                  <a:pt x="76" y="92"/>
                  <a:pt x="77" y="92"/>
                </a:cubicBezTo>
                <a:cubicBezTo>
                  <a:pt x="84" y="92"/>
                  <a:pt x="90" y="87"/>
                  <a:pt x="90" y="79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6"/>
                  <a:pt x="84" y="0"/>
                  <a:pt x="77" y="0"/>
                </a:cubicBezTo>
                <a:close/>
                <a:moveTo>
                  <a:pt x="392" y="185"/>
                </a:moveTo>
                <a:cubicBezTo>
                  <a:pt x="392" y="441"/>
                  <a:pt x="392" y="441"/>
                  <a:pt x="392" y="441"/>
                </a:cubicBezTo>
                <a:cubicBezTo>
                  <a:pt x="392" y="443"/>
                  <a:pt x="389" y="446"/>
                  <a:pt x="386" y="446"/>
                </a:cubicBezTo>
                <a:cubicBezTo>
                  <a:pt x="34" y="446"/>
                  <a:pt x="34" y="446"/>
                  <a:pt x="34" y="446"/>
                </a:cubicBezTo>
                <a:cubicBezTo>
                  <a:pt x="31" y="446"/>
                  <a:pt x="28" y="443"/>
                  <a:pt x="28" y="441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31" y="180"/>
                  <a:pt x="34" y="180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9" y="180"/>
                  <a:pt x="392" y="182"/>
                  <a:pt x="392" y="185"/>
                </a:cubicBezTo>
                <a:close/>
                <a:moveTo>
                  <a:pt x="392" y="460"/>
                </a:moveTo>
                <a:cubicBezTo>
                  <a:pt x="392" y="463"/>
                  <a:pt x="392" y="463"/>
                  <a:pt x="392" y="463"/>
                </a:cubicBezTo>
                <a:cubicBezTo>
                  <a:pt x="28" y="463"/>
                  <a:pt x="28" y="463"/>
                  <a:pt x="28" y="463"/>
                </a:cubicBezTo>
                <a:cubicBezTo>
                  <a:pt x="28" y="460"/>
                  <a:pt x="28" y="460"/>
                  <a:pt x="28" y="460"/>
                </a:cubicBezTo>
                <a:cubicBezTo>
                  <a:pt x="392" y="460"/>
                  <a:pt x="392" y="460"/>
                  <a:pt x="392" y="460"/>
                </a:cubicBezTo>
                <a:close/>
                <a:moveTo>
                  <a:pt x="392" y="478"/>
                </a:moveTo>
                <a:cubicBezTo>
                  <a:pt x="392" y="481"/>
                  <a:pt x="392" y="481"/>
                  <a:pt x="392" y="481"/>
                </a:cubicBezTo>
                <a:cubicBezTo>
                  <a:pt x="28" y="481"/>
                  <a:pt x="28" y="481"/>
                  <a:pt x="28" y="481"/>
                </a:cubicBezTo>
                <a:cubicBezTo>
                  <a:pt x="28" y="478"/>
                  <a:pt x="28" y="478"/>
                  <a:pt x="28" y="478"/>
                </a:cubicBezTo>
                <a:cubicBezTo>
                  <a:pt x="392" y="478"/>
                  <a:pt x="392" y="478"/>
                  <a:pt x="392" y="478"/>
                </a:cubicBezTo>
                <a:close/>
                <a:moveTo>
                  <a:pt x="386" y="41"/>
                </a:moveTo>
                <a:cubicBezTo>
                  <a:pt x="405" y="41"/>
                  <a:pt x="420" y="56"/>
                  <a:pt x="420" y="75"/>
                </a:cubicBezTo>
                <a:cubicBezTo>
                  <a:pt x="420" y="463"/>
                  <a:pt x="420" y="463"/>
                  <a:pt x="420" y="463"/>
                </a:cubicBezTo>
                <a:cubicBezTo>
                  <a:pt x="420" y="481"/>
                  <a:pt x="405" y="496"/>
                  <a:pt x="386" y="496"/>
                </a:cubicBezTo>
                <a:cubicBezTo>
                  <a:pt x="269" y="496"/>
                  <a:pt x="151" y="496"/>
                  <a:pt x="34" y="496"/>
                </a:cubicBezTo>
                <a:cubicBezTo>
                  <a:pt x="15" y="496"/>
                  <a:pt x="0" y="481"/>
                  <a:pt x="0" y="4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6"/>
                  <a:pt x="15" y="41"/>
                  <a:pt x="3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57"/>
                  <a:pt x="51" y="72"/>
                  <a:pt x="51" y="88"/>
                </a:cubicBezTo>
                <a:cubicBezTo>
                  <a:pt x="51" y="98"/>
                  <a:pt x="59" y="106"/>
                  <a:pt x="69" y="106"/>
                </a:cubicBezTo>
                <a:cubicBezTo>
                  <a:pt x="74" y="106"/>
                  <a:pt x="78" y="106"/>
                  <a:pt x="83" y="106"/>
                </a:cubicBezTo>
                <a:cubicBezTo>
                  <a:pt x="93" y="106"/>
                  <a:pt x="101" y="98"/>
                  <a:pt x="101" y="88"/>
                </a:cubicBezTo>
                <a:cubicBezTo>
                  <a:pt x="101" y="72"/>
                  <a:pt x="101" y="57"/>
                  <a:pt x="101" y="41"/>
                </a:cubicBezTo>
                <a:cubicBezTo>
                  <a:pt x="321" y="41"/>
                  <a:pt x="321" y="41"/>
                  <a:pt x="321" y="41"/>
                </a:cubicBezTo>
                <a:cubicBezTo>
                  <a:pt x="321" y="57"/>
                  <a:pt x="321" y="72"/>
                  <a:pt x="321" y="88"/>
                </a:cubicBezTo>
                <a:cubicBezTo>
                  <a:pt x="321" y="98"/>
                  <a:pt x="329" y="106"/>
                  <a:pt x="339" y="106"/>
                </a:cubicBezTo>
                <a:cubicBezTo>
                  <a:pt x="343" y="106"/>
                  <a:pt x="348" y="106"/>
                  <a:pt x="352" y="106"/>
                </a:cubicBezTo>
                <a:cubicBezTo>
                  <a:pt x="362" y="106"/>
                  <a:pt x="370" y="98"/>
                  <a:pt x="370" y="88"/>
                </a:cubicBezTo>
                <a:cubicBezTo>
                  <a:pt x="370" y="72"/>
                  <a:pt x="370" y="57"/>
                  <a:pt x="370" y="41"/>
                </a:cubicBezTo>
                <a:lnTo>
                  <a:pt x="386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30"/>
          <p:cNvSpPr>
            <a:spLocks noEditPoints="1"/>
          </p:cNvSpPr>
          <p:nvPr/>
        </p:nvSpPr>
        <p:spPr bwMode="auto">
          <a:xfrm>
            <a:off x="7516809" y="2606482"/>
            <a:ext cx="551558" cy="689448"/>
          </a:xfrm>
          <a:custGeom>
            <a:avLst/>
            <a:gdLst>
              <a:gd name="T0" fmla="*/ 100 w 408"/>
              <a:gd name="T1" fmla="*/ 18 h 510"/>
              <a:gd name="T2" fmla="*/ 290 w 408"/>
              <a:gd name="T3" fmla="*/ 368 h 510"/>
              <a:gd name="T4" fmla="*/ 345 w 408"/>
              <a:gd name="T5" fmla="*/ 332 h 510"/>
              <a:gd name="T6" fmla="*/ 259 w 408"/>
              <a:gd name="T7" fmla="*/ 464 h 510"/>
              <a:gd name="T8" fmla="*/ 267 w 408"/>
              <a:gd name="T9" fmla="*/ 397 h 510"/>
              <a:gd name="T10" fmla="*/ 241 w 408"/>
              <a:gd name="T11" fmla="*/ 345 h 510"/>
              <a:gd name="T12" fmla="*/ 216 w 408"/>
              <a:gd name="T13" fmla="*/ 319 h 510"/>
              <a:gd name="T14" fmla="*/ 320 w 408"/>
              <a:gd name="T15" fmla="*/ 474 h 510"/>
              <a:gd name="T16" fmla="*/ 159 w 408"/>
              <a:gd name="T17" fmla="*/ 386 h 510"/>
              <a:gd name="T18" fmla="*/ 196 w 408"/>
              <a:gd name="T19" fmla="*/ 298 h 510"/>
              <a:gd name="T20" fmla="*/ 229 w 408"/>
              <a:gd name="T21" fmla="*/ 381 h 510"/>
              <a:gd name="T22" fmla="*/ 338 w 408"/>
              <a:gd name="T23" fmla="*/ 391 h 510"/>
              <a:gd name="T24" fmla="*/ 278 w 408"/>
              <a:gd name="T25" fmla="*/ 440 h 510"/>
              <a:gd name="T26" fmla="*/ 289 w 408"/>
              <a:gd name="T27" fmla="*/ 332 h 510"/>
              <a:gd name="T28" fmla="*/ 126 w 408"/>
              <a:gd name="T29" fmla="*/ 86 h 510"/>
              <a:gd name="T30" fmla="*/ 138 w 408"/>
              <a:gd name="T31" fmla="*/ 19 h 510"/>
              <a:gd name="T32" fmla="*/ 217 w 408"/>
              <a:gd name="T33" fmla="*/ 61 h 510"/>
              <a:gd name="T34" fmla="*/ 127 w 408"/>
              <a:gd name="T35" fmla="*/ 22 h 510"/>
              <a:gd name="T36" fmla="*/ 244 w 408"/>
              <a:gd name="T37" fmla="*/ 59 h 510"/>
              <a:gd name="T38" fmla="*/ 134 w 408"/>
              <a:gd name="T39" fmla="*/ 343 h 510"/>
              <a:gd name="T40" fmla="*/ 87 w 408"/>
              <a:gd name="T41" fmla="*/ 290 h 510"/>
              <a:gd name="T42" fmla="*/ 86 w 408"/>
              <a:gd name="T43" fmla="*/ 290 h 510"/>
              <a:gd name="T44" fmla="*/ 85 w 408"/>
              <a:gd name="T45" fmla="*/ 290 h 510"/>
              <a:gd name="T46" fmla="*/ 84 w 408"/>
              <a:gd name="T47" fmla="*/ 289 h 510"/>
              <a:gd name="T48" fmla="*/ 83 w 408"/>
              <a:gd name="T49" fmla="*/ 289 h 510"/>
              <a:gd name="T50" fmla="*/ 83 w 408"/>
              <a:gd name="T51" fmla="*/ 289 h 510"/>
              <a:gd name="T52" fmla="*/ 82 w 408"/>
              <a:gd name="T53" fmla="*/ 289 h 510"/>
              <a:gd name="T54" fmla="*/ 81 w 408"/>
              <a:gd name="T55" fmla="*/ 288 h 510"/>
              <a:gd name="T56" fmla="*/ 81 w 408"/>
              <a:gd name="T57" fmla="*/ 288 h 510"/>
              <a:gd name="T58" fmla="*/ 80 w 408"/>
              <a:gd name="T59" fmla="*/ 287 h 510"/>
              <a:gd name="T60" fmla="*/ 80 w 408"/>
              <a:gd name="T61" fmla="*/ 287 h 510"/>
              <a:gd name="T62" fmla="*/ 79 w 408"/>
              <a:gd name="T63" fmla="*/ 286 h 510"/>
              <a:gd name="T64" fmla="*/ 79 w 408"/>
              <a:gd name="T65" fmla="*/ 285 h 510"/>
              <a:gd name="T66" fmla="*/ 78 w 408"/>
              <a:gd name="T67" fmla="*/ 284 h 510"/>
              <a:gd name="T68" fmla="*/ 78 w 408"/>
              <a:gd name="T69" fmla="*/ 284 h 510"/>
              <a:gd name="T70" fmla="*/ 78 w 408"/>
              <a:gd name="T71" fmla="*/ 283 h 510"/>
              <a:gd name="T72" fmla="*/ 78 w 408"/>
              <a:gd name="T73" fmla="*/ 282 h 510"/>
              <a:gd name="T74" fmla="*/ 77 w 408"/>
              <a:gd name="T75" fmla="*/ 281 h 510"/>
              <a:gd name="T76" fmla="*/ 77 w 408"/>
              <a:gd name="T77" fmla="*/ 281 h 510"/>
              <a:gd name="T78" fmla="*/ 77 w 408"/>
              <a:gd name="T79" fmla="*/ 280 h 510"/>
              <a:gd name="T80" fmla="*/ 77 w 408"/>
              <a:gd name="T81" fmla="*/ 279 h 510"/>
              <a:gd name="T82" fmla="*/ 78 w 408"/>
              <a:gd name="T83" fmla="*/ 278 h 510"/>
              <a:gd name="T84" fmla="*/ 78 w 408"/>
              <a:gd name="T85" fmla="*/ 278 h 510"/>
              <a:gd name="T86" fmla="*/ 78 w 408"/>
              <a:gd name="T87" fmla="*/ 277 h 510"/>
              <a:gd name="T88" fmla="*/ 79 w 408"/>
              <a:gd name="T89" fmla="*/ 276 h 510"/>
              <a:gd name="T90" fmla="*/ 79 w 408"/>
              <a:gd name="T91" fmla="*/ 275 h 510"/>
              <a:gd name="T92" fmla="*/ 80 w 408"/>
              <a:gd name="T93" fmla="*/ 274 h 510"/>
              <a:gd name="T94" fmla="*/ 80 w 408"/>
              <a:gd name="T95" fmla="*/ 274 h 510"/>
              <a:gd name="T96" fmla="*/ 81 w 408"/>
              <a:gd name="T97" fmla="*/ 273 h 510"/>
              <a:gd name="T98" fmla="*/ 82 w 408"/>
              <a:gd name="T99" fmla="*/ 272 h 510"/>
              <a:gd name="T100" fmla="*/ 83 w 408"/>
              <a:gd name="T101" fmla="*/ 272 h 510"/>
              <a:gd name="T102" fmla="*/ 84 w 408"/>
              <a:gd name="T103" fmla="*/ 272 h 510"/>
              <a:gd name="T104" fmla="*/ 86 w 408"/>
              <a:gd name="T105" fmla="*/ 271 h 510"/>
              <a:gd name="T106" fmla="*/ 77 w 408"/>
              <a:gd name="T107" fmla="*/ 280 h 510"/>
              <a:gd name="T108" fmla="*/ 87 w 408"/>
              <a:gd name="T109" fmla="*/ 237 h 510"/>
              <a:gd name="T110" fmla="*/ 267 w 408"/>
              <a:gd name="T111" fmla="*/ 175 h 510"/>
              <a:gd name="T112" fmla="*/ 258 w 408"/>
              <a:gd name="T113" fmla="*/ 115 h 510"/>
              <a:gd name="T114" fmla="*/ 87 w 408"/>
              <a:gd name="T115" fmla="*/ 115 h 510"/>
              <a:gd name="T116" fmla="*/ 212 w 408"/>
              <a:gd name="T117" fmla="*/ 2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8" h="510">
                <a:moveTo>
                  <a:pt x="23" y="460"/>
                </a:moveTo>
                <a:cubicBezTo>
                  <a:pt x="147" y="460"/>
                  <a:pt x="147" y="460"/>
                  <a:pt x="147" y="460"/>
                </a:cubicBezTo>
                <a:cubicBezTo>
                  <a:pt x="140" y="447"/>
                  <a:pt x="135" y="434"/>
                  <a:pt x="132" y="419"/>
                </a:cubicBezTo>
                <a:cubicBezTo>
                  <a:pt x="43" y="419"/>
                  <a:pt x="43" y="419"/>
                  <a:pt x="43" y="419"/>
                </a:cubicBezTo>
                <a:cubicBezTo>
                  <a:pt x="43" y="59"/>
                  <a:pt x="43" y="59"/>
                  <a:pt x="43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11" y="18"/>
                  <a:pt x="0" y="28"/>
                  <a:pt x="0" y="41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50"/>
                  <a:pt x="11" y="460"/>
                  <a:pt x="23" y="460"/>
                </a:cubicBezTo>
                <a:close/>
                <a:moveTo>
                  <a:pt x="286" y="370"/>
                </a:moveTo>
                <a:cubicBezTo>
                  <a:pt x="286" y="370"/>
                  <a:pt x="287" y="369"/>
                  <a:pt x="287" y="369"/>
                </a:cubicBezTo>
                <a:cubicBezTo>
                  <a:pt x="288" y="368"/>
                  <a:pt x="289" y="368"/>
                  <a:pt x="290" y="368"/>
                </a:cubicBezTo>
                <a:cubicBezTo>
                  <a:pt x="291" y="369"/>
                  <a:pt x="291" y="369"/>
                  <a:pt x="291" y="370"/>
                </a:cubicBezTo>
                <a:cubicBezTo>
                  <a:pt x="292" y="370"/>
                  <a:pt x="292" y="370"/>
                  <a:pt x="292" y="370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8" y="324"/>
                  <a:pt x="340" y="323"/>
                  <a:pt x="341" y="323"/>
                </a:cubicBezTo>
                <a:cubicBezTo>
                  <a:pt x="342" y="323"/>
                  <a:pt x="344" y="324"/>
                  <a:pt x="345" y="325"/>
                </a:cubicBezTo>
                <a:cubicBezTo>
                  <a:pt x="346" y="326"/>
                  <a:pt x="346" y="327"/>
                  <a:pt x="346" y="329"/>
                </a:cubicBezTo>
                <a:cubicBezTo>
                  <a:pt x="346" y="330"/>
                  <a:pt x="346" y="331"/>
                  <a:pt x="345" y="332"/>
                </a:cubicBezTo>
                <a:cubicBezTo>
                  <a:pt x="293" y="384"/>
                  <a:pt x="293" y="384"/>
                  <a:pt x="293" y="384"/>
                </a:cubicBezTo>
                <a:cubicBezTo>
                  <a:pt x="300" y="389"/>
                  <a:pt x="300" y="389"/>
                  <a:pt x="300" y="389"/>
                </a:cubicBezTo>
                <a:cubicBezTo>
                  <a:pt x="302" y="391"/>
                  <a:pt x="303" y="392"/>
                  <a:pt x="303" y="394"/>
                </a:cubicBezTo>
                <a:cubicBezTo>
                  <a:pt x="304" y="398"/>
                  <a:pt x="301" y="402"/>
                  <a:pt x="297" y="403"/>
                </a:cubicBezTo>
                <a:cubicBezTo>
                  <a:pt x="295" y="403"/>
                  <a:pt x="293" y="403"/>
                  <a:pt x="291" y="401"/>
                </a:cubicBezTo>
                <a:cubicBezTo>
                  <a:pt x="283" y="396"/>
                  <a:pt x="283" y="396"/>
                  <a:pt x="283" y="396"/>
                </a:cubicBezTo>
                <a:cubicBezTo>
                  <a:pt x="259" y="464"/>
                  <a:pt x="259" y="464"/>
                  <a:pt x="259" y="464"/>
                </a:cubicBezTo>
                <a:cubicBezTo>
                  <a:pt x="259" y="465"/>
                  <a:pt x="258" y="465"/>
                  <a:pt x="258" y="466"/>
                </a:cubicBezTo>
                <a:cubicBezTo>
                  <a:pt x="256" y="466"/>
                  <a:pt x="254" y="466"/>
                  <a:pt x="253" y="464"/>
                </a:cubicBezTo>
                <a:cubicBezTo>
                  <a:pt x="253" y="463"/>
                  <a:pt x="253" y="463"/>
                  <a:pt x="253" y="462"/>
                </a:cubicBezTo>
                <a:cubicBezTo>
                  <a:pt x="274" y="402"/>
                  <a:pt x="274" y="402"/>
                  <a:pt x="274" y="402"/>
                </a:cubicBezTo>
                <a:cubicBezTo>
                  <a:pt x="274" y="402"/>
                  <a:pt x="273" y="403"/>
                  <a:pt x="272" y="403"/>
                </a:cubicBezTo>
                <a:cubicBezTo>
                  <a:pt x="271" y="403"/>
                  <a:pt x="270" y="402"/>
                  <a:pt x="269" y="401"/>
                </a:cubicBezTo>
                <a:cubicBezTo>
                  <a:pt x="268" y="400"/>
                  <a:pt x="267" y="399"/>
                  <a:pt x="267" y="397"/>
                </a:cubicBezTo>
                <a:cubicBezTo>
                  <a:pt x="267" y="396"/>
                  <a:pt x="268" y="394"/>
                  <a:pt x="269" y="393"/>
                </a:cubicBezTo>
                <a:cubicBezTo>
                  <a:pt x="274" y="388"/>
                  <a:pt x="274" y="388"/>
                  <a:pt x="274" y="388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1" y="356"/>
                  <a:pt x="230" y="354"/>
                  <a:pt x="229" y="352"/>
                </a:cubicBezTo>
                <a:cubicBezTo>
                  <a:pt x="229" y="350"/>
                  <a:pt x="230" y="348"/>
                  <a:pt x="231" y="347"/>
                </a:cubicBezTo>
                <a:cubicBezTo>
                  <a:pt x="232" y="345"/>
                  <a:pt x="234" y="344"/>
                  <a:pt x="236" y="344"/>
                </a:cubicBezTo>
                <a:cubicBezTo>
                  <a:pt x="238" y="344"/>
                  <a:pt x="240" y="344"/>
                  <a:pt x="241" y="345"/>
                </a:cubicBezTo>
                <a:cubicBezTo>
                  <a:pt x="283" y="377"/>
                  <a:pt x="283" y="377"/>
                  <a:pt x="283" y="377"/>
                </a:cubicBezTo>
                <a:cubicBezTo>
                  <a:pt x="286" y="370"/>
                  <a:pt x="286" y="370"/>
                  <a:pt x="286" y="370"/>
                </a:cubicBezTo>
                <a:close/>
                <a:moveTo>
                  <a:pt x="350" y="319"/>
                </a:moveTo>
                <a:cubicBezTo>
                  <a:pt x="342" y="310"/>
                  <a:pt x="331" y="303"/>
                  <a:pt x="320" y="299"/>
                </a:cubicBezTo>
                <a:cubicBezTo>
                  <a:pt x="309" y="294"/>
                  <a:pt x="296" y="291"/>
                  <a:pt x="283" y="291"/>
                </a:cubicBezTo>
                <a:cubicBezTo>
                  <a:pt x="271" y="291"/>
                  <a:pt x="258" y="294"/>
                  <a:pt x="247" y="299"/>
                </a:cubicBezTo>
                <a:cubicBezTo>
                  <a:pt x="236" y="303"/>
                  <a:pt x="225" y="310"/>
                  <a:pt x="216" y="319"/>
                </a:cubicBezTo>
                <a:cubicBezTo>
                  <a:pt x="208" y="328"/>
                  <a:pt x="201" y="338"/>
                  <a:pt x="196" y="350"/>
                </a:cubicBezTo>
                <a:cubicBezTo>
                  <a:pt x="191" y="361"/>
                  <a:pt x="189" y="373"/>
                  <a:pt x="189" y="386"/>
                </a:cubicBezTo>
                <a:cubicBezTo>
                  <a:pt x="189" y="399"/>
                  <a:pt x="191" y="411"/>
                  <a:pt x="196" y="422"/>
                </a:cubicBezTo>
                <a:cubicBezTo>
                  <a:pt x="201" y="434"/>
                  <a:pt x="208" y="444"/>
                  <a:pt x="216" y="453"/>
                </a:cubicBezTo>
                <a:cubicBezTo>
                  <a:pt x="225" y="462"/>
                  <a:pt x="236" y="469"/>
                  <a:pt x="247" y="474"/>
                </a:cubicBezTo>
                <a:cubicBezTo>
                  <a:pt x="258" y="478"/>
                  <a:pt x="271" y="481"/>
                  <a:pt x="283" y="481"/>
                </a:cubicBezTo>
                <a:cubicBezTo>
                  <a:pt x="296" y="481"/>
                  <a:pt x="309" y="478"/>
                  <a:pt x="320" y="474"/>
                </a:cubicBezTo>
                <a:cubicBezTo>
                  <a:pt x="331" y="469"/>
                  <a:pt x="342" y="462"/>
                  <a:pt x="350" y="453"/>
                </a:cubicBezTo>
                <a:cubicBezTo>
                  <a:pt x="359" y="444"/>
                  <a:pt x="366" y="434"/>
                  <a:pt x="371" y="422"/>
                </a:cubicBezTo>
                <a:cubicBezTo>
                  <a:pt x="376" y="411"/>
                  <a:pt x="378" y="399"/>
                  <a:pt x="378" y="386"/>
                </a:cubicBezTo>
                <a:cubicBezTo>
                  <a:pt x="378" y="373"/>
                  <a:pt x="376" y="361"/>
                  <a:pt x="371" y="350"/>
                </a:cubicBezTo>
                <a:cubicBezTo>
                  <a:pt x="366" y="338"/>
                  <a:pt x="359" y="328"/>
                  <a:pt x="350" y="319"/>
                </a:cubicBezTo>
                <a:close/>
                <a:moveTo>
                  <a:pt x="196" y="298"/>
                </a:moveTo>
                <a:cubicBezTo>
                  <a:pt x="173" y="321"/>
                  <a:pt x="159" y="352"/>
                  <a:pt x="159" y="386"/>
                </a:cubicBezTo>
                <a:cubicBezTo>
                  <a:pt x="159" y="420"/>
                  <a:pt x="173" y="451"/>
                  <a:pt x="196" y="474"/>
                </a:cubicBezTo>
                <a:cubicBezTo>
                  <a:pt x="218" y="496"/>
                  <a:pt x="249" y="510"/>
                  <a:pt x="283" y="510"/>
                </a:cubicBezTo>
                <a:cubicBezTo>
                  <a:pt x="318" y="510"/>
                  <a:pt x="349" y="496"/>
                  <a:pt x="371" y="474"/>
                </a:cubicBezTo>
                <a:cubicBezTo>
                  <a:pt x="394" y="451"/>
                  <a:pt x="408" y="420"/>
                  <a:pt x="408" y="386"/>
                </a:cubicBezTo>
                <a:cubicBezTo>
                  <a:pt x="408" y="352"/>
                  <a:pt x="394" y="321"/>
                  <a:pt x="371" y="298"/>
                </a:cubicBezTo>
                <a:cubicBezTo>
                  <a:pt x="349" y="276"/>
                  <a:pt x="318" y="262"/>
                  <a:pt x="283" y="262"/>
                </a:cubicBezTo>
                <a:cubicBezTo>
                  <a:pt x="249" y="262"/>
                  <a:pt x="218" y="276"/>
                  <a:pt x="196" y="298"/>
                </a:cubicBezTo>
                <a:close/>
                <a:moveTo>
                  <a:pt x="229" y="381"/>
                </a:moveTo>
                <a:cubicBezTo>
                  <a:pt x="202" y="381"/>
                  <a:pt x="202" y="381"/>
                  <a:pt x="202" y="381"/>
                </a:cubicBezTo>
                <a:cubicBezTo>
                  <a:pt x="199" y="381"/>
                  <a:pt x="197" y="383"/>
                  <a:pt x="197" y="386"/>
                </a:cubicBezTo>
                <a:cubicBezTo>
                  <a:pt x="197" y="389"/>
                  <a:pt x="199" y="391"/>
                  <a:pt x="202" y="391"/>
                </a:cubicBezTo>
                <a:cubicBezTo>
                  <a:pt x="229" y="391"/>
                  <a:pt x="229" y="391"/>
                  <a:pt x="229" y="391"/>
                </a:cubicBezTo>
                <a:cubicBezTo>
                  <a:pt x="232" y="391"/>
                  <a:pt x="235" y="389"/>
                  <a:pt x="235" y="386"/>
                </a:cubicBezTo>
                <a:cubicBezTo>
                  <a:pt x="235" y="383"/>
                  <a:pt x="232" y="381"/>
                  <a:pt x="229" y="381"/>
                </a:cubicBezTo>
                <a:close/>
                <a:moveTo>
                  <a:pt x="338" y="391"/>
                </a:moveTo>
                <a:cubicBezTo>
                  <a:pt x="365" y="391"/>
                  <a:pt x="365" y="391"/>
                  <a:pt x="365" y="391"/>
                </a:cubicBezTo>
                <a:cubicBezTo>
                  <a:pt x="368" y="391"/>
                  <a:pt x="370" y="389"/>
                  <a:pt x="370" y="386"/>
                </a:cubicBezTo>
                <a:cubicBezTo>
                  <a:pt x="370" y="383"/>
                  <a:pt x="368" y="381"/>
                  <a:pt x="365" y="381"/>
                </a:cubicBezTo>
                <a:cubicBezTo>
                  <a:pt x="338" y="381"/>
                  <a:pt x="338" y="381"/>
                  <a:pt x="338" y="381"/>
                </a:cubicBezTo>
                <a:cubicBezTo>
                  <a:pt x="335" y="381"/>
                  <a:pt x="332" y="383"/>
                  <a:pt x="332" y="386"/>
                </a:cubicBezTo>
                <a:cubicBezTo>
                  <a:pt x="332" y="389"/>
                  <a:pt x="335" y="391"/>
                  <a:pt x="338" y="391"/>
                </a:cubicBezTo>
                <a:close/>
                <a:moveTo>
                  <a:pt x="278" y="440"/>
                </a:moveTo>
                <a:cubicBezTo>
                  <a:pt x="278" y="467"/>
                  <a:pt x="278" y="467"/>
                  <a:pt x="278" y="467"/>
                </a:cubicBezTo>
                <a:cubicBezTo>
                  <a:pt x="278" y="470"/>
                  <a:pt x="280" y="473"/>
                  <a:pt x="283" y="473"/>
                </a:cubicBezTo>
                <a:cubicBezTo>
                  <a:pt x="286" y="473"/>
                  <a:pt x="289" y="470"/>
                  <a:pt x="289" y="467"/>
                </a:cubicBezTo>
                <a:cubicBezTo>
                  <a:pt x="289" y="440"/>
                  <a:pt x="289" y="440"/>
                  <a:pt x="289" y="440"/>
                </a:cubicBezTo>
                <a:cubicBezTo>
                  <a:pt x="289" y="437"/>
                  <a:pt x="286" y="435"/>
                  <a:pt x="283" y="435"/>
                </a:cubicBezTo>
                <a:cubicBezTo>
                  <a:pt x="280" y="435"/>
                  <a:pt x="278" y="437"/>
                  <a:pt x="278" y="440"/>
                </a:cubicBezTo>
                <a:close/>
                <a:moveTo>
                  <a:pt x="289" y="332"/>
                </a:moveTo>
                <a:cubicBezTo>
                  <a:pt x="289" y="305"/>
                  <a:pt x="289" y="305"/>
                  <a:pt x="289" y="305"/>
                </a:cubicBezTo>
                <a:cubicBezTo>
                  <a:pt x="289" y="302"/>
                  <a:pt x="286" y="299"/>
                  <a:pt x="283" y="299"/>
                </a:cubicBezTo>
                <a:cubicBezTo>
                  <a:pt x="280" y="299"/>
                  <a:pt x="278" y="302"/>
                  <a:pt x="278" y="305"/>
                </a:cubicBezTo>
                <a:cubicBezTo>
                  <a:pt x="278" y="332"/>
                  <a:pt x="278" y="332"/>
                  <a:pt x="278" y="332"/>
                </a:cubicBezTo>
                <a:cubicBezTo>
                  <a:pt x="278" y="335"/>
                  <a:pt x="280" y="337"/>
                  <a:pt x="283" y="337"/>
                </a:cubicBezTo>
                <a:cubicBezTo>
                  <a:pt x="286" y="337"/>
                  <a:pt x="289" y="335"/>
                  <a:pt x="289" y="332"/>
                </a:cubicBezTo>
                <a:close/>
                <a:moveTo>
                  <a:pt x="218" y="0"/>
                </a:moveTo>
                <a:cubicBezTo>
                  <a:pt x="224" y="0"/>
                  <a:pt x="228" y="2"/>
                  <a:pt x="232" y="4"/>
                </a:cubicBezTo>
                <a:cubicBezTo>
                  <a:pt x="235" y="7"/>
                  <a:pt x="237" y="11"/>
                  <a:pt x="237" y="14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37" y="75"/>
                  <a:pt x="235" y="79"/>
                  <a:pt x="232" y="82"/>
                </a:cubicBezTo>
                <a:cubicBezTo>
                  <a:pt x="228" y="84"/>
                  <a:pt x="224" y="86"/>
                  <a:pt x="218" y="86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21" y="86"/>
                  <a:pt x="116" y="84"/>
                  <a:pt x="113" y="82"/>
                </a:cubicBezTo>
                <a:cubicBezTo>
                  <a:pt x="110" y="79"/>
                  <a:pt x="108" y="75"/>
                  <a:pt x="108" y="72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1"/>
                  <a:pt x="110" y="7"/>
                  <a:pt x="113" y="4"/>
                </a:cubicBezTo>
                <a:cubicBezTo>
                  <a:pt x="116" y="2"/>
                  <a:pt x="121" y="0"/>
                  <a:pt x="126" y="0"/>
                </a:cubicBezTo>
                <a:cubicBezTo>
                  <a:pt x="218" y="0"/>
                  <a:pt x="218" y="0"/>
                  <a:pt x="218" y="0"/>
                </a:cubicBezTo>
                <a:close/>
                <a:moveTo>
                  <a:pt x="138" y="19"/>
                </a:moveTo>
                <a:cubicBezTo>
                  <a:pt x="206" y="19"/>
                  <a:pt x="206" y="19"/>
                  <a:pt x="206" y="19"/>
                </a:cubicBezTo>
                <a:cubicBezTo>
                  <a:pt x="210" y="19"/>
                  <a:pt x="214" y="20"/>
                  <a:pt x="217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20" y="25"/>
                  <a:pt x="222" y="29"/>
                  <a:pt x="222" y="33"/>
                </a:cubicBezTo>
                <a:cubicBezTo>
                  <a:pt x="222" y="51"/>
                  <a:pt x="222" y="51"/>
                  <a:pt x="222" y="51"/>
                </a:cubicBezTo>
                <a:cubicBezTo>
                  <a:pt x="222" y="55"/>
                  <a:pt x="220" y="58"/>
                  <a:pt x="217" y="61"/>
                </a:cubicBezTo>
                <a:cubicBezTo>
                  <a:pt x="217" y="61"/>
                  <a:pt x="217" y="61"/>
                  <a:pt x="217" y="61"/>
                </a:cubicBezTo>
                <a:cubicBezTo>
                  <a:pt x="214" y="63"/>
                  <a:pt x="210" y="65"/>
                  <a:pt x="206" y="6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4" y="65"/>
                  <a:pt x="130" y="63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4" y="58"/>
                  <a:pt x="122" y="55"/>
                  <a:pt x="122" y="51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29"/>
                  <a:pt x="124" y="25"/>
                  <a:pt x="127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0" y="20"/>
                  <a:pt x="134" y="19"/>
                  <a:pt x="138" y="19"/>
                </a:cubicBezTo>
                <a:close/>
                <a:moveTo>
                  <a:pt x="344" y="243"/>
                </a:moveTo>
                <a:cubicBezTo>
                  <a:pt x="344" y="41"/>
                  <a:pt x="344" y="41"/>
                  <a:pt x="344" y="41"/>
                </a:cubicBezTo>
                <a:cubicBezTo>
                  <a:pt x="344" y="28"/>
                  <a:pt x="334" y="18"/>
                  <a:pt x="321" y="18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44" y="59"/>
                  <a:pt x="244" y="59"/>
                  <a:pt x="244" y="59"/>
                </a:cubicBezTo>
                <a:cubicBezTo>
                  <a:pt x="302" y="59"/>
                  <a:pt x="302" y="59"/>
                  <a:pt x="302" y="59"/>
                </a:cubicBezTo>
                <a:cubicBezTo>
                  <a:pt x="302" y="92"/>
                  <a:pt x="302" y="92"/>
                  <a:pt x="302" y="92"/>
                </a:cubicBezTo>
                <a:cubicBezTo>
                  <a:pt x="302" y="232"/>
                  <a:pt x="302" y="232"/>
                  <a:pt x="302" y="232"/>
                </a:cubicBezTo>
                <a:cubicBezTo>
                  <a:pt x="317" y="234"/>
                  <a:pt x="331" y="238"/>
                  <a:pt x="344" y="243"/>
                </a:cubicBezTo>
                <a:close/>
                <a:moveTo>
                  <a:pt x="87" y="324"/>
                </a:moveTo>
                <a:cubicBezTo>
                  <a:pt x="141" y="324"/>
                  <a:pt x="141" y="324"/>
                  <a:pt x="141" y="324"/>
                </a:cubicBezTo>
                <a:cubicBezTo>
                  <a:pt x="139" y="330"/>
                  <a:pt x="136" y="336"/>
                  <a:pt x="134" y="343"/>
                </a:cubicBezTo>
                <a:cubicBezTo>
                  <a:pt x="87" y="343"/>
                  <a:pt x="87" y="343"/>
                  <a:pt x="87" y="343"/>
                </a:cubicBezTo>
                <a:cubicBezTo>
                  <a:pt x="82" y="343"/>
                  <a:pt x="77" y="339"/>
                  <a:pt x="77" y="333"/>
                </a:cubicBezTo>
                <a:cubicBezTo>
                  <a:pt x="77" y="333"/>
                  <a:pt x="77" y="333"/>
                  <a:pt x="77" y="333"/>
                </a:cubicBezTo>
                <a:cubicBezTo>
                  <a:pt x="77" y="328"/>
                  <a:pt x="82" y="324"/>
                  <a:pt x="87" y="324"/>
                </a:cubicBezTo>
                <a:close/>
                <a:moveTo>
                  <a:pt x="162" y="290"/>
                </a:moveTo>
                <a:cubicBezTo>
                  <a:pt x="87" y="290"/>
                  <a:pt x="87" y="290"/>
                  <a:pt x="87" y="290"/>
                </a:cubicBezTo>
                <a:cubicBezTo>
                  <a:pt x="87" y="290"/>
                  <a:pt x="87" y="290"/>
                  <a:pt x="87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0" y="275"/>
                  <a:pt x="80" y="275"/>
                  <a:pt x="80" y="275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7" y="271"/>
                  <a:pt x="87" y="271"/>
                  <a:pt x="87" y="271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3" y="277"/>
                  <a:pt x="167" y="283"/>
                  <a:pt x="162" y="290"/>
                </a:cubicBezTo>
                <a:close/>
                <a:moveTo>
                  <a:pt x="77" y="280"/>
                </a:moveTo>
                <a:cubicBezTo>
                  <a:pt x="77" y="280"/>
                  <a:pt x="77" y="280"/>
                  <a:pt x="77" y="280"/>
                </a:cubicBezTo>
                <a:close/>
                <a:moveTo>
                  <a:pt x="87" y="218"/>
                </a:moveTo>
                <a:cubicBezTo>
                  <a:pt x="258" y="218"/>
                  <a:pt x="258" y="218"/>
                  <a:pt x="258" y="218"/>
                </a:cubicBezTo>
                <a:cubicBezTo>
                  <a:pt x="263" y="218"/>
                  <a:pt x="267" y="222"/>
                  <a:pt x="267" y="228"/>
                </a:cubicBezTo>
                <a:cubicBezTo>
                  <a:pt x="267" y="228"/>
                  <a:pt x="267" y="228"/>
                  <a:pt x="267" y="228"/>
                </a:cubicBezTo>
                <a:cubicBezTo>
                  <a:pt x="267" y="229"/>
                  <a:pt x="267" y="231"/>
                  <a:pt x="266" y="232"/>
                </a:cubicBezTo>
                <a:cubicBezTo>
                  <a:pt x="257" y="233"/>
                  <a:pt x="249" y="235"/>
                  <a:pt x="241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82" y="237"/>
                  <a:pt x="77" y="233"/>
                  <a:pt x="77" y="228"/>
                </a:cubicBezTo>
                <a:cubicBezTo>
                  <a:pt x="77" y="228"/>
                  <a:pt x="77" y="228"/>
                  <a:pt x="77" y="228"/>
                </a:cubicBezTo>
                <a:cubicBezTo>
                  <a:pt x="77" y="222"/>
                  <a:pt x="82" y="218"/>
                  <a:pt x="87" y="218"/>
                </a:cubicBezTo>
                <a:close/>
                <a:moveTo>
                  <a:pt x="87" y="165"/>
                </a:moveTo>
                <a:cubicBezTo>
                  <a:pt x="258" y="165"/>
                  <a:pt x="258" y="165"/>
                  <a:pt x="258" y="165"/>
                </a:cubicBezTo>
                <a:cubicBezTo>
                  <a:pt x="263" y="165"/>
                  <a:pt x="267" y="170"/>
                  <a:pt x="267" y="175"/>
                </a:cubicBezTo>
                <a:cubicBezTo>
                  <a:pt x="267" y="175"/>
                  <a:pt x="267" y="175"/>
                  <a:pt x="267" y="175"/>
                </a:cubicBezTo>
                <a:cubicBezTo>
                  <a:pt x="267" y="180"/>
                  <a:pt x="263" y="184"/>
                  <a:pt x="258" y="184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2" y="184"/>
                  <a:pt x="77" y="180"/>
                  <a:pt x="77" y="175"/>
                </a:cubicBezTo>
                <a:cubicBezTo>
                  <a:pt x="77" y="175"/>
                  <a:pt x="77" y="175"/>
                  <a:pt x="77" y="175"/>
                </a:cubicBezTo>
                <a:cubicBezTo>
                  <a:pt x="77" y="170"/>
                  <a:pt x="82" y="165"/>
                  <a:pt x="87" y="165"/>
                </a:cubicBezTo>
                <a:close/>
                <a:moveTo>
                  <a:pt x="87" y="115"/>
                </a:moveTo>
                <a:cubicBezTo>
                  <a:pt x="258" y="115"/>
                  <a:pt x="258" y="115"/>
                  <a:pt x="258" y="115"/>
                </a:cubicBezTo>
                <a:cubicBezTo>
                  <a:pt x="263" y="115"/>
                  <a:pt x="267" y="120"/>
                  <a:pt x="267" y="125"/>
                </a:cubicBezTo>
                <a:cubicBezTo>
                  <a:pt x="267" y="125"/>
                  <a:pt x="267" y="125"/>
                  <a:pt x="267" y="125"/>
                </a:cubicBezTo>
                <a:cubicBezTo>
                  <a:pt x="267" y="130"/>
                  <a:pt x="263" y="134"/>
                  <a:pt x="258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2" y="134"/>
                  <a:pt x="77" y="130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0"/>
                  <a:pt x="82" y="115"/>
                  <a:pt x="87" y="115"/>
                </a:cubicBezTo>
                <a:close/>
                <a:moveTo>
                  <a:pt x="130" y="59"/>
                </a:moveTo>
                <a:cubicBezTo>
                  <a:pt x="130" y="33"/>
                  <a:pt x="130" y="33"/>
                  <a:pt x="130" y="33"/>
                </a:cubicBezTo>
                <a:cubicBezTo>
                  <a:pt x="130" y="31"/>
                  <a:pt x="131" y="29"/>
                  <a:pt x="132" y="28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4" y="27"/>
                  <a:pt x="136" y="26"/>
                  <a:pt x="138" y="26"/>
                </a:cubicBezTo>
                <a:cubicBezTo>
                  <a:pt x="206" y="26"/>
                  <a:pt x="206" y="26"/>
                  <a:pt x="206" y="26"/>
                </a:cubicBezTo>
                <a:cubicBezTo>
                  <a:pt x="208" y="26"/>
                  <a:pt x="211" y="27"/>
                  <a:pt x="212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4" y="29"/>
                  <a:pt x="215" y="31"/>
                  <a:pt x="215" y="33"/>
                </a:cubicBezTo>
                <a:cubicBezTo>
                  <a:pt x="215" y="59"/>
                  <a:pt x="215" y="59"/>
                  <a:pt x="215" y="59"/>
                </a:cubicBezTo>
                <a:lnTo>
                  <a:pt x="130" y="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 rot="2700000">
            <a:off x="2655457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 rot="2700000">
            <a:off x="8987566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300299" y="4825775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0299" y="5225885"/>
            <a:ext cx="9721411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3504809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能解决什么问题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56977" y="4169194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创建、订阅、执行、清理、操作符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我们如何去用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344899" y="498943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</a:t>
            </a:r>
            <a:r>
              <a:rPr lang="zh-CN" altLang="en-US" sz="2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演练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798305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75384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596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875384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1596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875384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61596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280761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66973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7280761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66973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7280761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66973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5"/>
          <p:cNvSpPr>
            <a:spLocks noChangeArrowheads="1"/>
          </p:cNvSpPr>
          <p:nvPr/>
        </p:nvSpPr>
        <p:spPr bwMode="auto">
          <a:xfrm>
            <a:off x="8331228" y="2114747"/>
            <a:ext cx="2952750" cy="2952750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椭圆 44"/>
          <p:cNvSpPr>
            <a:spLocks noChangeArrowheads="1"/>
          </p:cNvSpPr>
          <p:nvPr/>
        </p:nvSpPr>
        <p:spPr bwMode="auto">
          <a:xfrm>
            <a:off x="790711" y="2114747"/>
            <a:ext cx="2951162" cy="295275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椭圆 45"/>
          <p:cNvSpPr>
            <a:spLocks noChangeArrowheads="1"/>
          </p:cNvSpPr>
          <p:nvPr/>
        </p:nvSpPr>
        <p:spPr bwMode="auto">
          <a:xfrm>
            <a:off x="4678498" y="2114747"/>
            <a:ext cx="2952750" cy="2952750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椭圆 46"/>
          <p:cNvSpPr>
            <a:spLocks noChangeArrowheads="1"/>
          </p:cNvSpPr>
          <p:nvPr/>
        </p:nvSpPr>
        <p:spPr bwMode="auto">
          <a:xfrm>
            <a:off x="3454536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" name="椭圆 46"/>
          <p:cNvSpPr>
            <a:spLocks noChangeArrowheads="1"/>
          </p:cNvSpPr>
          <p:nvPr/>
        </p:nvSpPr>
        <p:spPr bwMode="auto">
          <a:xfrm>
            <a:off x="7119810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6"/>
          <p:cNvSpPr/>
          <p:nvPr>
            <p:custDataLst>
              <p:tags r:id="rId1"/>
            </p:custDataLst>
          </p:nvPr>
        </p:nvSpPr>
        <p:spPr>
          <a:xfrm>
            <a:off x="2685015" y="1940549"/>
            <a:ext cx="9207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2"/>
            </p:custDataLst>
          </p:nvPr>
        </p:nvSpPr>
        <p:spPr>
          <a:xfrm>
            <a:off x="2685015" y="3070849"/>
            <a:ext cx="1554162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3"/>
            </p:custDataLst>
          </p:nvPr>
        </p:nvSpPr>
        <p:spPr>
          <a:xfrm>
            <a:off x="2685016" y="4201150"/>
            <a:ext cx="2160587" cy="293687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4"/>
            </p:custDataLst>
          </p:nvPr>
        </p:nvSpPr>
        <p:spPr>
          <a:xfrm>
            <a:off x="2685015" y="5333036"/>
            <a:ext cx="29654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MH_Other_1"/>
          <p:cNvCxnSpPr/>
          <p:nvPr>
            <p:custDataLst>
              <p:tags r:id="rId5"/>
            </p:custDataLst>
          </p:nvPr>
        </p:nvCxnSpPr>
        <p:spPr>
          <a:xfrm>
            <a:off x="2265915" y="1553199"/>
            <a:ext cx="0" cy="4451350"/>
          </a:xfrm>
          <a:prstGeom prst="line">
            <a:avLst/>
          </a:prstGeom>
          <a:ln w="22225">
            <a:solidFill>
              <a:srgbClr val="002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2"/>
          <p:cNvSpPr/>
          <p:nvPr>
            <p:custDataLst>
              <p:tags r:id="rId6"/>
            </p:custDataLst>
          </p:nvPr>
        </p:nvSpPr>
        <p:spPr>
          <a:xfrm>
            <a:off x="2250041" y="18659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7"/>
            </p:custDataLst>
          </p:nvPr>
        </p:nvSpPr>
        <p:spPr>
          <a:xfrm>
            <a:off x="2250041" y="29962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8"/>
            </p:custDataLst>
          </p:nvPr>
        </p:nvSpPr>
        <p:spPr>
          <a:xfrm>
            <a:off x="2250041" y="4126537"/>
            <a:ext cx="441325" cy="442913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9"/>
            </p:custDataLst>
          </p:nvPr>
        </p:nvSpPr>
        <p:spPr>
          <a:xfrm>
            <a:off x="2250041" y="5258425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65778" y="1762749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65778" y="2894637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65778" y="4026524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SubTitle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65778" y="5158412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69278" y="1865936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423328" y="2997825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37691" y="4129711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Text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58428" y="5261600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34753" y="3646244"/>
            <a:ext cx="45066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7045256" y="2189397"/>
            <a:ext cx="2555790" cy="80684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>
              <a:defRPr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b="1" dirty="0"/>
              <a:t>添加标题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6934753" y="3149367"/>
            <a:ext cx="326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添加您的副标题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" y="2590091"/>
            <a:ext cx="7726891" cy="2699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5276" y="2590092"/>
            <a:ext cx="4606724" cy="2699537"/>
          </a:xfrm>
          <a:prstGeom prst="rect">
            <a:avLst/>
          </a:prstGeom>
          <a:solidFill>
            <a:srgbClr val="002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48339" y="2864708"/>
            <a:ext cx="751508" cy="749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8427591" y="3043593"/>
            <a:ext cx="393004" cy="39220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8248338" y="4147638"/>
            <a:ext cx="751509" cy="751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8389684" y="4283506"/>
            <a:ext cx="468818" cy="47977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9109652" y="2861578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09651" y="3149561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9109652" y="4097684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09651" y="4385667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6730633" y="3053229"/>
            <a:ext cx="1182018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279345" y="3053229"/>
            <a:ext cx="1180655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891486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119857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891486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119857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4628361" y="3477450"/>
            <a:ext cx="526251" cy="519707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311395" y="2357559"/>
            <a:ext cx="377646" cy="515614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411612" y="2414849"/>
            <a:ext cx="599870" cy="514251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043691" y="3474722"/>
            <a:ext cx="526251" cy="527891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1528" y="4525290"/>
            <a:ext cx="580037" cy="538318"/>
            <a:chOff x="5928340" y="670992"/>
            <a:chExt cx="506444" cy="470018"/>
          </a:xfrm>
          <a:solidFill>
            <a:schemeClr val="bg1">
              <a:lumMod val="95000"/>
            </a:schemeClr>
          </a:solidFill>
        </p:grpSpPr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9891" y="4517161"/>
            <a:ext cx="490612" cy="536441"/>
            <a:chOff x="697828" y="4453123"/>
            <a:chExt cx="229831" cy="251300"/>
          </a:xfrm>
          <a:solidFill>
            <a:schemeClr val="bg1">
              <a:lumMod val="95000"/>
            </a:schemeClr>
          </a:solidFill>
        </p:grpSpPr>
        <p:sp>
          <p:nvSpPr>
            <p:cNvPr id="20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729326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29326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729326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9326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458531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58531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311281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11300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3311281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11300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576990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7009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图表 24" descr="e7d195523061f1c0214d268728035a112e1f1a63855fa0d5B3BC3571FB2346650E40B27C71D4ADB669896543E409C0762562804D99F14164E036E91A4D200FB459B9C67F1066513BDCC2663F2655ED5AA9618F765BE8607DCDB09562FAFA4232570E2E28D39E1B618081BD5977B4E543F72C741DF89EB4AA9CD95725188D909F84E0E92DFCBBB76E"/>
          <p:cNvGraphicFramePr/>
          <p:nvPr>
            <p:extLst>
              <p:ext uri="{D42A27DB-BD31-4B8C-83A1-F6EECF244321}">
                <p14:modId xmlns:p14="http://schemas.microsoft.com/office/powerpoint/2010/main" val="907777936"/>
              </p:ext>
            </p:extLst>
          </p:nvPr>
        </p:nvGraphicFramePr>
        <p:xfrm>
          <a:off x="992722" y="2652773"/>
          <a:ext cx="10206555" cy="359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76"/>
          <p:cNvSpPr txBox="1"/>
          <p:nvPr/>
        </p:nvSpPr>
        <p:spPr>
          <a:xfrm>
            <a:off x="1235294" y="1325703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35294" y="1695035"/>
            <a:ext cx="9721411" cy="308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1417638" y="5470525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616303" y="5465180"/>
            <a:ext cx="429624" cy="429624"/>
            <a:chOff x="1787872" y="3796481"/>
            <a:chExt cx="296916" cy="296916"/>
          </a:xfrm>
          <a:solidFill>
            <a:srgbClr val="002B4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854561" y="5477198"/>
            <a:ext cx="429624" cy="405589"/>
            <a:chOff x="2578955" y="3804786"/>
            <a:chExt cx="296915" cy="280306"/>
          </a:xfrm>
          <a:solidFill>
            <a:srgbClr val="002B4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010150" y="5453063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6330950" y="5527675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427163" y="4492625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878263" y="4451350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5010150" y="4459288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6292020" y="4458465"/>
            <a:ext cx="507739" cy="474691"/>
            <a:chOff x="4067683" y="3042772"/>
            <a:chExt cx="350901" cy="328061"/>
          </a:xfrm>
          <a:solidFill>
            <a:srgbClr val="002B4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1441893" y="3438972"/>
            <a:ext cx="369536" cy="492715"/>
            <a:chOff x="1092301" y="2278682"/>
            <a:chExt cx="255389" cy="340519"/>
          </a:xfrm>
          <a:solidFill>
            <a:srgbClr val="002B4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3836536" y="3517202"/>
            <a:ext cx="465675" cy="333485"/>
            <a:chOff x="2566497" y="2332666"/>
            <a:chExt cx="321832" cy="230473"/>
          </a:xfrm>
          <a:solidFill>
            <a:srgbClr val="002B4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6345238" y="3408363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5073650" y="3454400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1411288" y="246697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3857625" y="2470150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5183979" y="2448811"/>
            <a:ext cx="198288" cy="46868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6303963" y="2476500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1471613" y="147002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2603500" y="147002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5157057" y="1472262"/>
            <a:ext cx="249363" cy="450653"/>
            <a:chOff x="3386647" y="802411"/>
            <a:chExt cx="172336" cy="311450"/>
          </a:xfrm>
          <a:solidFill>
            <a:srgbClr val="002B4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309928" y="1466252"/>
            <a:ext cx="474691" cy="462672"/>
            <a:chOff x="4080141" y="798258"/>
            <a:chExt cx="328062" cy="319755"/>
          </a:xfrm>
          <a:solidFill>
            <a:srgbClr val="002B4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3812500" y="1469375"/>
            <a:ext cx="513747" cy="453656"/>
            <a:chOff x="2549886" y="800334"/>
            <a:chExt cx="355053" cy="313526"/>
          </a:xfrm>
          <a:solidFill>
            <a:srgbClr val="002B4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7503651" y="3472136"/>
            <a:ext cx="465677" cy="423619"/>
            <a:chOff x="4821392" y="2301522"/>
            <a:chExt cx="321831" cy="292764"/>
          </a:xfrm>
          <a:solidFill>
            <a:srgbClr val="002B4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2555875" y="2489200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722321" y="2476325"/>
            <a:ext cx="525763" cy="402584"/>
            <a:chOff x="5552261" y="1554043"/>
            <a:chExt cx="363359" cy="278229"/>
          </a:xfrm>
          <a:solidFill>
            <a:srgbClr val="002B4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591425" y="2451100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7524750" y="4441825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695280" y="1487989"/>
            <a:ext cx="579843" cy="402587"/>
            <a:chOff x="5533573" y="812792"/>
            <a:chExt cx="400733" cy="278229"/>
          </a:xfrm>
          <a:solidFill>
            <a:srgbClr val="002B4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751888" y="3479800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7539038" y="5483225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576513" y="4503738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8728075" y="445928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755486" y="5375167"/>
            <a:ext cx="456661" cy="606883"/>
            <a:chOff x="5575100" y="3734191"/>
            <a:chExt cx="315602" cy="419419"/>
          </a:xfrm>
          <a:solidFill>
            <a:srgbClr val="002B4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7481888" y="1447800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2622550" y="3471863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973111" y="2381231"/>
            <a:ext cx="646533" cy="541333"/>
            <a:chOff x="2951142" y="2589225"/>
            <a:chExt cx="468313" cy="392113"/>
          </a:xfrm>
          <a:solidFill>
            <a:srgbClr val="002B4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10055853" y="3425123"/>
            <a:ext cx="525995" cy="504077"/>
            <a:chOff x="1168380" y="3486162"/>
            <a:chExt cx="381000" cy="365126"/>
          </a:xfrm>
          <a:solidFill>
            <a:srgbClr val="002B4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978115" y="1588527"/>
            <a:ext cx="694744" cy="245461"/>
            <a:chOff x="1441430" y="4357700"/>
            <a:chExt cx="503238" cy="177800"/>
          </a:xfrm>
          <a:solidFill>
            <a:srgbClr val="002B4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974247" y="4465603"/>
            <a:ext cx="657499" cy="433947"/>
            <a:chOff x="2141517" y="2373325"/>
            <a:chExt cx="476251" cy="314325"/>
          </a:xfrm>
          <a:solidFill>
            <a:srgbClr val="002B4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6123051" y="4427023"/>
            <a:ext cx="289296" cy="624619"/>
            <a:chOff x="3328967" y="3373450"/>
            <a:chExt cx="209550" cy="452438"/>
          </a:xfrm>
          <a:solidFill>
            <a:srgbClr val="002B4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10109200" y="5384800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5" y="1579563"/>
            <a:ext cx="11394642" cy="4308475"/>
            <a:chOff x="422275" y="1579563"/>
            <a:chExt cx="11394642" cy="4308475"/>
          </a:xfrm>
          <a:solidFill>
            <a:srgbClr val="002B41"/>
          </a:solidFill>
        </p:grpSpPr>
        <p:sp>
          <p:nvSpPr>
            <p:cNvPr id="3" name="AutoShape 4"/>
            <p:cNvSpPr/>
            <p:nvPr/>
          </p:nvSpPr>
          <p:spPr bwMode="auto">
            <a:xfrm>
              <a:off x="11291888" y="4522788"/>
              <a:ext cx="473075" cy="473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" name="AutoShape 5"/>
            <p:cNvSpPr/>
            <p:nvPr/>
          </p:nvSpPr>
          <p:spPr bwMode="auto">
            <a:xfrm>
              <a:off x="10636250" y="4675188"/>
              <a:ext cx="9207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/>
            <p:nvPr/>
          </p:nvSpPr>
          <p:spPr bwMode="auto">
            <a:xfrm>
              <a:off x="10301288" y="4554538"/>
              <a:ext cx="487362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9324975" y="4506913"/>
              <a:ext cx="487363" cy="488950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37700" y="4722813"/>
              <a:ext cx="61913" cy="60325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AutoShape 9"/>
            <p:cNvSpPr/>
            <p:nvPr/>
          </p:nvSpPr>
          <p:spPr bwMode="auto">
            <a:xfrm>
              <a:off x="9475788" y="4662488"/>
              <a:ext cx="184150" cy="18097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>
              <a:off x="9599613" y="4783138"/>
              <a:ext cx="74612" cy="7937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1"/>
            <p:cNvSpPr/>
            <p:nvPr/>
          </p:nvSpPr>
          <p:spPr bwMode="auto">
            <a:xfrm>
              <a:off x="9628188" y="4814888"/>
              <a:ext cx="109537" cy="111125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12"/>
            <p:cNvSpPr/>
            <p:nvPr/>
          </p:nvSpPr>
          <p:spPr bwMode="auto">
            <a:xfrm>
              <a:off x="9613900" y="4799013"/>
              <a:ext cx="92075" cy="95250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" name="AutoShape 13"/>
            <p:cNvSpPr/>
            <p:nvPr/>
          </p:nvSpPr>
          <p:spPr bwMode="auto">
            <a:xfrm>
              <a:off x="9461500" y="4646613"/>
              <a:ext cx="76200" cy="76200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4"/>
            <p:cNvSpPr/>
            <p:nvPr/>
          </p:nvSpPr>
          <p:spPr bwMode="auto">
            <a:xfrm>
              <a:off x="9399588" y="4586288"/>
              <a:ext cx="109537" cy="111125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AutoShape 15"/>
            <p:cNvSpPr/>
            <p:nvPr/>
          </p:nvSpPr>
          <p:spPr bwMode="auto">
            <a:xfrm>
              <a:off x="9431338" y="4614863"/>
              <a:ext cx="92075" cy="95250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AutoShape 16"/>
            <p:cNvSpPr/>
            <p:nvPr/>
          </p:nvSpPr>
          <p:spPr bwMode="auto">
            <a:xfrm>
              <a:off x="8591550" y="4783138"/>
              <a:ext cx="61913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6" name="AutoShape 17"/>
            <p:cNvSpPr/>
            <p:nvPr/>
          </p:nvSpPr>
          <p:spPr bwMode="auto">
            <a:xfrm>
              <a:off x="8347075" y="4522788"/>
              <a:ext cx="488950" cy="473075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AutoShape 18"/>
            <p:cNvSpPr/>
            <p:nvPr/>
          </p:nvSpPr>
          <p:spPr bwMode="auto">
            <a:xfrm>
              <a:off x="7370763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9"/>
            <p:cNvSpPr/>
            <p:nvPr/>
          </p:nvSpPr>
          <p:spPr bwMode="auto">
            <a:xfrm>
              <a:off x="7478713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AutoShape 20"/>
            <p:cNvSpPr/>
            <p:nvPr/>
          </p:nvSpPr>
          <p:spPr bwMode="auto">
            <a:xfrm>
              <a:off x="7478713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0" name="AutoShape 21"/>
            <p:cNvSpPr/>
            <p:nvPr/>
          </p:nvSpPr>
          <p:spPr bwMode="auto">
            <a:xfrm>
              <a:off x="7478713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AutoShape 22"/>
            <p:cNvSpPr/>
            <p:nvPr/>
          </p:nvSpPr>
          <p:spPr bwMode="auto">
            <a:xfrm>
              <a:off x="7585075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AutoShape 23"/>
            <p:cNvSpPr/>
            <p:nvPr/>
          </p:nvSpPr>
          <p:spPr bwMode="auto">
            <a:xfrm>
              <a:off x="7585075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AutoShape 24"/>
            <p:cNvSpPr/>
            <p:nvPr/>
          </p:nvSpPr>
          <p:spPr bwMode="auto">
            <a:xfrm>
              <a:off x="7585075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4" name="AutoShape 25"/>
            <p:cNvSpPr/>
            <p:nvPr/>
          </p:nvSpPr>
          <p:spPr bwMode="auto">
            <a:xfrm>
              <a:off x="7691438" y="48434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AutoShape 26"/>
            <p:cNvSpPr/>
            <p:nvPr/>
          </p:nvSpPr>
          <p:spPr bwMode="auto">
            <a:xfrm>
              <a:off x="7691438" y="47672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27"/>
            <p:cNvSpPr/>
            <p:nvPr/>
          </p:nvSpPr>
          <p:spPr bwMode="auto">
            <a:xfrm>
              <a:off x="7691438" y="46910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AutoShape 28"/>
            <p:cNvSpPr/>
            <p:nvPr/>
          </p:nvSpPr>
          <p:spPr bwMode="auto">
            <a:xfrm>
              <a:off x="6394450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11276013" y="3548063"/>
              <a:ext cx="488950" cy="441325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" name="AutoShape 30"/>
            <p:cNvSpPr/>
            <p:nvPr/>
          </p:nvSpPr>
          <p:spPr bwMode="auto">
            <a:xfrm>
              <a:off x="10375900" y="3532188"/>
              <a:ext cx="336550" cy="488950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10437813" y="3744913"/>
              <a:ext cx="215900" cy="17462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1" name="AutoShape 32"/>
            <p:cNvSpPr/>
            <p:nvPr/>
          </p:nvSpPr>
          <p:spPr bwMode="auto">
            <a:xfrm>
              <a:off x="9324975" y="3563938"/>
              <a:ext cx="487363" cy="425450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AutoShape 33"/>
            <p:cNvSpPr/>
            <p:nvPr/>
          </p:nvSpPr>
          <p:spPr bwMode="auto">
            <a:xfrm>
              <a:off x="8347075" y="3716338"/>
              <a:ext cx="488950" cy="30480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AutoShape 34"/>
            <p:cNvSpPr/>
            <p:nvPr/>
          </p:nvSpPr>
          <p:spPr bwMode="auto">
            <a:xfrm>
              <a:off x="8469313" y="3592513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35"/>
            <p:cNvSpPr/>
            <p:nvPr/>
          </p:nvSpPr>
          <p:spPr bwMode="auto">
            <a:xfrm>
              <a:off x="8653463" y="3592513"/>
              <a:ext cx="33337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AutoShape 36"/>
            <p:cNvSpPr/>
            <p:nvPr/>
          </p:nvSpPr>
          <p:spPr bwMode="auto">
            <a:xfrm>
              <a:off x="8575675" y="3532188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AutoShape 37"/>
            <p:cNvSpPr/>
            <p:nvPr/>
          </p:nvSpPr>
          <p:spPr bwMode="auto">
            <a:xfrm>
              <a:off x="7370763" y="3576638"/>
              <a:ext cx="444500" cy="444500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8"/>
            <p:cNvSpPr/>
            <p:nvPr/>
          </p:nvSpPr>
          <p:spPr bwMode="auto">
            <a:xfrm>
              <a:off x="7585075" y="3776663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9"/>
            <p:cNvSpPr/>
            <p:nvPr/>
          </p:nvSpPr>
          <p:spPr bwMode="auto">
            <a:xfrm>
              <a:off x="7783513" y="3532188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40"/>
            <p:cNvSpPr/>
            <p:nvPr/>
          </p:nvSpPr>
          <p:spPr bwMode="auto">
            <a:xfrm>
              <a:off x="7493000" y="3760788"/>
              <a:ext cx="60325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7553325" y="3868738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7797800" y="3636963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43"/>
            <p:cNvSpPr/>
            <p:nvPr/>
          </p:nvSpPr>
          <p:spPr bwMode="auto">
            <a:xfrm>
              <a:off x="6394450" y="3563938"/>
              <a:ext cx="488950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44"/>
            <p:cNvSpPr/>
            <p:nvPr/>
          </p:nvSpPr>
          <p:spPr bwMode="auto">
            <a:xfrm>
              <a:off x="6837363" y="3716338"/>
              <a:ext cx="30162" cy="165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45"/>
            <p:cNvSpPr/>
            <p:nvPr/>
          </p:nvSpPr>
          <p:spPr bwMode="auto">
            <a:xfrm>
              <a:off x="6821488" y="3897313"/>
              <a:ext cx="61912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46"/>
            <p:cNvSpPr/>
            <p:nvPr/>
          </p:nvSpPr>
          <p:spPr bwMode="auto">
            <a:xfrm>
              <a:off x="11276013" y="255428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AutoShape 47"/>
            <p:cNvSpPr/>
            <p:nvPr/>
          </p:nvSpPr>
          <p:spPr bwMode="auto">
            <a:xfrm>
              <a:off x="10301288" y="2554288"/>
              <a:ext cx="487362" cy="488950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7" name="AutoShape 48"/>
            <p:cNvSpPr/>
            <p:nvPr/>
          </p:nvSpPr>
          <p:spPr bwMode="auto">
            <a:xfrm>
              <a:off x="9355138" y="255428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AutoShape 49"/>
            <p:cNvSpPr/>
            <p:nvPr/>
          </p:nvSpPr>
          <p:spPr bwMode="auto">
            <a:xfrm>
              <a:off x="9690100" y="2935288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AutoShape 50"/>
            <p:cNvSpPr/>
            <p:nvPr/>
          </p:nvSpPr>
          <p:spPr bwMode="auto">
            <a:xfrm>
              <a:off x="9690100" y="28463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AutoShape 51"/>
            <p:cNvSpPr/>
            <p:nvPr/>
          </p:nvSpPr>
          <p:spPr bwMode="auto">
            <a:xfrm>
              <a:off x="9690100" y="275431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AutoShape 52"/>
            <p:cNvSpPr/>
            <p:nvPr/>
          </p:nvSpPr>
          <p:spPr bwMode="auto">
            <a:xfrm>
              <a:off x="8347075" y="2554288"/>
              <a:ext cx="488950" cy="488950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AutoShape 53"/>
            <p:cNvSpPr/>
            <p:nvPr/>
          </p:nvSpPr>
          <p:spPr bwMode="auto">
            <a:xfrm>
              <a:off x="8531225" y="2722563"/>
              <a:ext cx="131763" cy="1365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AutoShape 54"/>
            <p:cNvSpPr/>
            <p:nvPr/>
          </p:nvSpPr>
          <p:spPr bwMode="auto">
            <a:xfrm>
              <a:off x="8515350" y="2890838"/>
              <a:ext cx="74613" cy="7620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4" name="AutoShape 55"/>
            <p:cNvSpPr/>
            <p:nvPr/>
          </p:nvSpPr>
          <p:spPr bwMode="auto">
            <a:xfrm>
              <a:off x="8591550" y="2630488"/>
              <a:ext cx="76200" cy="7937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AutoShape 56"/>
            <p:cNvSpPr/>
            <p:nvPr/>
          </p:nvSpPr>
          <p:spPr bwMode="auto">
            <a:xfrm>
              <a:off x="7370763" y="2554288"/>
              <a:ext cx="15398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6" name="AutoShape 57"/>
            <p:cNvSpPr/>
            <p:nvPr/>
          </p:nvSpPr>
          <p:spPr bwMode="auto">
            <a:xfrm>
              <a:off x="7707313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7" name="AutoShape 58"/>
            <p:cNvSpPr/>
            <p:nvPr/>
          </p:nvSpPr>
          <p:spPr bwMode="auto">
            <a:xfrm>
              <a:off x="7539038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394450" y="2554288"/>
              <a:ext cx="488950" cy="48895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11506200" y="17160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11506200" y="190023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62"/>
            <p:cNvSpPr/>
            <p:nvPr/>
          </p:nvSpPr>
          <p:spPr bwMode="auto">
            <a:xfrm>
              <a:off x="11414125" y="180816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63"/>
            <p:cNvSpPr/>
            <p:nvPr/>
          </p:nvSpPr>
          <p:spPr bwMode="auto">
            <a:xfrm>
              <a:off x="11596688" y="1808163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64"/>
            <p:cNvSpPr/>
            <p:nvPr/>
          </p:nvSpPr>
          <p:spPr bwMode="auto">
            <a:xfrm>
              <a:off x="11444288" y="1868488"/>
              <a:ext cx="30162" cy="31750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AutoShape 65"/>
            <p:cNvSpPr/>
            <p:nvPr/>
          </p:nvSpPr>
          <p:spPr bwMode="auto">
            <a:xfrm>
              <a:off x="11444288" y="1744663"/>
              <a:ext cx="30162" cy="31750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AutoShape 66"/>
            <p:cNvSpPr/>
            <p:nvPr/>
          </p:nvSpPr>
          <p:spPr bwMode="auto">
            <a:xfrm>
              <a:off x="11566525" y="1868488"/>
              <a:ext cx="30163" cy="31750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AutoShape 67"/>
            <p:cNvSpPr/>
            <p:nvPr/>
          </p:nvSpPr>
          <p:spPr bwMode="auto">
            <a:xfrm>
              <a:off x="11368088" y="1579563"/>
              <a:ext cx="334962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AutoShape 68"/>
            <p:cNvSpPr/>
            <p:nvPr/>
          </p:nvSpPr>
          <p:spPr bwMode="auto">
            <a:xfrm>
              <a:off x="11506200" y="1744663"/>
              <a:ext cx="92075" cy="95250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AutoShape 69"/>
            <p:cNvSpPr/>
            <p:nvPr/>
          </p:nvSpPr>
          <p:spPr bwMode="auto">
            <a:xfrm>
              <a:off x="10301288" y="1579563"/>
              <a:ext cx="487362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AutoShape 70"/>
            <p:cNvSpPr/>
            <p:nvPr/>
          </p:nvSpPr>
          <p:spPr bwMode="auto">
            <a:xfrm>
              <a:off x="10529888" y="1668463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AutoShape 71"/>
            <p:cNvSpPr/>
            <p:nvPr/>
          </p:nvSpPr>
          <p:spPr bwMode="auto">
            <a:xfrm>
              <a:off x="10529888" y="1716088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AutoShape 72"/>
            <p:cNvSpPr/>
            <p:nvPr/>
          </p:nvSpPr>
          <p:spPr bwMode="auto">
            <a:xfrm>
              <a:off x="10529888" y="1760538"/>
              <a:ext cx="19843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AutoShape 73"/>
            <p:cNvSpPr/>
            <p:nvPr/>
          </p:nvSpPr>
          <p:spPr bwMode="auto">
            <a:xfrm>
              <a:off x="10361613" y="1852613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AutoShape 74"/>
            <p:cNvSpPr/>
            <p:nvPr/>
          </p:nvSpPr>
          <p:spPr bwMode="auto">
            <a:xfrm>
              <a:off x="10361613" y="1900238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AutoShape 75"/>
            <p:cNvSpPr/>
            <p:nvPr/>
          </p:nvSpPr>
          <p:spPr bwMode="auto">
            <a:xfrm>
              <a:off x="10361613" y="1944688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5" name="AutoShape 76"/>
            <p:cNvSpPr/>
            <p:nvPr/>
          </p:nvSpPr>
          <p:spPr bwMode="auto">
            <a:xfrm>
              <a:off x="10361613" y="1808163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6" name="AutoShape 77"/>
            <p:cNvSpPr/>
            <p:nvPr/>
          </p:nvSpPr>
          <p:spPr bwMode="auto">
            <a:xfrm>
              <a:off x="10361613" y="1655763"/>
              <a:ext cx="138112" cy="1206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7" name="AutoShape 78"/>
            <p:cNvSpPr/>
            <p:nvPr/>
          </p:nvSpPr>
          <p:spPr bwMode="auto">
            <a:xfrm>
              <a:off x="9339263" y="1579563"/>
              <a:ext cx="45720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8" name="AutoShape 79"/>
            <p:cNvSpPr/>
            <p:nvPr/>
          </p:nvSpPr>
          <p:spPr bwMode="auto">
            <a:xfrm>
              <a:off x="9399588" y="1639888"/>
              <a:ext cx="33655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9" name="AutoShape 80"/>
            <p:cNvSpPr/>
            <p:nvPr/>
          </p:nvSpPr>
          <p:spPr bwMode="auto">
            <a:xfrm>
              <a:off x="9583738" y="1684338"/>
              <a:ext cx="90487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0" name="AutoShape 81"/>
            <p:cNvSpPr/>
            <p:nvPr/>
          </p:nvSpPr>
          <p:spPr bwMode="auto">
            <a:xfrm>
              <a:off x="8347075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1" name="AutoShape 82"/>
            <p:cNvSpPr/>
            <p:nvPr/>
          </p:nvSpPr>
          <p:spPr bwMode="auto">
            <a:xfrm>
              <a:off x="8393113" y="1973263"/>
              <a:ext cx="46037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2" name="AutoShape 83"/>
            <p:cNvSpPr/>
            <p:nvPr/>
          </p:nvSpPr>
          <p:spPr bwMode="auto">
            <a:xfrm>
              <a:off x="7370763" y="1655763"/>
              <a:ext cx="488950" cy="317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3" name="AutoShape 84"/>
            <p:cNvSpPr/>
            <p:nvPr/>
          </p:nvSpPr>
          <p:spPr bwMode="auto">
            <a:xfrm>
              <a:off x="6394450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4" name="AutoShape 85"/>
            <p:cNvSpPr/>
            <p:nvPr/>
          </p:nvSpPr>
          <p:spPr bwMode="auto">
            <a:xfrm>
              <a:off x="6684963" y="17605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5" name="AutoShape 86"/>
            <p:cNvSpPr/>
            <p:nvPr/>
          </p:nvSpPr>
          <p:spPr bwMode="auto">
            <a:xfrm>
              <a:off x="6684963" y="17160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" name="AutoShape 87"/>
            <p:cNvSpPr/>
            <p:nvPr/>
          </p:nvSpPr>
          <p:spPr bwMode="auto">
            <a:xfrm>
              <a:off x="6684963" y="1668463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7" name="AutoShape 88"/>
            <p:cNvSpPr/>
            <p:nvPr/>
          </p:nvSpPr>
          <p:spPr bwMode="auto">
            <a:xfrm>
              <a:off x="6516688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8" name="AutoShape 89"/>
            <p:cNvSpPr/>
            <p:nvPr/>
          </p:nvSpPr>
          <p:spPr bwMode="auto">
            <a:xfrm>
              <a:off x="6516688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9" name="AutoShape 90"/>
            <p:cNvSpPr/>
            <p:nvPr/>
          </p:nvSpPr>
          <p:spPr bwMode="auto">
            <a:xfrm>
              <a:off x="6516688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0" name="AutoShape 91"/>
            <p:cNvSpPr/>
            <p:nvPr/>
          </p:nvSpPr>
          <p:spPr bwMode="auto">
            <a:xfrm>
              <a:off x="6684963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1" name="AutoShape 92"/>
            <p:cNvSpPr/>
            <p:nvPr/>
          </p:nvSpPr>
          <p:spPr bwMode="auto">
            <a:xfrm>
              <a:off x="6684963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2" name="AutoShape 93"/>
            <p:cNvSpPr/>
            <p:nvPr/>
          </p:nvSpPr>
          <p:spPr bwMode="auto">
            <a:xfrm>
              <a:off x="6684963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3" name="AutoShape 94"/>
            <p:cNvSpPr/>
            <p:nvPr/>
          </p:nvSpPr>
          <p:spPr bwMode="auto">
            <a:xfrm>
              <a:off x="6516688" y="1808163"/>
              <a:ext cx="304800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4" name="AutoShape 95"/>
            <p:cNvSpPr/>
            <p:nvPr/>
          </p:nvSpPr>
          <p:spPr bwMode="auto">
            <a:xfrm>
              <a:off x="6516688" y="1852613"/>
              <a:ext cx="304800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5" name="AutoShape 96"/>
            <p:cNvSpPr/>
            <p:nvPr/>
          </p:nvSpPr>
          <p:spPr bwMode="auto">
            <a:xfrm>
              <a:off x="6516688" y="1639888"/>
              <a:ext cx="136525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6" name="AutoShape 97"/>
            <p:cNvSpPr/>
            <p:nvPr/>
          </p:nvSpPr>
          <p:spPr bwMode="auto">
            <a:xfrm>
              <a:off x="5430838" y="45132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7" name="AutoShape 98"/>
            <p:cNvSpPr/>
            <p:nvPr/>
          </p:nvSpPr>
          <p:spPr bwMode="auto">
            <a:xfrm>
              <a:off x="5567363" y="4560888"/>
              <a:ext cx="619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AutoShape 99"/>
            <p:cNvSpPr/>
            <p:nvPr/>
          </p:nvSpPr>
          <p:spPr bwMode="auto">
            <a:xfrm>
              <a:off x="5583238" y="4941888"/>
              <a:ext cx="3016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AutoShape 100"/>
            <p:cNvSpPr/>
            <p:nvPr/>
          </p:nvSpPr>
          <p:spPr bwMode="auto">
            <a:xfrm>
              <a:off x="4408488" y="4513263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0" name="AutoShape 101"/>
            <p:cNvSpPr/>
            <p:nvPr/>
          </p:nvSpPr>
          <p:spPr bwMode="auto">
            <a:xfrm>
              <a:off x="3402013" y="4545013"/>
              <a:ext cx="487362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1" name="AutoShape 102"/>
            <p:cNvSpPr/>
            <p:nvPr/>
          </p:nvSpPr>
          <p:spPr bwMode="auto">
            <a:xfrm>
              <a:off x="3462338" y="4605338"/>
              <a:ext cx="373062" cy="273050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" name="AutoShape 103"/>
            <p:cNvSpPr/>
            <p:nvPr/>
          </p:nvSpPr>
          <p:spPr bwMode="auto">
            <a:xfrm>
              <a:off x="2501900" y="4621213"/>
              <a:ext cx="174625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" name="AutoShape 104"/>
            <p:cNvSpPr/>
            <p:nvPr/>
          </p:nvSpPr>
          <p:spPr bwMode="auto">
            <a:xfrm>
              <a:off x="2424113" y="4545013"/>
              <a:ext cx="488950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4" name="AutoShape 105"/>
            <p:cNvSpPr/>
            <p:nvPr/>
          </p:nvSpPr>
          <p:spPr bwMode="auto">
            <a:xfrm>
              <a:off x="1447800" y="4605338"/>
              <a:ext cx="4873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5" name="AutoShape 106"/>
            <p:cNvSpPr/>
            <p:nvPr/>
          </p:nvSpPr>
          <p:spPr bwMode="auto">
            <a:xfrm>
              <a:off x="1631950" y="4697413"/>
              <a:ext cx="68263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6" name="AutoShape 107"/>
            <p:cNvSpPr/>
            <p:nvPr/>
          </p:nvSpPr>
          <p:spPr bwMode="auto">
            <a:xfrm>
              <a:off x="1585913" y="4649788"/>
              <a:ext cx="21272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7" name="AutoShape 108"/>
            <p:cNvSpPr/>
            <p:nvPr/>
          </p:nvSpPr>
          <p:spPr bwMode="auto">
            <a:xfrm>
              <a:off x="623888" y="4605338"/>
              <a:ext cx="184150" cy="184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AutoShape 109"/>
            <p:cNvSpPr/>
            <p:nvPr/>
          </p:nvSpPr>
          <p:spPr bwMode="auto">
            <a:xfrm>
              <a:off x="533400" y="4513263"/>
              <a:ext cx="36671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9" name="AutoShape 110"/>
            <p:cNvSpPr/>
            <p:nvPr/>
          </p:nvSpPr>
          <p:spPr bwMode="auto">
            <a:xfrm>
              <a:off x="5414963" y="3627438"/>
              <a:ext cx="366712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0" name="AutoShape 111"/>
            <p:cNvSpPr/>
            <p:nvPr/>
          </p:nvSpPr>
          <p:spPr bwMode="auto">
            <a:xfrm>
              <a:off x="5354638" y="3567113"/>
              <a:ext cx="488950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1" name="AutoShape 112"/>
            <p:cNvSpPr/>
            <p:nvPr/>
          </p:nvSpPr>
          <p:spPr bwMode="auto">
            <a:xfrm>
              <a:off x="4378325" y="3535363"/>
              <a:ext cx="487363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AutoShape 113"/>
            <p:cNvSpPr/>
            <p:nvPr/>
          </p:nvSpPr>
          <p:spPr bwMode="auto">
            <a:xfrm>
              <a:off x="3478213" y="35353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3" name="AutoShape 114"/>
            <p:cNvSpPr/>
            <p:nvPr/>
          </p:nvSpPr>
          <p:spPr bwMode="auto">
            <a:xfrm>
              <a:off x="3552825" y="3614738"/>
              <a:ext cx="100013" cy="98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4" name="AutoShape 115"/>
            <p:cNvSpPr/>
            <p:nvPr/>
          </p:nvSpPr>
          <p:spPr bwMode="auto">
            <a:xfrm>
              <a:off x="2486025" y="3535363"/>
              <a:ext cx="365125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5" name="AutoShape 116"/>
            <p:cNvSpPr/>
            <p:nvPr/>
          </p:nvSpPr>
          <p:spPr bwMode="auto">
            <a:xfrm>
              <a:off x="2638425" y="3827463"/>
              <a:ext cx="6032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6" name="AutoShape 117"/>
            <p:cNvSpPr/>
            <p:nvPr/>
          </p:nvSpPr>
          <p:spPr bwMode="auto">
            <a:xfrm>
              <a:off x="1447800" y="3627438"/>
              <a:ext cx="488950" cy="3683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7" name="AutoShape 118"/>
            <p:cNvSpPr/>
            <p:nvPr/>
          </p:nvSpPr>
          <p:spPr bwMode="auto">
            <a:xfrm>
              <a:off x="473075" y="3598863"/>
              <a:ext cx="487363" cy="365125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8" name="AutoShape 119"/>
            <p:cNvSpPr/>
            <p:nvPr/>
          </p:nvSpPr>
          <p:spPr bwMode="auto">
            <a:xfrm>
              <a:off x="776288" y="3735388"/>
              <a:ext cx="9207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9" name="AutoShape 120"/>
            <p:cNvSpPr/>
            <p:nvPr/>
          </p:nvSpPr>
          <p:spPr bwMode="auto">
            <a:xfrm>
              <a:off x="5476875" y="2713038"/>
              <a:ext cx="242888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0" name="AutoShape 121"/>
            <p:cNvSpPr/>
            <p:nvPr/>
          </p:nvSpPr>
          <p:spPr bwMode="auto">
            <a:xfrm>
              <a:off x="5537200" y="2773363"/>
              <a:ext cx="68263" cy="69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1" name="AutoShape 122"/>
            <p:cNvSpPr/>
            <p:nvPr/>
          </p:nvSpPr>
          <p:spPr bwMode="auto">
            <a:xfrm>
              <a:off x="5354638" y="2605088"/>
              <a:ext cx="488950" cy="41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2" name="AutoShape 123"/>
            <p:cNvSpPr/>
            <p:nvPr/>
          </p:nvSpPr>
          <p:spPr bwMode="auto">
            <a:xfrm>
              <a:off x="4378325" y="2560638"/>
              <a:ext cx="48736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3" name="AutoShape 124"/>
            <p:cNvSpPr/>
            <p:nvPr/>
          </p:nvSpPr>
          <p:spPr bwMode="auto">
            <a:xfrm>
              <a:off x="4514850" y="2697163"/>
              <a:ext cx="214313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4" name="AutoShape 125"/>
            <p:cNvSpPr/>
            <p:nvPr/>
          </p:nvSpPr>
          <p:spPr bwMode="auto">
            <a:xfrm>
              <a:off x="4560888" y="2741613"/>
              <a:ext cx="122237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5" name="AutoShape 126"/>
            <p:cNvSpPr/>
            <p:nvPr/>
          </p:nvSpPr>
          <p:spPr bwMode="auto">
            <a:xfrm>
              <a:off x="3402013" y="2560638"/>
              <a:ext cx="4873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6" name="AutoShape 127"/>
            <p:cNvSpPr/>
            <p:nvPr/>
          </p:nvSpPr>
          <p:spPr bwMode="auto">
            <a:xfrm>
              <a:off x="3598863" y="2636838"/>
              <a:ext cx="115887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7" name="AutoShape 128"/>
            <p:cNvSpPr/>
            <p:nvPr/>
          </p:nvSpPr>
          <p:spPr bwMode="auto">
            <a:xfrm>
              <a:off x="2424113" y="256063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8" name="AutoShape 129"/>
            <p:cNvSpPr/>
            <p:nvPr/>
          </p:nvSpPr>
          <p:spPr bwMode="auto">
            <a:xfrm>
              <a:off x="2730500" y="2620963"/>
              <a:ext cx="120650" cy="120650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9" name="AutoShape 130"/>
            <p:cNvSpPr/>
            <p:nvPr/>
          </p:nvSpPr>
          <p:spPr bwMode="auto">
            <a:xfrm>
              <a:off x="1447800" y="2560638"/>
              <a:ext cx="488950" cy="488950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0" name="AutoShape 131"/>
            <p:cNvSpPr/>
            <p:nvPr/>
          </p:nvSpPr>
          <p:spPr bwMode="auto">
            <a:xfrm>
              <a:off x="503238" y="256063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1" name="AutoShape 132"/>
            <p:cNvSpPr/>
            <p:nvPr/>
          </p:nvSpPr>
          <p:spPr bwMode="auto">
            <a:xfrm>
              <a:off x="593725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2" name="AutoShape 133"/>
            <p:cNvSpPr/>
            <p:nvPr/>
          </p:nvSpPr>
          <p:spPr bwMode="auto">
            <a:xfrm>
              <a:off x="685800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3" name="AutoShape 134"/>
            <p:cNvSpPr/>
            <p:nvPr/>
          </p:nvSpPr>
          <p:spPr bwMode="auto">
            <a:xfrm>
              <a:off x="776288" y="2757488"/>
              <a:ext cx="61912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4" name="AutoShape 135"/>
            <p:cNvSpPr/>
            <p:nvPr/>
          </p:nvSpPr>
          <p:spPr bwMode="auto">
            <a:xfrm>
              <a:off x="5354638" y="1658938"/>
              <a:ext cx="488950" cy="33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5" name="AutoShape 136"/>
            <p:cNvSpPr/>
            <p:nvPr/>
          </p:nvSpPr>
          <p:spPr bwMode="auto">
            <a:xfrm>
              <a:off x="4637088" y="1643063"/>
              <a:ext cx="160337" cy="161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6" name="AutoShape 137"/>
            <p:cNvSpPr/>
            <p:nvPr/>
          </p:nvSpPr>
          <p:spPr bwMode="auto">
            <a:xfrm>
              <a:off x="4378325" y="1582738"/>
              <a:ext cx="487363" cy="488950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7" name="AutoShape 138"/>
            <p:cNvSpPr/>
            <p:nvPr/>
          </p:nvSpPr>
          <p:spPr bwMode="auto">
            <a:xfrm>
              <a:off x="4637088" y="1582738"/>
              <a:ext cx="22860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8" name="AutoShape 139"/>
            <p:cNvSpPr/>
            <p:nvPr/>
          </p:nvSpPr>
          <p:spPr bwMode="auto">
            <a:xfrm>
              <a:off x="3402013" y="1582738"/>
              <a:ext cx="487362" cy="47307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9" name="AutoShape 140"/>
            <p:cNvSpPr/>
            <p:nvPr/>
          </p:nvSpPr>
          <p:spPr bwMode="auto">
            <a:xfrm>
              <a:off x="2486025" y="1706563"/>
              <a:ext cx="304800" cy="24765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0" name="AutoShape 141"/>
            <p:cNvSpPr/>
            <p:nvPr/>
          </p:nvSpPr>
          <p:spPr bwMode="auto">
            <a:xfrm>
              <a:off x="2424113" y="1643063"/>
              <a:ext cx="488950" cy="3810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2806700" y="1722438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2790825" y="1919288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2806700" y="187166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2806700" y="182721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2547938" y="1766888"/>
              <a:ext cx="90487" cy="635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6" name="AutoShape 147"/>
            <p:cNvSpPr/>
            <p:nvPr/>
          </p:nvSpPr>
          <p:spPr bwMode="auto">
            <a:xfrm>
              <a:off x="1447800" y="1614488"/>
              <a:ext cx="488950" cy="425450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7" name="AutoShape 148"/>
            <p:cNvSpPr/>
            <p:nvPr/>
          </p:nvSpPr>
          <p:spPr bwMode="auto">
            <a:xfrm>
              <a:off x="1524000" y="1690688"/>
              <a:ext cx="73025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8" name="AutoShape 149"/>
            <p:cNvSpPr/>
            <p:nvPr/>
          </p:nvSpPr>
          <p:spPr bwMode="auto">
            <a:xfrm>
              <a:off x="473075" y="1643063"/>
              <a:ext cx="487363" cy="352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22275" y="5408613"/>
              <a:ext cx="401638" cy="454025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0" name="Group 299"/>
            <p:cNvGrpSpPr/>
            <p:nvPr/>
          </p:nvGrpSpPr>
          <p:grpSpPr>
            <a:xfrm>
              <a:off x="1619362" y="5410059"/>
              <a:ext cx="182485" cy="464152"/>
              <a:chOff x="6141009" y="3540977"/>
              <a:chExt cx="85046" cy="216315"/>
            </a:xfrm>
            <a:grpFill/>
          </p:grpSpPr>
          <p:sp>
            <p:nvSpPr>
              <p:cNvPr id="181" name="Freeform 12"/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2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1" name="Group 302"/>
            <p:cNvGrpSpPr/>
            <p:nvPr/>
          </p:nvGrpSpPr>
          <p:grpSpPr>
            <a:xfrm>
              <a:off x="2637310" y="5410149"/>
              <a:ext cx="215525" cy="464813"/>
              <a:chOff x="6138760" y="4271257"/>
              <a:chExt cx="97227" cy="209688"/>
            </a:xfrm>
            <a:grpFill/>
          </p:grpSpPr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0" name="Freeform 7"/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4383088" y="5434013"/>
              <a:ext cx="515937" cy="415925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3" name="Freeform 15"/>
            <p:cNvSpPr>
              <a:spLocks noEditPoints="1"/>
            </p:cNvSpPr>
            <p:nvPr/>
          </p:nvSpPr>
          <p:spPr bwMode="auto">
            <a:xfrm>
              <a:off x="3438525" y="5389563"/>
              <a:ext cx="452438" cy="45085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4" name="Freeform 11"/>
            <p:cNvSpPr>
              <a:spLocks noEditPoints="1"/>
            </p:cNvSpPr>
            <p:nvPr/>
          </p:nvSpPr>
          <p:spPr bwMode="auto">
            <a:xfrm>
              <a:off x="5422900" y="5370513"/>
              <a:ext cx="474663" cy="476250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6491288" y="5370513"/>
              <a:ext cx="517525" cy="517525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6" name="Freeform 26"/>
            <p:cNvSpPr/>
            <p:nvPr/>
          </p:nvSpPr>
          <p:spPr bwMode="auto">
            <a:xfrm>
              <a:off x="7400925" y="5408613"/>
              <a:ext cx="425450" cy="44132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7" name="Group 159"/>
            <p:cNvGrpSpPr/>
            <p:nvPr/>
          </p:nvGrpSpPr>
          <p:grpSpPr>
            <a:xfrm>
              <a:off x="8324962" y="5409406"/>
              <a:ext cx="584219" cy="460272"/>
              <a:chOff x="1058564" y="1781841"/>
              <a:chExt cx="649993" cy="512092"/>
            </a:xfrm>
            <a:grpFill/>
          </p:grpSpPr>
          <p:sp>
            <p:nvSpPr>
              <p:cNvPr id="177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162"/>
            <p:cNvGrpSpPr/>
            <p:nvPr/>
          </p:nvGrpSpPr>
          <p:grpSpPr>
            <a:xfrm>
              <a:off x="9341951" y="5409406"/>
              <a:ext cx="467115" cy="355675"/>
              <a:chOff x="2070649" y="1631036"/>
              <a:chExt cx="723379" cy="550800"/>
            </a:xfrm>
            <a:grpFill/>
          </p:grpSpPr>
          <p:sp>
            <p:nvSpPr>
              <p:cNvPr id="173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9" name="Group 167"/>
            <p:cNvGrpSpPr/>
            <p:nvPr/>
          </p:nvGrpSpPr>
          <p:grpSpPr>
            <a:xfrm>
              <a:off x="10356962" y="5409406"/>
              <a:ext cx="466891" cy="361155"/>
              <a:chOff x="3727889" y="-113301"/>
              <a:chExt cx="548381" cy="424189"/>
            </a:xfrm>
            <a:grpFill/>
          </p:grpSpPr>
          <p:sp>
            <p:nvSpPr>
              <p:cNvPr id="16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1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2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0" name="Group 2"/>
            <p:cNvGrpSpPr/>
            <p:nvPr/>
          </p:nvGrpSpPr>
          <p:grpSpPr>
            <a:xfrm>
              <a:off x="11271362" y="5409406"/>
              <a:ext cx="545555" cy="452989"/>
              <a:chOff x="3965790" y="1735873"/>
              <a:chExt cx="537091" cy="445963"/>
            </a:xfrm>
            <a:grpFill/>
          </p:grpSpPr>
          <p:sp>
            <p:nvSpPr>
              <p:cNvPr id="161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2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3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4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9296" y="1591279"/>
            <a:ext cx="6951182" cy="3675441"/>
            <a:chOff x="1203012" y="1030703"/>
            <a:chExt cx="6951182" cy="3675441"/>
          </a:xfrm>
          <a:solidFill>
            <a:srgbClr val="002B4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323551" y="3360399"/>
              <a:ext cx="480625" cy="488795"/>
            </a:xfrm>
            <a:custGeom>
              <a:avLst/>
              <a:gdLst>
                <a:gd name="T0" fmla="*/ 222 w 589"/>
                <a:gd name="T1" fmla="*/ 0 h 596"/>
                <a:gd name="T2" fmla="*/ 222 w 589"/>
                <a:gd name="T3" fmla="*/ 22 h 596"/>
                <a:gd name="T4" fmla="*/ 222 w 589"/>
                <a:gd name="T5" fmla="*/ 87 h 596"/>
                <a:gd name="T6" fmla="*/ 222 w 589"/>
                <a:gd name="T7" fmla="*/ 378 h 596"/>
                <a:gd name="T8" fmla="*/ 124 w 589"/>
                <a:gd name="T9" fmla="*/ 347 h 596"/>
                <a:gd name="T10" fmla="*/ 0 w 589"/>
                <a:gd name="T11" fmla="*/ 425 h 596"/>
                <a:gd name="T12" fmla="*/ 124 w 589"/>
                <a:gd name="T13" fmla="*/ 504 h 596"/>
                <a:gd name="T14" fmla="*/ 247 w 589"/>
                <a:gd name="T15" fmla="*/ 434 h 596"/>
                <a:gd name="T16" fmla="*/ 247 w 589"/>
                <a:gd name="T17" fmla="*/ 434 h 596"/>
                <a:gd name="T18" fmla="*/ 247 w 589"/>
                <a:gd name="T19" fmla="*/ 92 h 596"/>
                <a:gd name="T20" fmla="*/ 564 w 589"/>
                <a:gd name="T21" fmla="*/ 150 h 596"/>
                <a:gd name="T22" fmla="*/ 564 w 589"/>
                <a:gd name="T23" fmla="*/ 470 h 596"/>
                <a:gd name="T24" fmla="*/ 466 w 589"/>
                <a:gd name="T25" fmla="*/ 439 h 596"/>
                <a:gd name="T26" fmla="*/ 342 w 589"/>
                <a:gd name="T27" fmla="*/ 518 h 596"/>
                <a:gd name="T28" fmla="*/ 466 w 589"/>
                <a:gd name="T29" fmla="*/ 596 h 596"/>
                <a:gd name="T30" fmla="*/ 589 w 589"/>
                <a:gd name="T31" fmla="*/ 518 h 596"/>
                <a:gd name="T32" fmla="*/ 589 w 589"/>
                <a:gd name="T33" fmla="*/ 518 h 596"/>
                <a:gd name="T34" fmla="*/ 589 w 589"/>
                <a:gd name="T35" fmla="*/ 155 h 596"/>
                <a:gd name="T36" fmla="*/ 589 w 589"/>
                <a:gd name="T37" fmla="*/ 107 h 596"/>
                <a:gd name="T38" fmla="*/ 589 w 589"/>
                <a:gd name="T39" fmla="*/ 68 h 596"/>
                <a:gd name="T40" fmla="*/ 222 w 589"/>
                <a:gd name="T4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9" h="596">
                  <a:moveTo>
                    <a:pt x="222" y="0"/>
                  </a:moveTo>
                  <a:lnTo>
                    <a:pt x="222" y="22"/>
                  </a:lnTo>
                  <a:lnTo>
                    <a:pt x="222" y="87"/>
                  </a:lnTo>
                  <a:lnTo>
                    <a:pt x="222" y="378"/>
                  </a:lnTo>
                  <a:cubicBezTo>
                    <a:pt x="199" y="359"/>
                    <a:pt x="164" y="347"/>
                    <a:pt x="124" y="347"/>
                  </a:cubicBezTo>
                  <a:cubicBezTo>
                    <a:pt x="55" y="347"/>
                    <a:pt x="0" y="382"/>
                    <a:pt x="0" y="425"/>
                  </a:cubicBezTo>
                  <a:cubicBezTo>
                    <a:pt x="0" y="469"/>
                    <a:pt x="55" y="504"/>
                    <a:pt x="124" y="504"/>
                  </a:cubicBezTo>
                  <a:cubicBezTo>
                    <a:pt x="188" y="504"/>
                    <a:pt x="240" y="473"/>
                    <a:pt x="247" y="434"/>
                  </a:cubicBezTo>
                  <a:lnTo>
                    <a:pt x="247" y="434"/>
                  </a:lnTo>
                  <a:lnTo>
                    <a:pt x="247" y="92"/>
                  </a:lnTo>
                  <a:lnTo>
                    <a:pt x="564" y="150"/>
                  </a:lnTo>
                  <a:lnTo>
                    <a:pt x="564" y="470"/>
                  </a:lnTo>
                  <a:cubicBezTo>
                    <a:pt x="541" y="451"/>
                    <a:pt x="506" y="439"/>
                    <a:pt x="466" y="439"/>
                  </a:cubicBezTo>
                  <a:cubicBezTo>
                    <a:pt x="397" y="439"/>
                    <a:pt x="342" y="474"/>
                    <a:pt x="342" y="518"/>
                  </a:cubicBezTo>
                  <a:cubicBezTo>
                    <a:pt x="342" y="561"/>
                    <a:pt x="397" y="596"/>
                    <a:pt x="466" y="596"/>
                  </a:cubicBezTo>
                  <a:cubicBezTo>
                    <a:pt x="534" y="596"/>
                    <a:pt x="589" y="561"/>
                    <a:pt x="589" y="518"/>
                  </a:cubicBezTo>
                  <a:lnTo>
                    <a:pt x="589" y="518"/>
                  </a:lnTo>
                  <a:lnTo>
                    <a:pt x="589" y="155"/>
                  </a:lnTo>
                  <a:lnTo>
                    <a:pt x="589" y="107"/>
                  </a:lnTo>
                  <a:lnTo>
                    <a:pt x="589" y="6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49517" y="3344568"/>
              <a:ext cx="510294" cy="510563"/>
            </a:xfrm>
            <a:custGeom>
              <a:avLst/>
              <a:gdLst>
                <a:gd name="T0" fmla="*/ 554 w 624"/>
                <a:gd name="T1" fmla="*/ 326 h 625"/>
                <a:gd name="T2" fmla="*/ 554 w 624"/>
                <a:gd name="T3" fmla="*/ 71 h 625"/>
                <a:gd name="T4" fmla="*/ 298 w 624"/>
                <a:gd name="T5" fmla="*/ 71 h 625"/>
                <a:gd name="T6" fmla="*/ 265 w 624"/>
                <a:gd name="T7" fmla="*/ 281 h 625"/>
                <a:gd name="T8" fmla="*/ 260 w 624"/>
                <a:gd name="T9" fmla="*/ 284 h 625"/>
                <a:gd name="T10" fmla="*/ 9 w 624"/>
                <a:gd name="T11" fmla="*/ 535 h 625"/>
                <a:gd name="T12" fmla="*/ 14 w 624"/>
                <a:gd name="T13" fmla="*/ 575 h 625"/>
                <a:gd name="T14" fmla="*/ 49 w 624"/>
                <a:gd name="T15" fmla="*/ 610 h 625"/>
                <a:gd name="T16" fmla="*/ 89 w 624"/>
                <a:gd name="T17" fmla="*/ 615 h 625"/>
                <a:gd name="T18" fmla="*/ 340 w 624"/>
                <a:gd name="T19" fmla="*/ 364 h 625"/>
                <a:gd name="T20" fmla="*/ 343 w 624"/>
                <a:gd name="T21" fmla="*/ 359 h 625"/>
                <a:gd name="T22" fmla="*/ 554 w 624"/>
                <a:gd name="T23" fmla="*/ 326 h 625"/>
                <a:gd name="T24" fmla="*/ 96 w 624"/>
                <a:gd name="T25" fmla="*/ 566 h 625"/>
                <a:gd name="T26" fmla="*/ 96 w 624"/>
                <a:gd name="T27" fmla="*/ 566 h 625"/>
                <a:gd name="T28" fmla="*/ 77 w 624"/>
                <a:gd name="T29" fmla="*/ 564 h 625"/>
                <a:gd name="T30" fmla="*/ 60 w 624"/>
                <a:gd name="T31" fmla="*/ 547 h 625"/>
                <a:gd name="T32" fmla="*/ 58 w 624"/>
                <a:gd name="T33" fmla="*/ 528 h 625"/>
                <a:gd name="T34" fmla="*/ 179 w 624"/>
                <a:gd name="T35" fmla="*/ 407 h 625"/>
                <a:gd name="T36" fmla="*/ 198 w 624"/>
                <a:gd name="T37" fmla="*/ 410 h 625"/>
                <a:gd name="T38" fmla="*/ 214 w 624"/>
                <a:gd name="T39" fmla="*/ 427 h 625"/>
                <a:gd name="T40" fmla="*/ 217 w 624"/>
                <a:gd name="T41" fmla="*/ 446 h 625"/>
                <a:gd name="T42" fmla="*/ 96 w 624"/>
                <a:gd name="T43" fmla="*/ 566 h 625"/>
                <a:gd name="T44" fmla="*/ 321 w 624"/>
                <a:gd name="T45" fmla="*/ 303 h 625"/>
                <a:gd name="T46" fmla="*/ 321 w 624"/>
                <a:gd name="T47" fmla="*/ 303 h 625"/>
                <a:gd name="T48" fmla="*/ 321 w 624"/>
                <a:gd name="T49" fmla="*/ 94 h 625"/>
                <a:gd name="T50" fmla="*/ 530 w 624"/>
                <a:gd name="T51" fmla="*/ 94 h 625"/>
                <a:gd name="T52" fmla="*/ 530 w 624"/>
                <a:gd name="T53" fmla="*/ 303 h 625"/>
                <a:gd name="T54" fmla="*/ 321 w 624"/>
                <a:gd name="T55" fmla="*/ 30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409106" y="3358421"/>
              <a:ext cx="488537" cy="492752"/>
            </a:xfrm>
            <a:custGeom>
              <a:avLst/>
              <a:gdLst>
                <a:gd name="T0" fmla="*/ 298 w 596"/>
                <a:gd name="T1" fmla="*/ 0 h 601"/>
                <a:gd name="T2" fmla="*/ 0 w 596"/>
                <a:gd name="T3" fmla="*/ 300 h 601"/>
                <a:gd name="T4" fmla="*/ 298 w 596"/>
                <a:gd name="T5" fmla="*/ 601 h 601"/>
                <a:gd name="T6" fmla="*/ 596 w 596"/>
                <a:gd name="T7" fmla="*/ 300 h 601"/>
                <a:gd name="T8" fmla="*/ 298 w 596"/>
                <a:gd name="T9" fmla="*/ 0 h 601"/>
                <a:gd name="T10" fmla="*/ 298 w 596"/>
                <a:gd name="T11" fmla="*/ 579 h 601"/>
                <a:gd name="T12" fmla="*/ 298 w 596"/>
                <a:gd name="T13" fmla="*/ 579 h 601"/>
                <a:gd name="T14" fmla="*/ 21 w 596"/>
                <a:gd name="T15" fmla="*/ 300 h 601"/>
                <a:gd name="T16" fmla="*/ 298 w 596"/>
                <a:gd name="T17" fmla="*/ 21 h 601"/>
                <a:gd name="T18" fmla="*/ 575 w 596"/>
                <a:gd name="T19" fmla="*/ 300 h 601"/>
                <a:gd name="T20" fmla="*/ 298 w 596"/>
                <a:gd name="T21" fmla="*/ 579 h 601"/>
                <a:gd name="T22" fmla="*/ 298 w 596"/>
                <a:gd name="T23" fmla="*/ 40 h 601"/>
                <a:gd name="T24" fmla="*/ 298 w 596"/>
                <a:gd name="T25" fmla="*/ 40 h 601"/>
                <a:gd name="T26" fmla="*/ 40 w 596"/>
                <a:gd name="T27" fmla="*/ 300 h 601"/>
                <a:gd name="T28" fmla="*/ 298 w 596"/>
                <a:gd name="T29" fmla="*/ 561 h 601"/>
                <a:gd name="T30" fmla="*/ 556 w 596"/>
                <a:gd name="T31" fmla="*/ 300 h 601"/>
                <a:gd name="T32" fmla="*/ 298 w 596"/>
                <a:gd name="T33" fmla="*/ 40 h 601"/>
                <a:gd name="T34" fmla="*/ 304 w 596"/>
                <a:gd name="T35" fmla="*/ 458 h 601"/>
                <a:gd name="T36" fmla="*/ 304 w 596"/>
                <a:gd name="T37" fmla="*/ 458 h 601"/>
                <a:gd name="T38" fmla="*/ 331 w 596"/>
                <a:gd name="T39" fmla="*/ 436 h 601"/>
                <a:gd name="T40" fmla="*/ 352 w 596"/>
                <a:gd name="T41" fmla="*/ 412 h 601"/>
                <a:gd name="T42" fmla="*/ 346 w 596"/>
                <a:gd name="T43" fmla="*/ 437 h 601"/>
                <a:gd name="T44" fmla="*/ 286 w 596"/>
                <a:gd name="T45" fmla="*/ 495 h 601"/>
                <a:gd name="T46" fmla="*/ 218 w 596"/>
                <a:gd name="T47" fmla="*/ 466 h 601"/>
                <a:gd name="T48" fmla="*/ 230 w 596"/>
                <a:gd name="T49" fmla="*/ 409 h 601"/>
                <a:gd name="T50" fmla="*/ 264 w 596"/>
                <a:gd name="T51" fmla="*/ 306 h 601"/>
                <a:gd name="T52" fmla="*/ 244 w 596"/>
                <a:gd name="T53" fmla="*/ 238 h 601"/>
                <a:gd name="T54" fmla="*/ 267 w 596"/>
                <a:gd name="T55" fmla="*/ 222 h 601"/>
                <a:gd name="T56" fmla="*/ 369 w 596"/>
                <a:gd name="T57" fmla="*/ 209 h 601"/>
                <a:gd name="T58" fmla="*/ 312 w 596"/>
                <a:gd name="T59" fmla="*/ 388 h 601"/>
                <a:gd name="T60" fmla="*/ 304 w 596"/>
                <a:gd name="T61" fmla="*/ 458 h 601"/>
                <a:gd name="T62" fmla="*/ 326 w 596"/>
                <a:gd name="T63" fmla="*/ 189 h 601"/>
                <a:gd name="T64" fmla="*/ 326 w 596"/>
                <a:gd name="T65" fmla="*/ 189 h 601"/>
                <a:gd name="T66" fmla="*/ 330 w 596"/>
                <a:gd name="T67" fmla="*/ 102 h 601"/>
                <a:gd name="T68" fmla="*/ 326 w 596"/>
                <a:gd name="T69" fmla="*/ 18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01">
                  <a:moveTo>
                    <a:pt x="298" y="0"/>
                  </a:moveTo>
                  <a:cubicBezTo>
                    <a:pt x="133" y="0"/>
                    <a:pt x="0" y="134"/>
                    <a:pt x="0" y="300"/>
                  </a:cubicBezTo>
                  <a:cubicBezTo>
                    <a:pt x="0" y="466"/>
                    <a:pt x="133" y="601"/>
                    <a:pt x="298" y="601"/>
                  </a:cubicBezTo>
                  <a:cubicBezTo>
                    <a:pt x="463" y="601"/>
                    <a:pt x="596" y="466"/>
                    <a:pt x="596" y="300"/>
                  </a:cubicBezTo>
                  <a:cubicBezTo>
                    <a:pt x="596" y="134"/>
                    <a:pt x="463" y="0"/>
                    <a:pt x="298" y="0"/>
                  </a:cubicBezTo>
                  <a:close/>
                  <a:moveTo>
                    <a:pt x="298" y="579"/>
                  </a:moveTo>
                  <a:lnTo>
                    <a:pt x="298" y="579"/>
                  </a:lnTo>
                  <a:cubicBezTo>
                    <a:pt x="145" y="579"/>
                    <a:pt x="21" y="454"/>
                    <a:pt x="21" y="300"/>
                  </a:cubicBezTo>
                  <a:cubicBezTo>
                    <a:pt x="21" y="146"/>
                    <a:pt x="145" y="21"/>
                    <a:pt x="298" y="21"/>
                  </a:cubicBezTo>
                  <a:cubicBezTo>
                    <a:pt x="451" y="21"/>
                    <a:pt x="575" y="146"/>
                    <a:pt x="575" y="300"/>
                  </a:cubicBezTo>
                  <a:cubicBezTo>
                    <a:pt x="575" y="454"/>
                    <a:pt x="451" y="579"/>
                    <a:pt x="298" y="579"/>
                  </a:cubicBezTo>
                  <a:close/>
                  <a:moveTo>
                    <a:pt x="298" y="40"/>
                  </a:moveTo>
                  <a:lnTo>
                    <a:pt x="298" y="40"/>
                  </a:lnTo>
                  <a:cubicBezTo>
                    <a:pt x="155" y="40"/>
                    <a:pt x="40" y="156"/>
                    <a:pt x="40" y="300"/>
                  </a:cubicBezTo>
                  <a:cubicBezTo>
                    <a:pt x="40" y="444"/>
                    <a:pt x="155" y="561"/>
                    <a:pt x="298" y="561"/>
                  </a:cubicBezTo>
                  <a:cubicBezTo>
                    <a:pt x="441" y="561"/>
                    <a:pt x="556" y="444"/>
                    <a:pt x="556" y="300"/>
                  </a:cubicBezTo>
                  <a:cubicBezTo>
                    <a:pt x="556" y="156"/>
                    <a:pt x="441" y="40"/>
                    <a:pt x="298" y="40"/>
                  </a:cubicBezTo>
                  <a:close/>
                  <a:moveTo>
                    <a:pt x="304" y="458"/>
                  </a:moveTo>
                  <a:lnTo>
                    <a:pt x="304" y="458"/>
                  </a:lnTo>
                  <a:cubicBezTo>
                    <a:pt x="314" y="460"/>
                    <a:pt x="324" y="445"/>
                    <a:pt x="331" y="436"/>
                  </a:cubicBezTo>
                  <a:cubicBezTo>
                    <a:pt x="338" y="427"/>
                    <a:pt x="343" y="414"/>
                    <a:pt x="352" y="412"/>
                  </a:cubicBezTo>
                  <a:cubicBezTo>
                    <a:pt x="360" y="418"/>
                    <a:pt x="351" y="430"/>
                    <a:pt x="346" y="437"/>
                  </a:cubicBezTo>
                  <a:cubicBezTo>
                    <a:pt x="333" y="457"/>
                    <a:pt x="307" y="487"/>
                    <a:pt x="286" y="495"/>
                  </a:cubicBezTo>
                  <a:cubicBezTo>
                    <a:pt x="255" y="506"/>
                    <a:pt x="221" y="495"/>
                    <a:pt x="218" y="466"/>
                  </a:cubicBezTo>
                  <a:cubicBezTo>
                    <a:pt x="216" y="451"/>
                    <a:pt x="224" y="428"/>
                    <a:pt x="230" y="409"/>
                  </a:cubicBezTo>
                  <a:cubicBezTo>
                    <a:pt x="242" y="371"/>
                    <a:pt x="251" y="347"/>
                    <a:pt x="264" y="306"/>
                  </a:cubicBezTo>
                  <a:cubicBezTo>
                    <a:pt x="273" y="277"/>
                    <a:pt x="293" y="228"/>
                    <a:pt x="244" y="238"/>
                  </a:cubicBezTo>
                  <a:cubicBezTo>
                    <a:pt x="244" y="225"/>
                    <a:pt x="257" y="224"/>
                    <a:pt x="267" y="222"/>
                  </a:cubicBezTo>
                  <a:cubicBezTo>
                    <a:pt x="299" y="217"/>
                    <a:pt x="335" y="211"/>
                    <a:pt x="369" y="209"/>
                  </a:cubicBezTo>
                  <a:cubicBezTo>
                    <a:pt x="353" y="263"/>
                    <a:pt x="331" y="327"/>
                    <a:pt x="312" y="388"/>
                  </a:cubicBezTo>
                  <a:cubicBezTo>
                    <a:pt x="306" y="407"/>
                    <a:pt x="283" y="451"/>
                    <a:pt x="304" y="458"/>
                  </a:cubicBezTo>
                  <a:close/>
                  <a:moveTo>
                    <a:pt x="326" y="189"/>
                  </a:moveTo>
                  <a:lnTo>
                    <a:pt x="326" y="189"/>
                  </a:lnTo>
                  <a:cubicBezTo>
                    <a:pt x="283" y="182"/>
                    <a:pt x="281" y="109"/>
                    <a:pt x="330" y="102"/>
                  </a:cubicBezTo>
                  <a:cubicBezTo>
                    <a:pt x="397" y="91"/>
                    <a:pt x="394" y="201"/>
                    <a:pt x="326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604344" y="2539262"/>
              <a:ext cx="530073" cy="522436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604344" y="1127468"/>
              <a:ext cx="470737" cy="4986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509153" y="1095805"/>
              <a:ext cx="563696" cy="562014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382887" y="4146108"/>
              <a:ext cx="363931" cy="496711"/>
            </a:xfrm>
            <a:custGeom>
              <a:avLst/>
              <a:gdLst>
                <a:gd name="T0" fmla="*/ 90 w 446"/>
                <a:gd name="T1" fmla="*/ 226 h 608"/>
                <a:gd name="T2" fmla="*/ 137 w 446"/>
                <a:gd name="T3" fmla="*/ 337 h 608"/>
                <a:gd name="T4" fmla="*/ 175 w 446"/>
                <a:gd name="T5" fmla="*/ 425 h 608"/>
                <a:gd name="T6" fmla="*/ 261 w 446"/>
                <a:gd name="T7" fmla="*/ 428 h 608"/>
                <a:gd name="T8" fmla="*/ 280 w 446"/>
                <a:gd name="T9" fmla="*/ 393 h 608"/>
                <a:gd name="T10" fmla="*/ 328 w 446"/>
                <a:gd name="T11" fmla="*/ 304 h 608"/>
                <a:gd name="T12" fmla="*/ 223 w 446"/>
                <a:gd name="T13" fmla="*/ 93 h 608"/>
                <a:gd name="T14" fmla="*/ 184 w 446"/>
                <a:gd name="T15" fmla="*/ 456 h 608"/>
                <a:gd name="T16" fmla="*/ 141 w 446"/>
                <a:gd name="T17" fmla="*/ 405 h 608"/>
                <a:gd name="T18" fmla="*/ 94 w 446"/>
                <a:gd name="T19" fmla="*/ 319 h 608"/>
                <a:gd name="T20" fmla="*/ 223 w 446"/>
                <a:gd name="T21" fmla="*/ 65 h 608"/>
                <a:gd name="T22" fmla="*/ 351 w 446"/>
                <a:gd name="T23" fmla="*/ 319 h 608"/>
                <a:gd name="T24" fmla="*/ 305 w 446"/>
                <a:gd name="T25" fmla="*/ 405 h 608"/>
                <a:gd name="T26" fmla="*/ 261 w 446"/>
                <a:gd name="T27" fmla="*/ 456 h 608"/>
                <a:gd name="T28" fmla="*/ 159 w 446"/>
                <a:gd name="T29" fmla="*/ 545 h 608"/>
                <a:gd name="T30" fmla="*/ 267 w 446"/>
                <a:gd name="T31" fmla="*/ 566 h 608"/>
                <a:gd name="T32" fmla="*/ 267 w 446"/>
                <a:gd name="T33" fmla="*/ 524 h 608"/>
                <a:gd name="T34" fmla="*/ 172 w 446"/>
                <a:gd name="T35" fmla="*/ 558 h 608"/>
                <a:gd name="T36" fmla="*/ 276 w 446"/>
                <a:gd name="T37" fmla="*/ 558 h 608"/>
                <a:gd name="T38" fmla="*/ 289 w 446"/>
                <a:gd name="T39" fmla="*/ 545 h 608"/>
                <a:gd name="T40" fmla="*/ 159 w 446"/>
                <a:gd name="T41" fmla="*/ 480 h 608"/>
                <a:gd name="T42" fmla="*/ 289 w 446"/>
                <a:gd name="T43" fmla="*/ 545 h 608"/>
                <a:gd name="T44" fmla="*/ 287 w 446"/>
                <a:gd name="T45" fmla="*/ 254 h 608"/>
                <a:gd name="T46" fmla="*/ 244 w 446"/>
                <a:gd name="T47" fmla="*/ 298 h 608"/>
                <a:gd name="T48" fmla="*/ 202 w 446"/>
                <a:gd name="T49" fmla="*/ 298 h 608"/>
                <a:gd name="T50" fmla="*/ 158 w 446"/>
                <a:gd name="T51" fmla="*/ 254 h 608"/>
                <a:gd name="T52" fmla="*/ 158 w 446"/>
                <a:gd name="T53" fmla="*/ 212 h 608"/>
                <a:gd name="T54" fmla="*/ 202 w 446"/>
                <a:gd name="T55" fmla="*/ 168 h 608"/>
                <a:gd name="T56" fmla="*/ 244 w 446"/>
                <a:gd name="T57" fmla="*/ 168 h 608"/>
                <a:gd name="T58" fmla="*/ 287 w 446"/>
                <a:gd name="T59" fmla="*/ 212 h 608"/>
                <a:gd name="T60" fmla="*/ 428 w 446"/>
                <a:gd name="T61" fmla="*/ 206 h 608"/>
                <a:gd name="T62" fmla="*/ 405 w 446"/>
                <a:gd name="T63" fmla="*/ 226 h 608"/>
                <a:gd name="T64" fmla="*/ 428 w 446"/>
                <a:gd name="T65" fmla="*/ 239 h 608"/>
                <a:gd name="T66" fmla="*/ 428 w 446"/>
                <a:gd name="T67" fmla="*/ 206 h 608"/>
                <a:gd name="T68" fmla="*/ 379 w 446"/>
                <a:gd name="T69" fmla="*/ 90 h 608"/>
                <a:gd name="T70" fmla="*/ 356 w 446"/>
                <a:gd name="T71" fmla="*/ 67 h 608"/>
                <a:gd name="T72" fmla="*/ 362 w 446"/>
                <a:gd name="T73" fmla="*/ 107 h 608"/>
                <a:gd name="T74" fmla="*/ 239 w 446"/>
                <a:gd name="T75" fmla="*/ 44 h 608"/>
                <a:gd name="T76" fmla="*/ 222 w 446"/>
                <a:gd name="T77" fmla="*/ 0 h 608"/>
                <a:gd name="T78" fmla="*/ 206 w 446"/>
                <a:gd name="T79" fmla="*/ 44 h 608"/>
                <a:gd name="T80" fmla="*/ 81 w 446"/>
                <a:gd name="T81" fmla="*/ 109 h 608"/>
                <a:gd name="T82" fmla="*/ 89 w 446"/>
                <a:gd name="T83" fmla="*/ 69 h 608"/>
                <a:gd name="T84" fmla="*/ 65 w 446"/>
                <a:gd name="T85" fmla="*/ 93 h 608"/>
                <a:gd name="T86" fmla="*/ 39 w 446"/>
                <a:gd name="T87" fmla="*/ 226 h 608"/>
                <a:gd name="T88" fmla="*/ 17 w 446"/>
                <a:gd name="T89" fmla="*/ 206 h 608"/>
                <a:gd name="T90" fmla="*/ 17 w 446"/>
                <a:gd name="T91" fmla="*/ 239 h 608"/>
                <a:gd name="T92" fmla="*/ 39 w 446"/>
                <a:gd name="T93" fmla="*/ 22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3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4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4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7"/>
                    <a:pt x="211" y="147"/>
                    <a:pt x="223" y="147"/>
                  </a:cubicBezTo>
                  <a:cubicBezTo>
                    <a:pt x="234" y="147"/>
                    <a:pt x="244" y="157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60"/>
                    <a:pt x="362" y="60"/>
                    <a:pt x="356" y="67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216856" y="4148088"/>
              <a:ext cx="630945" cy="492752"/>
            </a:xfrm>
            <a:custGeom>
              <a:avLst/>
              <a:gdLst>
                <a:gd name="T0" fmla="*/ 451 w 771"/>
                <a:gd name="T1" fmla="*/ 411 h 602"/>
                <a:gd name="T2" fmla="*/ 457 w 771"/>
                <a:gd name="T3" fmla="*/ 396 h 602"/>
                <a:gd name="T4" fmla="*/ 459 w 771"/>
                <a:gd name="T5" fmla="*/ 388 h 602"/>
                <a:gd name="T6" fmla="*/ 463 w 771"/>
                <a:gd name="T7" fmla="*/ 372 h 602"/>
                <a:gd name="T8" fmla="*/ 464 w 771"/>
                <a:gd name="T9" fmla="*/ 365 h 602"/>
                <a:gd name="T10" fmla="*/ 466 w 771"/>
                <a:gd name="T11" fmla="*/ 341 h 602"/>
                <a:gd name="T12" fmla="*/ 233 w 771"/>
                <a:gd name="T13" fmla="*/ 139 h 602"/>
                <a:gd name="T14" fmla="*/ 201 w 771"/>
                <a:gd name="T15" fmla="*/ 141 h 602"/>
                <a:gd name="T16" fmla="*/ 201 w 771"/>
                <a:gd name="T17" fmla="*/ 141 h 602"/>
                <a:gd name="T18" fmla="*/ 0 w 771"/>
                <a:gd name="T19" fmla="*/ 341 h 602"/>
                <a:gd name="T20" fmla="*/ 61 w 771"/>
                <a:gd name="T21" fmla="*/ 477 h 602"/>
                <a:gd name="T22" fmla="*/ 37 w 771"/>
                <a:gd name="T23" fmla="*/ 602 h 602"/>
                <a:gd name="T24" fmla="*/ 129 w 771"/>
                <a:gd name="T25" fmla="*/ 522 h 602"/>
                <a:gd name="T26" fmla="*/ 233 w 771"/>
                <a:gd name="T27" fmla="*/ 544 h 602"/>
                <a:gd name="T28" fmla="*/ 363 w 771"/>
                <a:gd name="T29" fmla="*/ 509 h 602"/>
                <a:gd name="T30" fmla="*/ 363 w 771"/>
                <a:gd name="T31" fmla="*/ 509 h 602"/>
                <a:gd name="T32" fmla="*/ 383 w 771"/>
                <a:gd name="T33" fmla="*/ 496 h 602"/>
                <a:gd name="T34" fmla="*/ 389 w 771"/>
                <a:gd name="T35" fmla="*/ 491 h 602"/>
                <a:gd name="T36" fmla="*/ 402 w 771"/>
                <a:gd name="T37" fmla="*/ 480 h 602"/>
                <a:gd name="T38" fmla="*/ 408 w 771"/>
                <a:gd name="T39" fmla="*/ 474 h 602"/>
                <a:gd name="T40" fmla="*/ 419 w 771"/>
                <a:gd name="T41" fmla="*/ 462 h 602"/>
                <a:gd name="T42" fmla="*/ 424 w 771"/>
                <a:gd name="T43" fmla="*/ 457 h 602"/>
                <a:gd name="T44" fmla="*/ 448 w 771"/>
                <a:gd name="T45" fmla="*/ 417 h 602"/>
                <a:gd name="T46" fmla="*/ 451 w 771"/>
                <a:gd name="T47" fmla="*/ 411 h 602"/>
                <a:gd name="T48" fmla="*/ 771 w 771"/>
                <a:gd name="T49" fmla="*/ 263 h 602"/>
                <a:gd name="T50" fmla="*/ 771 w 771"/>
                <a:gd name="T51" fmla="*/ 263 h 602"/>
                <a:gd name="T52" fmla="*/ 469 w 771"/>
                <a:gd name="T53" fmla="*/ 0 h 602"/>
                <a:gd name="T54" fmla="*/ 243 w 771"/>
                <a:gd name="T55" fmla="*/ 89 h 602"/>
                <a:gd name="T56" fmla="*/ 508 w 771"/>
                <a:gd name="T57" fmla="*/ 341 h 602"/>
                <a:gd name="T58" fmla="*/ 424 w 771"/>
                <a:gd name="T59" fmla="*/ 523 h 602"/>
                <a:gd name="T60" fmla="*/ 469 w 771"/>
                <a:gd name="T61" fmla="*/ 526 h 602"/>
                <a:gd name="T62" fmla="*/ 603 w 771"/>
                <a:gd name="T63" fmla="*/ 498 h 602"/>
                <a:gd name="T64" fmla="*/ 722 w 771"/>
                <a:gd name="T65" fmla="*/ 602 h 602"/>
                <a:gd name="T66" fmla="*/ 692 w 771"/>
                <a:gd name="T67" fmla="*/ 440 h 602"/>
                <a:gd name="T68" fmla="*/ 771 w 771"/>
                <a:gd name="T69" fmla="*/ 2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1" h="602">
                  <a:moveTo>
                    <a:pt x="451" y="411"/>
                  </a:moveTo>
                  <a:cubicBezTo>
                    <a:pt x="453" y="406"/>
                    <a:pt x="455" y="401"/>
                    <a:pt x="457" y="396"/>
                  </a:cubicBezTo>
                  <a:cubicBezTo>
                    <a:pt x="458" y="393"/>
                    <a:pt x="458" y="391"/>
                    <a:pt x="459" y="388"/>
                  </a:cubicBezTo>
                  <a:cubicBezTo>
                    <a:pt x="460" y="383"/>
                    <a:pt x="462" y="377"/>
                    <a:pt x="463" y="372"/>
                  </a:cubicBezTo>
                  <a:cubicBezTo>
                    <a:pt x="463" y="370"/>
                    <a:pt x="464" y="367"/>
                    <a:pt x="464" y="365"/>
                  </a:cubicBezTo>
                  <a:cubicBezTo>
                    <a:pt x="465" y="357"/>
                    <a:pt x="466" y="349"/>
                    <a:pt x="466" y="341"/>
                  </a:cubicBezTo>
                  <a:cubicBezTo>
                    <a:pt x="466" y="230"/>
                    <a:pt x="361" y="139"/>
                    <a:pt x="233" y="139"/>
                  </a:cubicBezTo>
                  <a:cubicBezTo>
                    <a:pt x="222" y="139"/>
                    <a:pt x="212" y="140"/>
                    <a:pt x="201" y="141"/>
                  </a:cubicBezTo>
                  <a:lnTo>
                    <a:pt x="201" y="141"/>
                  </a:lnTo>
                  <a:cubicBezTo>
                    <a:pt x="88" y="154"/>
                    <a:pt x="0" y="239"/>
                    <a:pt x="0" y="341"/>
                  </a:cubicBezTo>
                  <a:cubicBezTo>
                    <a:pt x="0" y="394"/>
                    <a:pt x="23" y="441"/>
                    <a:pt x="61" y="477"/>
                  </a:cubicBezTo>
                  <a:lnTo>
                    <a:pt x="37" y="602"/>
                  </a:lnTo>
                  <a:lnTo>
                    <a:pt x="129" y="522"/>
                  </a:lnTo>
                  <a:cubicBezTo>
                    <a:pt x="161" y="536"/>
                    <a:pt x="196" y="544"/>
                    <a:pt x="233" y="544"/>
                  </a:cubicBezTo>
                  <a:cubicBezTo>
                    <a:pt x="281" y="544"/>
                    <a:pt x="325" y="531"/>
                    <a:pt x="363" y="509"/>
                  </a:cubicBezTo>
                  <a:cubicBezTo>
                    <a:pt x="363" y="509"/>
                    <a:pt x="363" y="509"/>
                    <a:pt x="363" y="509"/>
                  </a:cubicBezTo>
                  <a:cubicBezTo>
                    <a:pt x="370" y="505"/>
                    <a:pt x="376" y="500"/>
                    <a:pt x="383" y="496"/>
                  </a:cubicBezTo>
                  <a:cubicBezTo>
                    <a:pt x="385" y="494"/>
                    <a:pt x="387" y="493"/>
                    <a:pt x="389" y="491"/>
                  </a:cubicBezTo>
                  <a:cubicBezTo>
                    <a:pt x="393" y="487"/>
                    <a:pt x="398" y="484"/>
                    <a:pt x="402" y="480"/>
                  </a:cubicBezTo>
                  <a:cubicBezTo>
                    <a:pt x="404" y="478"/>
                    <a:pt x="406" y="476"/>
                    <a:pt x="408" y="474"/>
                  </a:cubicBezTo>
                  <a:cubicBezTo>
                    <a:pt x="412" y="470"/>
                    <a:pt x="415" y="466"/>
                    <a:pt x="419" y="462"/>
                  </a:cubicBezTo>
                  <a:cubicBezTo>
                    <a:pt x="421" y="460"/>
                    <a:pt x="422" y="458"/>
                    <a:pt x="424" y="457"/>
                  </a:cubicBezTo>
                  <a:cubicBezTo>
                    <a:pt x="433" y="445"/>
                    <a:pt x="442" y="431"/>
                    <a:pt x="448" y="417"/>
                  </a:cubicBezTo>
                  <a:cubicBezTo>
                    <a:pt x="449" y="415"/>
                    <a:pt x="450" y="413"/>
                    <a:pt x="451" y="411"/>
                  </a:cubicBezTo>
                  <a:close/>
                  <a:moveTo>
                    <a:pt x="771" y="263"/>
                  </a:moveTo>
                  <a:lnTo>
                    <a:pt x="771" y="263"/>
                  </a:lnTo>
                  <a:cubicBezTo>
                    <a:pt x="771" y="118"/>
                    <a:pt x="635" y="0"/>
                    <a:pt x="469" y="0"/>
                  </a:cubicBezTo>
                  <a:cubicBezTo>
                    <a:pt x="379" y="0"/>
                    <a:pt x="299" y="35"/>
                    <a:pt x="243" y="89"/>
                  </a:cubicBezTo>
                  <a:cubicBezTo>
                    <a:pt x="390" y="94"/>
                    <a:pt x="508" y="205"/>
                    <a:pt x="508" y="341"/>
                  </a:cubicBezTo>
                  <a:cubicBezTo>
                    <a:pt x="508" y="413"/>
                    <a:pt x="476" y="477"/>
                    <a:pt x="424" y="523"/>
                  </a:cubicBezTo>
                  <a:cubicBezTo>
                    <a:pt x="439" y="525"/>
                    <a:pt x="453" y="526"/>
                    <a:pt x="469" y="526"/>
                  </a:cubicBezTo>
                  <a:cubicBezTo>
                    <a:pt x="517" y="526"/>
                    <a:pt x="563" y="516"/>
                    <a:pt x="603" y="498"/>
                  </a:cubicBezTo>
                  <a:lnTo>
                    <a:pt x="722" y="602"/>
                  </a:lnTo>
                  <a:lnTo>
                    <a:pt x="692" y="440"/>
                  </a:lnTo>
                  <a:cubicBezTo>
                    <a:pt x="741" y="393"/>
                    <a:pt x="771" y="331"/>
                    <a:pt x="771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339881" y="2568945"/>
              <a:ext cx="626988" cy="4927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3367064" y="2568945"/>
              <a:ext cx="395577" cy="494730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60577" y="4146108"/>
              <a:ext cx="464802" cy="49473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5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8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3"/>
                    <a:pt x="432" y="383"/>
                  </a:cubicBezTo>
                  <a:cubicBezTo>
                    <a:pt x="426" y="383"/>
                    <a:pt x="422" y="387"/>
                    <a:pt x="422" y="393"/>
                  </a:cubicBezTo>
                  <a:lnTo>
                    <a:pt x="422" y="479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4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3"/>
                    <a:pt x="432" y="363"/>
                  </a:cubicBezTo>
                  <a:cubicBezTo>
                    <a:pt x="439" y="363"/>
                    <a:pt x="446" y="363"/>
                    <a:pt x="453" y="365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7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68281" y="2566966"/>
              <a:ext cx="526117" cy="494730"/>
            </a:xfrm>
            <a:custGeom>
              <a:avLst/>
              <a:gdLst>
                <a:gd name="T0" fmla="*/ 21 w 643"/>
                <a:gd name="T1" fmla="*/ 478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6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2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7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9"/>
                    <a:pt x="51" y="579"/>
                  </a:cubicBezTo>
                  <a:cubicBezTo>
                    <a:pt x="35" y="578"/>
                    <a:pt x="21" y="566"/>
                    <a:pt x="21" y="550"/>
                  </a:cubicBezTo>
                  <a:cubicBezTo>
                    <a:pt x="21" y="526"/>
                    <a:pt x="21" y="502"/>
                    <a:pt x="21" y="478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60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8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8"/>
                    <a:pt x="515" y="446"/>
                    <a:pt x="515" y="455"/>
                  </a:cubicBezTo>
                  <a:cubicBezTo>
                    <a:pt x="515" y="471"/>
                    <a:pt x="511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9"/>
                  </a:cubicBezTo>
                  <a:cubicBezTo>
                    <a:pt x="466" y="477"/>
                    <a:pt x="467" y="474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4"/>
                    <a:pt x="407" y="386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2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9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8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1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2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6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6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2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6" y="396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1" y="464"/>
                  </a:lnTo>
                  <a:lnTo>
                    <a:pt x="312" y="465"/>
                  </a:lnTo>
                  <a:lnTo>
                    <a:pt x="312" y="466"/>
                  </a:lnTo>
                  <a:lnTo>
                    <a:pt x="329" y="460"/>
                  </a:lnTo>
                  <a:lnTo>
                    <a:pt x="328" y="460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7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3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6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9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1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7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9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8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9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7"/>
                  </a:lnTo>
                  <a:lnTo>
                    <a:pt x="490" y="567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4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2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8" y="552"/>
                  </a:lnTo>
                  <a:lnTo>
                    <a:pt x="529" y="552"/>
                  </a:lnTo>
                  <a:lnTo>
                    <a:pt x="530" y="552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29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1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9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1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6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3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8" y="281"/>
                  </a:lnTo>
                  <a:lnTo>
                    <a:pt x="528" y="281"/>
                  </a:lnTo>
                  <a:lnTo>
                    <a:pt x="527" y="281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1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9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383394" y="1806217"/>
              <a:ext cx="484581" cy="51847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331462" y="1827985"/>
              <a:ext cx="464802" cy="492752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310332" y="1826007"/>
              <a:ext cx="522162" cy="494730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228724" y="1829964"/>
              <a:ext cx="609188" cy="486816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432588" y="1096009"/>
              <a:ext cx="328329" cy="498689"/>
            </a:xfrm>
            <a:custGeom>
              <a:avLst/>
              <a:gdLst>
                <a:gd name="T0" fmla="*/ 72 w 401"/>
                <a:gd name="T1" fmla="*/ 59 h 610"/>
                <a:gd name="T2" fmla="*/ 92 w 401"/>
                <a:gd name="T3" fmla="*/ 27 h 610"/>
                <a:gd name="T4" fmla="*/ 130 w 401"/>
                <a:gd name="T5" fmla="*/ 23 h 610"/>
                <a:gd name="T6" fmla="*/ 110 w 401"/>
                <a:gd name="T7" fmla="*/ 55 h 610"/>
                <a:gd name="T8" fmla="*/ 72 w 401"/>
                <a:gd name="T9" fmla="*/ 59 h 610"/>
                <a:gd name="T10" fmla="*/ 150 w 401"/>
                <a:gd name="T11" fmla="*/ 453 h 610"/>
                <a:gd name="T12" fmla="*/ 194 w 401"/>
                <a:gd name="T13" fmla="*/ 458 h 610"/>
                <a:gd name="T14" fmla="*/ 291 w 401"/>
                <a:gd name="T15" fmla="*/ 431 h 610"/>
                <a:gd name="T16" fmla="*/ 297 w 401"/>
                <a:gd name="T17" fmla="*/ 408 h 610"/>
                <a:gd name="T18" fmla="*/ 275 w 401"/>
                <a:gd name="T19" fmla="*/ 403 h 610"/>
                <a:gd name="T20" fmla="*/ 158 w 401"/>
                <a:gd name="T21" fmla="*/ 422 h 610"/>
                <a:gd name="T22" fmla="*/ 62 w 401"/>
                <a:gd name="T23" fmla="*/ 353 h 610"/>
                <a:gd name="T24" fmla="*/ 43 w 401"/>
                <a:gd name="T25" fmla="*/ 236 h 610"/>
                <a:gd name="T26" fmla="*/ 103 w 401"/>
                <a:gd name="T27" fmla="*/ 146 h 610"/>
                <a:gd name="T28" fmla="*/ 207 w 401"/>
                <a:gd name="T29" fmla="*/ 316 h 610"/>
                <a:gd name="T30" fmla="*/ 208 w 401"/>
                <a:gd name="T31" fmla="*/ 318 h 610"/>
                <a:gd name="T32" fmla="*/ 208 w 401"/>
                <a:gd name="T33" fmla="*/ 318 h 610"/>
                <a:gd name="T34" fmla="*/ 267 w 401"/>
                <a:gd name="T35" fmla="*/ 311 h 610"/>
                <a:gd name="T36" fmla="*/ 299 w 401"/>
                <a:gd name="T37" fmla="*/ 262 h 610"/>
                <a:gd name="T38" fmla="*/ 300 w 401"/>
                <a:gd name="T39" fmla="*/ 261 h 610"/>
                <a:gd name="T40" fmla="*/ 147 w 401"/>
                <a:gd name="T41" fmla="*/ 14 h 610"/>
                <a:gd name="T42" fmla="*/ 147 w 401"/>
                <a:gd name="T43" fmla="*/ 14 h 610"/>
                <a:gd name="T44" fmla="*/ 147 w 401"/>
                <a:gd name="T45" fmla="*/ 13 h 610"/>
                <a:gd name="T46" fmla="*/ 87 w 401"/>
                <a:gd name="T47" fmla="*/ 18 h 610"/>
                <a:gd name="T48" fmla="*/ 55 w 401"/>
                <a:gd name="T49" fmla="*/ 69 h 610"/>
                <a:gd name="T50" fmla="*/ 56 w 401"/>
                <a:gd name="T51" fmla="*/ 70 h 610"/>
                <a:gd name="T52" fmla="*/ 56 w 401"/>
                <a:gd name="T53" fmla="*/ 70 h 610"/>
                <a:gd name="T54" fmla="*/ 86 w 401"/>
                <a:gd name="T55" fmla="*/ 119 h 610"/>
                <a:gd name="T56" fmla="*/ 12 w 401"/>
                <a:gd name="T57" fmla="*/ 228 h 610"/>
                <a:gd name="T58" fmla="*/ 35 w 401"/>
                <a:gd name="T59" fmla="*/ 369 h 610"/>
                <a:gd name="T60" fmla="*/ 150 w 401"/>
                <a:gd name="T61" fmla="*/ 453 h 610"/>
                <a:gd name="T62" fmla="*/ 386 w 401"/>
                <a:gd name="T63" fmla="*/ 356 h 610"/>
                <a:gd name="T64" fmla="*/ 163 w 401"/>
                <a:gd name="T65" fmla="*/ 356 h 610"/>
                <a:gd name="T66" fmla="*/ 148 w 401"/>
                <a:gd name="T67" fmla="*/ 371 h 610"/>
                <a:gd name="T68" fmla="*/ 163 w 401"/>
                <a:gd name="T69" fmla="*/ 387 h 610"/>
                <a:gd name="T70" fmla="*/ 386 w 401"/>
                <a:gd name="T71" fmla="*/ 387 h 610"/>
                <a:gd name="T72" fmla="*/ 401 w 401"/>
                <a:gd name="T73" fmla="*/ 371 h 610"/>
                <a:gd name="T74" fmla="*/ 386 w 401"/>
                <a:gd name="T75" fmla="*/ 356 h 610"/>
                <a:gd name="T76" fmla="*/ 202 w 401"/>
                <a:gd name="T77" fmla="*/ 506 h 610"/>
                <a:gd name="T78" fmla="*/ 183 w 401"/>
                <a:gd name="T79" fmla="*/ 526 h 610"/>
                <a:gd name="T80" fmla="*/ 163 w 401"/>
                <a:gd name="T81" fmla="*/ 506 h 610"/>
                <a:gd name="T82" fmla="*/ 183 w 401"/>
                <a:gd name="T83" fmla="*/ 487 h 610"/>
                <a:gd name="T84" fmla="*/ 202 w 401"/>
                <a:gd name="T85" fmla="*/ 506 h 610"/>
                <a:gd name="T86" fmla="*/ 142 w 401"/>
                <a:gd name="T87" fmla="*/ 506 h 610"/>
                <a:gd name="T88" fmla="*/ 183 w 401"/>
                <a:gd name="T89" fmla="*/ 547 h 610"/>
                <a:gd name="T90" fmla="*/ 223 w 401"/>
                <a:gd name="T91" fmla="*/ 506 h 610"/>
                <a:gd name="T92" fmla="*/ 183 w 401"/>
                <a:gd name="T93" fmla="*/ 466 h 610"/>
                <a:gd name="T94" fmla="*/ 142 w 401"/>
                <a:gd name="T95" fmla="*/ 506 h 610"/>
                <a:gd name="T96" fmla="*/ 237 w 401"/>
                <a:gd name="T97" fmla="*/ 525 h 610"/>
                <a:gd name="T98" fmla="*/ 183 w 401"/>
                <a:gd name="T99" fmla="*/ 564 h 610"/>
                <a:gd name="T100" fmla="*/ 128 w 401"/>
                <a:gd name="T101" fmla="*/ 525 h 610"/>
                <a:gd name="T102" fmla="*/ 55 w 401"/>
                <a:gd name="T103" fmla="*/ 594 h 610"/>
                <a:gd name="T104" fmla="*/ 54 w 401"/>
                <a:gd name="T105" fmla="*/ 605 h 610"/>
                <a:gd name="T106" fmla="*/ 64 w 401"/>
                <a:gd name="T107" fmla="*/ 610 h 610"/>
                <a:gd name="T108" fmla="*/ 302 w 401"/>
                <a:gd name="T109" fmla="*/ 610 h 610"/>
                <a:gd name="T110" fmla="*/ 302 w 401"/>
                <a:gd name="T111" fmla="*/ 610 h 610"/>
                <a:gd name="T112" fmla="*/ 312 w 401"/>
                <a:gd name="T113" fmla="*/ 599 h 610"/>
                <a:gd name="T114" fmla="*/ 310 w 401"/>
                <a:gd name="T115" fmla="*/ 593 h 610"/>
                <a:gd name="T116" fmla="*/ 237 w 401"/>
                <a:gd name="T117" fmla="*/ 5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610">
                  <a:moveTo>
                    <a:pt x="72" y="59"/>
                  </a:moveTo>
                  <a:cubicBezTo>
                    <a:pt x="67" y="51"/>
                    <a:pt x="76" y="36"/>
                    <a:pt x="92" y="27"/>
                  </a:cubicBezTo>
                  <a:cubicBezTo>
                    <a:pt x="108" y="17"/>
                    <a:pt x="125" y="15"/>
                    <a:pt x="130" y="23"/>
                  </a:cubicBezTo>
                  <a:cubicBezTo>
                    <a:pt x="134" y="31"/>
                    <a:pt x="126" y="45"/>
                    <a:pt x="110" y="55"/>
                  </a:cubicBezTo>
                  <a:cubicBezTo>
                    <a:pt x="94" y="65"/>
                    <a:pt x="77" y="67"/>
                    <a:pt x="72" y="59"/>
                  </a:cubicBezTo>
                  <a:close/>
                  <a:moveTo>
                    <a:pt x="150" y="453"/>
                  </a:moveTo>
                  <a:cubicBezTo>
                    <a:pt x="165" y="457"/>
                    <a:pt x="179" y="458"/>
                    <a:pt x="194" y="458"/>
                  </a:cubicBezTo>
                  <a:cubicBezTo>
                    <a:pt x="228" y="458"/>
                    <a:pt x="262" y="449"/>
                    <a:pt x="291" y="431"/>
                  </a:cubicBezTo>
                  <a:cubicBezTo>
                    <a:pt x="299" y="426"/>
                    <a:pt x="301" y="416"/>
                    <a:pt x="297" y="408"/>
                  </a:cubicBezTo>
                  <a:cubicBezTo>
                    <a:pt x="292" y="401"/>
                    <a:pt x="282" y="399"/>
                    <a:pt x="275" y="403"/>
                  </a:cubicBezTo>
                  <a:cubicBezTo>
                    <a:pt x="239" y="425"/>
                    <a:pt x="198" y="432"/>
                    <a:pt x="158" y="422"/>
                  </a:cubicBezTo>
                  <a:cubicBezTo>
                    <a:pt x="118" y="412"/>
                    <a:pt x="84" y="388"/>
                    <a:pt x="62" y="353"/>
                  </a:cubicBezTo>
                  <a:cubicBezTo>
                    <a:pt x="40" y="317"/>
                    <a:pt x="34" y="276"/>
                    <a:pt x="43" y="236"/>
                  </a:cubicBezTo>
                  <a:cubicBezTo>
                    <a:pt x="52" y="199"/>
                    <a:pt x="73" y="168"/>
                    <a:pt x="103" y="146"/>
                  </a:cubicBezTo>
                  <a:lnTo>
                    <a:pt x="207" y="316"/>
                  </a:lnTo>
                  <a:lnTo>
                    <a:pt x="208" y="318"/>
                  </a:lnTo>
                  <a:lnTo>
                    <a:pt x="208" y="318"/>
                  </a:lnTo>
                  <a:cubicBezTo>
                    <a:pt x="217" y="328"/>
                    <a:pt x="243" y="325"/>
                    <a:pt x="267" y="311"/>
                  </a:cubicBezTo>
                  <a:cubicBezTo>
                    <a:pt x="291" y="296"/>
                    <a:pt x="305" y="274"/>
                    <a:pt x="299" y="262"/>
                  </a:cubicBezTo>
                  <a:lnTo>
                    <a:pt x="300" y="261"/>
                  </a:lnTo>
                  <a:lnTo>
                    <a:pt x="147" y="14"/>
                  </a:lnTo>
                  <a:lnTo>
                    <a:pt x="147" y="14"/>
                  </a:lnTo>
                  <a:cubicBezTo>
                    <a:pt x="147" y="13"/>
                    <a:pt x="147" y="13"/>
                    <a:pt x="147" y="13"/>
                  </a:cubicBezTo>
                  <a:cubicBezTo>
                    <a:pt x="139" y="0"/>
                    <a:pt x="112" y="3"/>
                    <a:pt x="87" y="18"/>
                  </a:cubicBezTo>
                  <a:cubicBezTo>
                    <a:pt x="62" y="34"/>
                    <a:pt x="48" y="57"/>
                    <a:pt x="55" y="69"/>
                  </a:cubicBezTo>
                  <a:cubicBezTo>
                    <a:pt x="55" y="69"/>
                    <a:pt x="56" y="70"/>
                    <a:pt x="56" y="70"/>
                  </a:cubicBezTo>
                  <a:lnTo>
                    <a:pt x="56" y="70"/>
                  </a:lnTo>
                  <a:lnTo>
                    <a:pt x="86" y="119"/>
                  </a:lnTo>
                  <a:cubicBezTo>
                    <a:pt x="49" y="145"/>
                    <a:pt x="23" y="184"/>
                    <a:pt x="12" y="228"/>
                  </a:cubicBezTo>
                  <a:cubicBezTo>
                    <a:pt x="0" y="277"/>
                    <a:pt x="9" y="327"/>
                    <a:pt x="35" y="369"/>
                  </a:cubicBezTo>
                  <a:cubicBezTo>
                    <a:pt x="61" y="412"/>
                    <a:pt x="102" y="442"/>
                    <a:pt x="150" y="453"/>
                  </a:cubicBezTo>
                  <a:close/>
                  <a:moveTo>
                    <a:pt x="386" y="356"/>
                  </a:moveTo>
                  <a:lnTo>
                    <a:pt x="163" y="356"/>
                  </a:lnTo>
                  <a:cubicBezTo>
                    <a:pt x="155" y="356"/>
                    <a:pt x="148" y="363"/>
                    <a:pt x="148" y="371"/>
                  </a:cubicBezTo>
                  <a:cubicBezTo>
                    <a:pt x="148" y="380"/>
                    <a:pt x="155" y="387"/>
                    <a:pt x="163" y="387"/>
                  </a:cubicBezTo>
                  <a:lnTo>
                    <a:pt x="386" y="387"/>
                  </a:lnTo>
                  <a:cubicBezTo>
                    <a:pt x="394" y="387"/>
                    <a:pt x="401" y="380"/>
                    <a:pt x="401" y="371"/>
                  </a:cubicBezTo>
                  <a:cubicBezTo>
                    <a:pt x="401" y="363"/>
                    <a:pt x="394" y="356"/>
                    <a:pt x="386" y="356"/>
                  </a:cubicBezTo>
                  <a:close/>
                  <a:moveTo>
                    <a:pt x="202" y="506"/>
                  </a:moveTo>
                  <a:cubicBezTo>
                    <a:pt x="202" y="517"/>
                    <a:pt x="193" y="526"/>
                    <a:pt x="183" y="526"/>
                  </a:cubicBezTo>
                  <a:cubicBezTo>
                    <a:pt x="172" y="526"/>
                    <a:pt x="163" y="517"/>
                    <a:pt x="163" y="506"/>
                  </a:cubicBezTo>
                  <a:cubicBezTo>
                    <a:pt x="163" y="495"/>
                    <a:pt x="172" y="487"/>
                    <a:pt x="183" y="487"/>
                  </a:cubicBezTo>
                  <a:cubicBezTo>
                    <a:pt x="193" y="487"/>
                    <a:pt x="202" y="495"/>
                    <a:pt x="202" y="506"/>
                  </a:cubicBezTo>
                  <a:close/>
                  <a:moveTo>
                    <a:pt x="142" y="506"/>
                  </a:moveTo>
                  <a:cubicBezTo>
                    <a:pt x="142" y="529"/>
                    <a:pt x="160" y="547"/>
                    <a:pt x="183" y="547"/>
                  </a:cubicBezTo>
                  <a:cubicBezTo>
                    <a:pt x="205" y="547"/>
                    <a:pt x="223" y="529"/>
                    <a:pt x="223" y="506"/>
                  </a:cubicBezTo>
                  <a:cubicBezTo>
                    <a:pt x="223" y="484"/>
                    <a:pt x="205" y="466"/>
                    <a:pt x="183" y="466"/>
                  </a:cubicBezTo>
                  <a:cubicBezTo>
                    <a:pt x="160" y="466"/>
                    <a:pt x="142" y="484"/>
                    <a:pt x="142" y="506"/>
                  </a:cubicBezTo>
                  <a:close/>
                  <a:moveTo>
                    <a:pt x="237" y="525"/>
                  </a:moveTo>
                  <a:cubicBezTo>
                    <a:pt x="229" y="548"/>
                    <a:pt x="208" y="564"/>
                    <a:pt x="183" y="564"/>
                  </a:cubicBezTo>
                  <a:cubicBezTo>
                    <a:pt x="157" y="564"/>
                    <a:pt x="136" y="548"/>
                    <a:pt x="128" y="525"/>
                  </a:cubicBezTo>
                  <a:cubicBezTo>
                    <a:pt x="85" y="548"/>
                    <a:pt x="56" y="591"/>
                    <a:pt x="55" y="594"/>
                  </a:cubicBezTo>
                  <a:cubicBezTo>
                    <a:pt x="52" y="597"/>
                    <a:pt x="52" y="601"/>
                    <a:pt x="54" y="605"/>
                  </a:cubicBezTo>
                  <a:cubicBezTo>
                    <a:pt x="56" y="608"/>
                    <a:pt x="60" y="610"/>
                    <a:pt x="64" y="610"/>
                  </a:cubicBezTo>
                  <a:lnTo>
                    <a:pt x="302" y="610"/>
                  </a:lnTo>
                  <a:lnTo>
                    <a:pt x="302" y="610"/>
                  </a:lnTo>
                  <a:cubicBezTo>
                    <a:pt x="308" y="610"/>
                    <a:pt x="312" y="605"/>
                    <a:pt x="312" y="599"/>
                  </a:cubicBezTo>
                  <a:cubicBezTo>
                    <a:pt x="312" y="597"/>
                    <a:pt x="312" y="595"/>
                    <a:pt x="310" y="593"/>
                  </a:cubicBezTo>
                  <a:cubicBezTo>
                    <a:pt x="306" y="587"/>
                    <a:pt x="278" y="547"/>
                    <a:pt x="237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542776" y="1863403"/>
              <a:ext cx="500404" cy="496711"/>
            </a:xfrm>
            <a:custGeom>
              <a:avLst/>
              <a:gdLst>
                <a:gd name="T0" fmla="*/ 553 w 612"/>
                <a:gd name="T1" fmla="*/ 521 h 605"/>
                <a:gd name="T2" fmla="*/ 490 w 612"/>
                <a:gd name="T3" fmla="*/ 521 h 605"/>
                <a:gd name="T4" fmla="*/ 590 w 612"/>
                <a:gd name="T5" fmla="*/ 59 h 605"/>
                <a:gd name="T6" fmla="*/ 508 w 612"/>
                <a:gd name="T7" fmla="*/ 0 h 605"/>
                <a:gd name="T8" fmla="*/ 288 w 612"/>
                <a:gd name="T9" fmla="*/ 196 h 605"/>
                <a:gd name="T10" fmla="*/ 256 w 612"/>
                <a:gd name="T11" fmla="*/ 241 h 605"/>
                <a:gd name="T12" fmla="*/ 229 w 612"/>
                <a:gd name="T13" fmla="*/ 254 h 605"/>
                <a:gd name="T14" fmla="*/ 232 w 612"/>
                <a:gd name="T15" fmla="*/ 338 h 605"/>
                <a:gd name="T16" fmla="*/ 55 w 612"/>
                <a:gd name="T17" fmla="*/ 492 h 605"/>
                <a:gd name="T18" fmla="*/ 35 w 612"/>
                <a:gd name="T19" fmla="*/ 605 h 605"/>
                <a:gd name="T20" fmla="*/ 127 w 612"/>
                <a:gd name="T21" fmla="*/ 513 h 605"/>
                <a:gd name="T22" fmla="*/ 271 w 612"/>
                <a:gd name="T23" fmla="*/ 377 h 605"/>
                <a:gd name="T24" fmla="*/ 352 w 612"/>
                <a:gd name="T25" fmla="*/ 377 h 605"/>
                <a:gd name="T26" fmla="*/ 375 w 612"/>
                <a:gd name="T27" fmla="*/ 326 h 605"/>
                <a:gd name="T28" fmla="*/ 410 w 612"/>
                <a:gd name="T29" fmla="*/ 319 h 605"/>
                <a:gd name="T30" fmla="*/ 590 w 612"/>
                <a:gd name="T31" fmla="*/ 59 h 605"/>
                <a:gd name="T32" fmla="*/ 239 w 612"/>
                <a:gd name="T33" fmla="*/ 197 h 605"/>
                <a:gd name="T34" fmla="*/ 246 w 612"/>
                <a:gd name="T35" fmla="*/ 190 h 605"/>
                <a:gd name="T36" fmla="*/ 266 w 612"/>
                <a:gd name="T37" fmla="*/ 171 h 605"/>
                <a:gd name="T38" fmla="*/ 131 w 612"/>
                <a:gd name="T39" fmla="*/ 1 h 605"/>
                <a:gd name="T40" fmla="*/ 171 w 612"/>
                <a:gd name="T41" fmla="*/ 97 h 605"/>
                <a:gd name="T42" fmla="*/ 13 w 612"/>
                <a:gd name="T43" fmla="*/ 118 h 605"/>
                <a:gd name="T44" fmla="*/ 141 w 612"/>
                <a:gd name="T45" fmla="*/ 272 h 605"/>
                <a:gd name="T46" fmla="*/ 185 w 612"/>
                <a:gd name="T47" fmla="*/ 263 h 605"/>
                <a:gd name="T48" fmla="*/ 221 w 612"/>
                <a:gd name="T49" fmla="*/ 215 h 605"/>
                <a:gd name="T50" fmla="*/ 409 w 612"/>
                <a:gd name="T51" fmla="*/ 368 h 605"/>
                <a:gd name="T52" fmla="*/ 376 w 612"/>
                <a:gd name="T53" fmla="*/ 401 h 605"/>
                <a:gd name="T54" fmla="*/ 451 w 612"/>
                <a:gd name="T55" fmla="*/ 529 h 605"/>
                <a:gd name="T56" fmla="*/ 529 w 612"/>
                <a:gd name="T57" fmla="*/ 605 h 605"/>
                <a:gd name="T58" fmla="*/ 597 w 612"/>
                <a:gd name="T59" fmla="*/ 502 h 605"/>
                <a:gd name="T60" fmla="*/ 427 w 612"/>
                <a:gd name="T61" fmla="*/ 350 h 605"/>
                <a:gd name="T62" fmla="*/ 401 w 612"/>
                <a:gd name="T63" fmla="*/ 35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7697305" y="1986095"/>
              <a:ext cx="284815" cy="328502"/>
            </a:xfrm>
            <a:custGeom>
              <a:avLst/>
              <a:gdLst>
                <a:gd name="T0" fmla="*/ 346 w 346"/>
                <a:gd name="T1" fmla="*/ 130 h 401"/>
                <a:gd name="T2" fmla="*/ 346 w 346"/>
                <a:gd name="T3" fmla="*/ 29 h 401"/>
                <a:gd name="T4" fmla="*/ 300 w 346"/>
                <a:gd name="T5" fmla="*/ 29 h 401"/>
                <a:gd name="T6" fmla="*/ 300 w 346"/>
                <a:gd name="T7" fmla="*/ 130 h 401"/>
                <a:gd name="T8" fmla="*/ 176 w 346"/>
                <a:gd name="T9" fmla="*/ 254 h 401"/>
                <a:gd name="T10" fmla="*/ 174 w 346"/>
                <a:gd name="T11" fmla="*/ 254 h 401"/>
                <a:gd name="T12" fmla="*/ 173 w 346"/>
                <a:gd name="T13" fmla="*/ 254 h 401"/>
                <a:gd name="T14" fmla="*/ 173 w 346"/>
                <a:gd name="T15" fmla="*/ 254 h 401"/>
                <a:gd name="T16" fmla="*/ 170 w 346"/>
                <a:gd name="T17" fmla="*/ 254 h 401"/>
                <a:gd name="T18" fmla="*/ 46 w 346"/>
                <a:gd name="T19" fmla="*/ 130 h 401"/>
                <a:gd name="T20" fmla="*/ 46 w 346"/>
                <a:gd name="T21" fmla="*/ 29 h 401"/>
                <a:gd name="T22" fmla="*/ 0 w 346"/>
                <a:gd name="T23" fmla="*/ 29 h 401"/>
                <a:gd name="T24" fmla="*/ 0 w 346"/>
                <a:gd name="T25" fmla="*/ 130 h 401"/>
                <a:gd name="T26" fmla="*/ 146 w 346"/>
                <a:gd name="T27" fmla="*/ 299 h 401"/>
                <a:gd name="T28" fmla="*/ 146 w 346"/>
                <a:gd name="T29" fmla="*/ 372 h 401"/>
                <a:gd name="T30" fmla="*/ 42 w 346"/>
                <a:gd name="T31" fmla="*/ 401 h 401"/>
                <a:gd name="T32" fmla="*/ 304 w 346"/>
                <a:gd name="T33" fmla="*/ 401 h 401"/>
                <a:gd name="T34" fmla="*/ 200 w 346"/>
                <a:gd name="T35" fmla="*/ 371 h 401"/>
                <a:gd name="T36" fmla="*/ 200 w 346"/>
                <a:gd name="T37" fmla="*/ 299 h 401"/>
                <a:gd name="T38" fmla="*/ 346 w 346"/>
                <a:gd name="T39" fmla="*/ 13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401">
                  <a:moveTo>
                    <a:pt x="346" y="130"/>
                  </a:moveTo>
                  <a:lnTo>
                    <a:pt x="346" y="29"/>
                  </a:lnTo>
                  <a:cubicBezTo>
                    <a:pt x="346" y="0"/>
                    <a:pt x="300" y="0"/>
                    <a:pt x="300" y="29"/>
                  </a:cubicBezTo>
                  <a:lnTo>
                    <a:pt x="300" y="130"/>
                  </a:lnTo>
                  <a:cubicBezTo>
                    <a:pt x="300" y="199"/>
                    <a:pt x="245" y="254"/>
                    <a:pt x="176" y="254"/>
                  </a:cubicBezTo>
                  <a:cubicBezTo>
                    <a:pt x="176" y="254"/>
                    <a:pt x="175" y="254"/>
                    <a:pt x="174" y="254"/>
                  </a:cubicBezTo>
                  <a:lnTo>
                    <a:pt x="173" y="254"/>
                  </a:lnTo>
                  <a:lnTo>
                    <a:pt x="173" y="254"/>
                  </a:lnTo>
                  <a:cubicBezTo>
                    <a:pt x="172" y="254"/>
                    <a:pt x="171" y="254"/>
                    <a:pt x="170" y="254"/>
                  </a:cubicBezTo>
                  <a:cubicBezTo>
                    <a:pt x="102" y="254"/>
                    <a:pt x="46" y="199"/>
                    <a:pt x="46" y="130"/>
                  </a:cubicBezTo>
                  <a:lnTo>
                    <a:pt x="46" y="29"/>
                  </a:lnTo>
                  <a:cubicBezTo>
                    <a:pt x="46" y="0"/>
                    <a:pt x="0" y="0"/>
                    <a:pt x="0" y="29"/>
                  </a:cubicBezTo>
                  <a:cubicBezTo>
                    <a:pt x="0" y="43"/>
                    <a:pt x="0" y="130"/>
                    <a:pt x="0" y="130"/>
                  </a:cubicBezTo>
                  <a:cubicBezTo>
                    <a:pt x="0" y="216"/>
                    <a:pt x="63" y="287"/>
                    <a:pt x="146" y="299"/>
                  </a:cubicBezTo>
                  <a:lnTo>
                    <a:pt x="146" y="372"/>
                  </a:lnTo>
                  <a:lnTo>
                    <a:pt x="42" y="401"/>
                  </a:lnTo>
                  <a:lnTo>
                    <a:pt x="304" y="401"/>
                  </a:lnTo>
                  <a:lnTo>
                    <a:pt x="200" y="371"/>
                  </a:lnTo>
                  <a:lnTo>
                    <a:pt x="200" y="299"/>
                  </a:lnTo>
                  <a:cubicBezTo>
                    <a:pt x="283" y="287"/>
                    <a:pt x="346" y="216"/>
                    <a:pt x="34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7770486" y="1859444"/>
              <a:ext cx="138452" cy="298818"/>
            </a:xfrm>
            <a:custGeom>
              <a:avLst/>
              <a:gdLst>
                <a:gd name="T0" fmla="*/ 83 w 168"/>
                <a:gd name="T1" fmla="*/ 365 h 365"/>
                <a:gd name="T2" fmla="*/ 84 w 168"/>
                <a:gd name="T3" fmla="*/ 365 h 365"/>
                <a:gd name="T4" fmla="*/ 86 w 168"/>
                <a:gd name="T5" fmla="*/ 365 h 365"/>
                <a:gd name="T6" fmla="*/ 168 w 168"/>
                <a:gd name="T7" fmla="*/ 282 h 365"/>
                <a:gd name="T8" fmla="*/ 168 w 168"/>
                <a:gd name="T9" fmla="*/ 83 h 365"/>
                <a:gd name="T10" fmla="*/ 86 w 168"/>
                <a:gd name="T11" fmla="*/ 0 h 365"/>
                <a:gd name="T12" fmla="*/ 84 w 168"/>
                <a:gd name="T13" fmla="*/ 0 h 365"/>
                <a:gd name="T14" fmla="*/ 83 w 168"/>
                <a:gd name="T15" fmla="*/ 0 h 365"/>
                <a:gd name="T16" fmla="*/ 0 w 168"/>
                <a:gd name="T17" fmla="*/ 83 h 365"/>
                <a:gd name="T18" fmla="*/ 0 w 168"/>
                <a:gd name="T19" fmla="*/ 282 h 365"/>
                <a:gd name="T20" fmla="*/ 83 w 168"/>
                <a:gd name="T2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365">
                  <a:moveTo>
                    <a:pt x="83" y="365"/>
                  </a:moveTo>
                  <a:cubicBezTo>
                    <a:pt x="83" y="365"/>
                    <a:pt x="84" y="365"/>
                    <a:pt x="84" y="365"/>
                  </a:cubicBezTo>
                  <a:cubicBezTo>
                    <a:pt x="85" y="365"/>
                    <a:pt x="85" y="365"/>
                    <a:pt x="86" y="365"/>
                  </a:cubicBezTo>
                  <a:cubicBezTo>
                    <a:pt x="131" y="365"/>
                    <a:pt x="168" y="328"/>
                    <a:pt x="168" y="282"/>
                  </a:cubicBezTo>
                  <a:lnTo>
                    <a:pt x="168" y="83"/>
                  </a:lnTo>
                  <a:cubicBezTo>
                    <a:pt x="168" y="37"/>
                    <a:pt x="131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lnTo>
                    <a:pt x="0" y="282"/>
                  </a:lnTo>
                  <a:cubicBezTo>
                    <a:pt x="0" y="328"/>
                    <a:pt x="37" y="365"/>
                    <a:pt x="83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3382888" y="1099968"/>
              <a:ext cx="361952" cy="494730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294508" y="1090072"/>
              <a:ext cx="553807" cy="514520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5373504" y="1101944"/>
              <a:ext cx="557763" cy="49275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578379" y="2568945"/>
              <a:ext cx="482604" cy="484837"/>
            </a:xfrm>
            <a:custGeom>
              <a:avLst/>
              <a:gdLst>
                <a:gd name="T0" fmla="*/ 584 w 591"/>
                <a:gd name="T1" fmla="*/ 217 h 591"/>
                <a:gd name="T2" fmla="*/ 509 w 591"/>
                <a:gd name="T3" fmla="*/ 82 h 591"/>
                <a:gd name="T4" fmla="*/ 370 w 591"/>
                <a:gd name="T5" fmla="*/ 6 h 591"/>
                <a:gd name="T6" fmla="*/ 370 w 591"/>
                <a:gd name="T7" fmla="*/ 217 h 591"/>
                <a:gd name="T8" fmla="*/ 584 w 591"/>
                <a:gd name="T9" fmla="*/ 217 h 591"/>
                <a:gd name="T10" fmla="*/ 299 w 591"/>
                <a:gd name="T11" fmla="*/ 252 h 591"/>
                <a:gd name="T12" fmla="*/ 299 w 591"/>
                <a:gd name="T13" fmla="*/ 0 h 591"/>
                <a:gd name="T14" fmla="*/ 111 w 591"/>
                <a:gd name="T15" fmla="*/ 82 h 591"/>
                <a:gd name="T16" fmla="*/ 111 w 591"/>
                <a:gd name="T17" fmla="*/ 481 h 591"/>
                <a:gd name="T18" fmla="*/ 509 w 591"/>
                <a:gd name="T19" fmla="*/ 481 h 591"/>
                <a:gd name="T20" fmla="*/ 591 w 591"/>
                <a:gd name="T21" fmla="*/ 287 h 591"/>
                <a:gd name="T22" fmla="*/ 334 w 591"/>
                <a:gd name="T23" fmla="*/ 287 h 591"/>
                <a:gd name="T24" fmla="*/ 299 w 591"/>
                <a:gd name="T25" fmla="*/ 25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1" h="591">
                  <a:moveTo>
                    <a:pt x="584" y="217"/>
                  </a:moveTo>
                  <a:cubicBezTo>
                    <a:pt x="572" y="167"/>
                    <a:pt x="547" y="121"/>
                    <a:pt x="509" y="82"/>
                  </a:cubicBezTo>
                  <a:cubicBezTo>
                    <a:pt x="469" y="43"/>
                    <a:pt x="421" y="17"/>
                    <a:pt x="370" y="6"/>
                  </a:cubicBezTo>
                  <a:lnTo>
                    <a:pt x="370" y="217"/>
                  </a:lnTo>
                  <a:lnTo>
                    <a:pt x="584" y="217"/>
                  </a:lnTo>
                  <a:close/>
                  <a:moveTo>
                    <a:pt x="299" y="252"/>
                  </a:moveTo>
                  <a:lnTo>
                    <a:pt x="299" y="0"/>
                  </a:lnTo>
                  <a:cubicBezTo>
                    <a:pt x="231" y="3"/>
                    <a:pt x="163" y="30"/>
                    <a:pt x="111" y="82"/>
                  </a:cubicBezTo>
                  <a:cubicBezTo>
                    <a:pt x="0" y="192"/>
                    <a:pt x="0" y="371"/>
                    <a:pt x="111" y="481"/>
                  </a:cubicBezTo>
                  <a:cubicBezTo>
                    <a:pt x="220" y="591"/>
                    <a:pt x="399" y="591"/>
                    <a:pt x="509" y="481"/>
                  </a:cubicBezTo>
                  <a:cubicBezTo>
                    <a:pt x="563" y="427"/>
                    <a:pt x="590" y="357"/>
                    <a:pt x="591" y="287"/>
                  </a:cubicBezTo>
                  <a:lnTo>
                    <a:pt x="334" y="287"/>
                  </a:lnTo>
                  <a:cubicBezTo>
                    <a:pt x="315" y="287"/>
                    <a:pt x="299" y="271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543209" y="3358421"/>
              <a:ext cx="235367" cy="235492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284105" y="3358421"/>
              <a:ext cx="237347" cy="235492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43209" y="3615681"/>
              <a:ext cx="237347" cy="237472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1284105" y="3615681"/>
              <a:ext cx="237347" cy="237472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308353" y="4146108"/>
              <a:ext cx="526117" cy="496711"/>
              <a:chOff x="2308353" y="4146108"/>
              <a:chExt cx="526117" cy="496711"/>
            </a:xfrm>
            <a:grpFill/>
          </p:grpSpPr>
          <p:sp>
            <p:nvSpPr>
              <p:cNvPr id="45" name="Freeform 33"/>
              <p:cNvSpPr/>
              <p:nvPr/>
            </p:nvSpPr>
            <p:spPr bwMode="auto">
              <a:xfrm>
                <a:off x="2316264" y="4146108"/>
                <a:ext cx="510294" cy="245386"/>
              </a:xfrm>
              <a:custGeom>
                <a:avLst/>
                <a:gdLst>
                  <a:gd name="T0" fmla="*/ 530 w 626"/>
                  <a:gd name="T1" fmla="*/ 0 h 300"/>
                  <a:gd name="T2" fmla="*/ 97 w 626"/>
                  <a:gd name="T3" fmla="*/ 0 h 300"/>
                  <a:gd name="T4" fmla="*/ 0 w 626"/>
                  <a:gd name="T5" fmla="*/ 73 h 300"/>
                  <a:gd name="T6" fmla="*/ 313 w 626"/>
                  <a:gd name="T7" fmla="*/ 300 h 300"/>
                  <a:gd name="T8" fmla="*/ 626 w 626"/>
                  <a:gd name="T9" fmla="*/ 73 h 300"/>
                  <a:gd name="T10" fmla="*/ 530 w 626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300">
                    <a:moveTo>
                      <a:pt x="530" y="0"/>
                    </a:moveTo>
                    <a:lnTo>
                      <a:pt x="97" y="0"/>
                    </a:lnTo>
                    <a:cubicBezTo>
                      <a:pt x="54" y="0"/>
                      <a:pt x="17" y="30"/>
                      <a:pt x="0" y="73"/>
                    </a:cubicBezTo>
                    <a:lnTo>
                      <a:pt x="313" y="300"/>
                    </a:lnTo>
                    <a:lnTo>
                      <a:pt x="626" y="73"/>
                    </a:lnTo>
                    <a:cubicBezTo>
                      <a:pt x="609" y="30"/>
                      <a:pt x="572" y="0"/>
                      <a:pt x="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308353" y="4282655"/>
                <a:ext cx="526117" cy="360164"/>
              </a:xfrm>
              <a:custGeom>
                <a:avLst/>
                <a:gdLst>
                  <a:gd name="T0" fmla="*/ 322 w 644"/>
                  <a:gd name="T1" fmla="*/ 230 h 440"/>
                  <a:gd name="T2" fmla="*/ 311 w 644"/>
                  <a:gd name="T3" fmla="*/ 226 h 440"/>
                  <a:gd name="T4" fmla="*/ 0 w 644"/>
                  <a:gd name="T5" fmla="*/ 0 h 440"/>
                  <a:gd name="T6" fmla="*/ 0 w 644"/>
                  <a:gd name="T7" fmla="*/ 317 h 440"/>
                  <a:gd name="T8" fmla="*/ 106 w 644"/>
                  <a:gd name="T9" fmla="*/ 440 h 440"/>
                  <a:gd name="T10" fmla="*/ 539 w 644"/>
                  <a:gd name="T11" fmla="*/ 440 h 440"/>
                  <a:gd name="T12" fmla="*/ 644 w 644"/>
                  <a:gd name="T13" fmla="*/ 317 h 440"/>
                  <a:gd name="T14" fmla="*/ 644 w 644"/>
                  <a:gd name="T15" fmla="*/ 0 h 440"/>
                  <a:gd name="T16" fmla="*/ 333 w 644"/>
                  <a:gd name="T17" fmla="*/ 226 h 440"/>
                  <a:gd name="T18" fmla="*/ 322 w 644"/>
                  <a:gd name="T19" fmla="*/ 2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4" h="440">
                    <a:moveTo>
                      <a:pt x="322" y="230"/>
                    </a:moveTo>
                    <a:cubicBezTo>
                      <a:pt x="318" y="230"/>
                      <a:pt x="315" y="229"/>
                      <a:pt x="311" y="226"/>
                    </a:cubicBezTo>
                    <a:lnTo>
                      <a:pt x="0" y="0"/>
                    </a:lnTo>
                    <a:lnTo>
                      <a:pt x="0" y="317"/>
                    </a:lnTo>
                    <a:cubicBezTo>
                      <a:pt x="0" y="385"/>
                      <a:pt x="47" y="440"/>
                      <a:pt x="106" y="440"/>
                    </a:cubicBezTo>
                    <a:lnTo>
                      <a:pt x="539" y="440"/>
                    </a:lnTo>
                    <a:cubicBezTo>
                      <a:pt x="597" y="440"/>
                      <a:pt x="644" y="385"/>
                      <a:pt x="644" y="317"/>
                    </a:cubicBezTo>
                    <a:lnTo>
                      <a:pt x="644" y="0"/>
                    </a:lnTo>
                    <a:lnTo>
                      <a:pt x="333" y="226"/>
                    </a:lnTo>
                    <a:cubicBezTo>
                      <a:pt x="330" y="229"/>
                      <a:pt x="326" y="230"/>
                      <a:pt x="322" y="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400942" y="4150067"/>
              <a:ext cx="397554" cy="488795"/>
            </a:xfrm>
            <a:custGeom>
              <a:avLst/>
              <a:gdLst>
                <a:gd name="T0" fmla="*/ 0 w 486"/>
                <a:gd name="T1" fmla="*/ 262 h 598"/>
                <a:gd name="T2" fmla="*/ 0 w 486"/>
                <a:gd name="T3" fmla="*/ 500 h 598"/>
                <a:gd name="T4" fmla="*/ 98 w 486"/>
                <a:gd name="T5" fmla="*/ 598 h 598"/>
                <a:gd name="T6" fmla="*/ 388 w 486"/>
                <a:gd name="T7" fmla="*/ 598 h 598"/>
                <a:gd name="T8" fmla="*/ 486 w 486"/>
                <a:gd name="T9" fmla="*/ 500 h 598"/>
                <a:gd name="T10" fmla="*/ 486 w 486"/>
                <a:gd name="T11" fmla="*/ 262 h 598"/>
                <a:gd name="T12" fmla="*/ 445 w 486"/>
                <a:gd name="T13" fmla="*/ 262 h 598"/>
                <a:gd name="T14" fmla="*/ 445 w 486"/>
                <a:gd name="T15" fmla="*/ 199 h 598"/>
                <a:gd name="T16" fmla="*/ 246 w 486"/>
                <a:gd name="T17" fmla="*/ 0 h 598"/>
                <a:gd name="T18" fmla="*/ 48 w 486"/>
                <a:gd name="T19" fmla="*/ 199 h 598"/>
                <a:gd name="T20" fmla="*/ 48 w 486"/>
                <a:gd name="T21" fmla="*/ 262 h 598"/>
                <a:gd name="T22" fmla="*/ 0 w 486"/>
                <a:gd name="T23" fmla="*/ 262 h 598"/>
                <a:gd name="T24" fmla="*/ 370 w 486"/>
                <a:gd name="T25" fmla="*/ 262 h 598"/>
                <a:gd name="T26" fmla="*/ 122 w 486"/>
                <a:gd name="T27" fmla="*/ 262 h 598"/>
                <a:gd name="T28" fmla="*/ 123 w 486"/>
                <a:gd name="T29" fmla="*/ 199 h 598"/>
                <a:gd name="T30" fmla="*/ 246 w 486"/>
                <a:gd name="T31" fmla="*/ 75 h 598"/>
                <a:gd name="T32" fmla="*/ 370 w 486"/>
                <a:gd name="T33" fmla="*/ 199 h 598"/>
                <a:gd name="T34" fmla="*/ 370 w 486"/>
                <a:gd name="T35" fmla="*/ 262 h 598"/>
                <a:gd name="T36" fmla="*/ 276 w 486"/>
                <a:gd name="T37" fmla="*/ 438 h 598"/>
                <a:gd name="T38" fmla="*/ 276 w 486"/>
                <a:gd name="T39" fmla="*/ 438 h 598"/>
                <a:gd name="T40" fmla="*/ 276 w 486"/>
                <a:gd name="T41" fmla="*/ 491 h 598"/>
                <a:gd name="T42" fmla="*/ 243 w 486"/>
                <a:gd name="T43" fmla="*/ 523 h 598"/>
                <a:gd name="T44" fmla="*/ 210 w 486"/>
                <a:gd name="T45" fmla="*/ 491 h 598"/>
                <a:gd name="T46" fmla="*/ 210 w 486"/>
                <a:gd name="T47" fmla="*/ 438 h 598"/>
                <a:gd name="T48" fmla="*/ 187 w 486"/>
                <a:gd name="T49" fmla="*/ 392 h 598"/>
                <a:gd name="T50" fmla="*/ 243 w 486"/>
                <a:gd name="T51" fmla="*/ 336 h 598"/>
                <a:gd name="T52" fmla="*/ 299 w 486"/>
                <a:gd name="T53" fmla="*/ 392 h 598"/>
                <a:gd name="T54" fmla="*/ 276 w 486"/>
                <a:gd name="T55" fmla="*/ 43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6" h="598">
                  <a:moveTo>
                    <a:pt x="0" y="262"/>
                  </a:moveTo>
                  <a:lnTo>
                    <a:pt x="0" y="500"/>
                  </a:lnTo>
                  <a:cubicBezTo>
                    <a:pt x="0" y="554"/>
                    <a:pt x="44" y="598"/>
                    <a:pt x="98" y="598"/>
                  </a:cubicBezTo>
                  <a:lnTo>
                    <a:pt x="388" y="598"/>
                  </a:lnTo>
                  <a:cubicBezTo>
                    <a:pt x="442" y="598"/>
                    <a:pt x="486" y="554"/>
                    <a:pt x="486" y="500"/>
                  </a:cubicBezTo>
                  <a:lnTo>
                    <a:pt x="486" y="262"/>
                  </a:lnTo>
                  <a:lnTo>
                    <a:pt x="445" y="262"/>
                  </a:lnTo>
                  <a:lnTo>
                    <a:pt x="445" y="199"/>
                  </a:lnTo>
                  <a:cubicBezTo>
                    <a:pt x="445" y="89"/>
                    <a:pt x="356" y="0"/>
                    <a:pt x="246" y="0"/>
                  </a:cubicBezTo>
                  <a:cubicBezTo>
                    <a:pt x="137" y="0"/>
                    <a:pt x="48" y="89"/>
                    <a:pt x="48" y="199"/>
                  </a:cubicBezTo>
                  <a:lnTo>
                    <a:pt x="48" y="262"/>
                  </a:lnTo>
                  <a:lnTo>
                    <a:pt x="0" y="262"/>
                  </a:lnTo>
                  <a:close/>
                  <a:moveTo>
                    <a:pt x="370" y="262"/>
                  </a:moveTo>
                  <a:lnTo>
                    <a:pt x="122" y="262"/>
                  </a:lnTo>
                  <a:lnTo>
                    <a:pt x="123" y="199"/>
                  </a:lnTo>
                  <a:cubicBezTo>
                    <a:pt x="123" y="131"/>
                    <a:pt x="178" y="75"/>
                    <a:pt x="246" y="75"/>
                  </a:cubicBezTo>
                  <a:cubicBezTo>
                    <a:pt x="315" y="75"/>
                    <a:pt x="370" y="131"/>
                    <a:pt x="370" y="199"/>
                  </a:cubicBezTo>
                  <a:lnTo>
                    <a:pt x="370" y="262"/>
                  </a:lnTo>
                  <a:close/>
                  <a:moveTo>
                    <a:pt x="276" y="438"/>
                  </a:moveTo>
                  <a:lnTo>
                    <a:pt x="276" y="438"/>
                  </a:lnTo>
                  <a:lnTo>
                    <a:pt x="276" y="491"/>
                  </a:lnTo>
                  <a:cubicBezTo>
                    <a:pt x="276" y="509"/>
                    <a:pt x="261" y="523"/>
                    <a:pt x="243" y="523"/>
                  </a:cubicBezTo>
                  <a:cubicBezTo>
                    <a:pt x="225" y="523"/>
                    <a:pt x="210" y="509"/>
                    <a:pt x="210" y="491"/>
                  </a:cubicBezTo>
                  <a:lnTo>
                    <a:pt x="210" y="438"/>
                  </a:lnTo>
                  <a:cubicBezTo>
                    <a:pt x="196" y="428"/>
                    <a:pt x="187" y="411"/>
                    <a:pt x="187" y="392"/>
                  </a:cubicBezTo>
                  <a:cubicBezTo>
                    <a:pt x="187" y="362"/>
                    <a:pt x="212" y="336"/>
                    <a:pt x="243" y="336"/>
                  </a:cubicBezTo>
                  <a:cubicBezTo>
                    <a:pt x="274" y="336"/>
                    <a:pt x="299" y="362"/>
                    <a:pt x="299" y="392"/>
                  </a:cubicBezTo>
                  <a:cubicBezTo>
                    <a:pt x="299" y="411"/>
                    <a:pt x="290" y="428"/>
                    <a:pt x="276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1203012" y="1030703"/>
              <a:ext cx="656657" cy="554099"/>
            </a:xfrm>
            <a:custGeom>
              <a:avLst/>
              <a:gdLst>
                <a:gd name="T0" fmla="*/ 563 w 803"/>
                <a:gd name="T1" fmla="*/ 421 h 678"/>
                <a:gd name="T2" fmla="*/ 445 w 803"/>
                <a:gd name="T3" fmla="*/ 421 h 678"/>
                <a:gd name="T4" fmla="*/ 445 w 803"/>
                <a:gd name="T5" fmla="*/ 540 h 678"/>
                <a:gd name="T6" fmla="*/ 358 w 803"/>
                <a:gd name="T7" fmla="*/ 540 h 678"/>
                <a:gd name="T8" fmla="*/ 358 w 803"/>
                <a:gd name="T9" fmla="*/ 421 h 678"/>
                <a:gd name="T10" fmla="*/ 240 w 803"/>
                <a:gd name="T11" fmla="*/ 421 h 678"/>
                <a:gd name="T12" fmla="*/ 240 w 803"/>
                <a:gd name="T13" fmla="*/ 334 h 678"/>
                <a:gd name="T14" fmla="*/ 358 w 803"/>
                <a:gd name="T15" fmla="*/ 334 h 678"/>
                <a:gd name="T16" fmla="*/ 358 w 803"/>
                <a:gd name="T17" fmla="*/ 215 h 678"/>
                <a:gd name="T18" fmla="*/ 445 w 803"/>
                <a:gd name="T19" fmla="*/ 215 h 678"/>
                <a:gd name="T20" fmla="*/ 445 w 803"/>
                <a:gd name="T21" fmla="*/ 334 h 678"/>
                <a:gd name="T22" fmla="*/ 563 w 803"/>
                <a:gd name="T23" fmla="*/ 334 h 678"/>
                <a:gd name="T24" fmla="*/ 563 w 803"/>
                <a:gd name="T25" fmla="*/ 421 h 678"/>
                <a:gd name="T26" fmla="*/ 737 w 803"/>
                <a:gd name="T27" fmla="*/ 218 h 678"/>
                <a:gd name="T28" fmla="*/ 401 w 803"/>
                <a:gd name="T29" fmla="*/ 161 h 678"/>
                <a:gd name="T30" fmla="*/ 66 w 803"/>
                <a:gd name="T31" fmla="*/ 218 h 678"/>
                <a:gd name="T32" fmla="*/ 402 w 803"/>
                <a:gd name="T33" fmla="*/ 678 h 678"/>
                <a:gd name="T34" fmla="*/ 737 w 803"/>
                <a:gd name="T35" fmla="*/ 21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3" h="678">
                  <a:moveTo>
                    <a:pt x="563" y="421"/>
                  </a:moveTo>
                  <a:lnTo>
                    <a:pt x="445" y="421"/>
                  </a:lnTo>
                  <a:lnTo>
                    <a:pt x="445" y="540"/>
                  </a:lnTo>
                  <a:lnTo>
                    <a:pt x="358" y="540"/>
                  </a:lnTo>
                  <a:lnTo>
                    <a:pt x="358" y="421"/>
                  </a:lnTo>
                  <a:lnTo>
                    <a:pt x="240" y="421"/>
                  </a:lnTo>
                  <a:lnTo>
                    <a:pt x="240" y="334"/>
                  </a:lnTo>
                  <a:lnTo>
                    <a:pt x="358" y="334"/>
                  </a:lnTo>
                  <a:lnTo>
                    <a:pt x="358" y="215"/>
                  </a:lnTo>
                  <a:lnTo>
                    <a:pt x="445" y="215"/>
                  </a:lnTo>
                  <a:lnTo>
                    <a:pt x="445" y="334"/>
                  </a:lnTo>
                  <a:lnTo>
                    <a:pt x="563" y="334"/>
                  </a:lnTo>
                  <a:lnTo>
                    <a:pt x="563" y="421"/>
                  </a:lnTo>
                  <a:close/>
                  <a:moveTo>
                    <a:pt x="737" y="218"/>
                  </a:moveTo>
                  <a:cubicBezTo>
                    <a:pt x="680" y="0"/>
                    <a:pt x="440" y="138"/>
                    <a:pt x="401" y="161"/>
                  </a:cubicBezTo>
                  <a:cubicBezTo>
                    <a:pt x="360" y="136"/>
                    <a:pt x="123" y="1"/>
                    <a:pt x="66" y="218"/>
                  </a:cubicBezTo>
                  <a:cubicBezTo>
                    <a:pt x="0" y="469"/>
                    <a:pt x="400" y="676"/>
                    <a:pt x="402" y="678"/>
                  </a:cubicBezTo>
                  <a:cubicBezTo>
                    <a:pt x="402" y="678"/>
                    <a:pt x="803" y="466"/>
                    <a:pt x="737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4367317" y="2563008"/>
              <a:ext cx="462825" cy="502647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2369668" y="2545198"/>
              <a:ext cx="401509" cy="516499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2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30 h 631"/>
                <a:gd name="T68" fmla="*/ 409 w 491"/>
                <a:gd name="T69" fmla="*/ 630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3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9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2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2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6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6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2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30"/>
                  </a:moveTo>
                  <a:lnTo>
                    <a:pt x="315" y="630"/>
                  </a:lnTo>
                  <a:lnTo>
                    <a:pt x="409" y="630"/>
                  </a:lnTo>
                  <a:cubicBezTo>
                    <a:pt x="429" y="630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30"/>
                    <a:pt x="303" y="6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2343954" y="3352483"/>
              <a:ext cx="454913" cy="504626"/>
            </a:xfrm>
            <a:custGeom>
              <a:avLst/>
              <a:gdLst>
                <a:gd name="T0" fmla="*/ 78 w 556"/>
                <a:gd name="T1" fmla="*/ 286 h 614"/>
                <a:gd name="T2" fmla="*/ 94 w 556"/>
                <a:gd name="T3" fmla="*/ 292 h 614"/>
                <a:gd name="T4" fmla="*/ 113 w 556"/>
                <a:gd name="T5" fmla="*/ 299 h 614"/>
                <a:gd name="T6" fmla="*/ 132 w 556"/>
                <a:gd name="T7" fmla="*/ 303 h 614"/>
                <a:gd name="T8" fmla="*/ 158 w 556"/>
                <a:gd name="T9" fmla="*/ 308 h 614"/>
                <a:gd name="T10" fmla="*/ 182 w 556"/>
                <a:gd name="T11" fmla="*/ 311 h 614"/>
                <a:gd name="T12" fmla="*/ 215 w 556"/>
                <a:gd name="T13" fmla="*/ 312 h 614"/>
                <a:gd name="T14" fmla="*/ 248 w 556"/>
                <a:gd name="T15" fmla="*/ 311 h 614"/>
                <a:gd name="T16" fmla="*/ 272 w 556"/>
                <a:gd name="T17" fmla="*/ 308 h 614"/>
                <a:gd name="T18" fmla="*/ 298 w 556"/>
                <a:gd name="T19" fmla="*/ 303 h 614"/>
                <a:gd name="T20" fmla="*/ 317 w 556"/>
                <a:gd name="T21" fmla="*/ 299 h 614"/>
                <a:gd name="T22" fmla="*/ 336 w 556"/>
                <a:gd name="T23" fmla="*/ 292 h 614"/>
                <a:gd name="T24" fmla="*/ 352 w 556"/>
                <a:gd name="T25" fmla="*/ 286 h 614"/>
                <a:gd name="T26" fmla="*/ 389 w 556"/>
                <a:gd name="T27" fmla="*/ 253 h 614"/>
                <a:gd name="T28" fmla="*/ 41 w 556"/>
                <a:gd name="T29" fmla="*/ 253 h 614"/>
                <a:gd name="T30" fmla="*/ 462 w 556"/>
                <a:gd name="T31" fmla="*/ 302 h 614"/>
                <a:gd name="T32" fmla="*/ 430 w 556"/>
                <a:gd name="T33" fmla="*/ 307 h 614"/>
                <a:gd name="T34" fmla="*/ 426 w 556"/>
                <a:gd name="T35" fmla="*/ 272 h 614"/>
                <a:gd name="T36" fmla="*/ 4 w 556"/>
                <a:gd name="T37" fmla="*/ 272 h 614"/>
                <a:gd name="T38" fmla="*/ 0 w 556"/>
                <a:gd name="T39" fmla="*/ 526 h 614"/>
                <a:gd name="T40" fmla="*/ 342 w 556"/>
                <a:gd name="T41" fmla="*/ 614 h 614"/>
                <a:gd name="T42" fmla="*/ 430 w 556"/>
                <a:gd name="T43" fmla="*/ 485 h 614"/>
                <a:gd name="T44" fmla="*/ 556 w 556"/>
                <a:gd name="T45" fmla="*/ 396 h 614"/>
                <a:gd name="T46" fmla="*/ 462 w 556"/>
                <a:gd name="T47" fmla="*/ 448 h 614"/>
                <a:gd name="T48" fmla="*/ 430 w 556"/>
                <a:gd name="T49" fmla="*/ 437 h 614"/>
                <a:gd name="T50" fmla="*/ 462 w 556"/>
                <a:gd name="T51" fmla="*/ 345 h 614"/>
                <a:gd name="T52" fmla="*/ 462 w 556"/>
                <a:gd name="T53" fmla="*/ 448 h 614"/>
                <a:gd name="T54" fmla="*/ 139 w 556"/>
                <a:gd name="T55" fmla="*/ 143 h 614"/>
                <a:gd name="T56" fmla="*/ 162 w 556"/>
                <a:gd name="T57" fmla="*/ 53 h 614"/>
                <a:gd name="T58" fmla="*/ 116 w 556"/>
                <a:gd name="T59" fmla="*/ 53 h 614"/>
                <a:gd name="T60" fmla="*/ 139 w 556"/>
                <a:gd name="T61" fmla="*/ 143 h 614"/>
                <a:gd name="T62" fmla="*/ 211 w 556"/>
                <a:gd name="T63" fmla="*/ 114 h 614"/>
                <a:gd name="T64" fmla="*/ 234 w 556"/>
                <a:gd name="T65" fmla="*/ 23 h 614"/>
                <a:gd name="T66" fmla="*/ 188 w 556"/>
                <a:gd name="T67" fmla="*/ 23 h 614"/>
                <a:gd name="T68" fmla="*/ 211 w 556"/>
                <a:gd name="T69" fmla="*/ 114 h 614"/>
                <a:gd name="T70" fmla="*/ 283 w 556"/>
                <a:gd name="T71" fmla="*/ 172 h 614"/>
                <a:gd name="T72" fmla="*/ 305 w 556"/>
                <a:gd name="T73" fmla="*/ 82 h 614"/>
                <a:gd name="T74" fmla="*/ 260 w 556"/>
                <a:gd name="T75" fmla="*/ 82 h 614"/>
                <a:gd name="T76" fmla="*/ 283 w 556"/>
                <a:gd name="T77" fmla="*/ 17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6" h="614">
                  <a:moveTo>
                    <a:pt x="55" y="272"/>
                  </a:moveTo>
                  <a:cubicBezTo>
                    <a:pt x="61" y="276"/>
                    <a:pt x="69" y="281"/>
                    <a:pt x="78" y="286"/>
                  </a:cubicBezTo>
                  <a:cubicBezTo>
                    <a:pt x="79" y="286"/>
                    <a:pt x="79" y="286"/>
                    <a:pt x="80" y="286"/>
                  </a:cubicBezTo>
                  <a:cubicBezTo>
                    <a:pt x="84" y="288"/>
                    <a:pt x="89" y="290"/>
                    <a:pt x="94" y="292"/>
                  </a:cubicBezTo>
                  <a:cubicBezTo>
                    <a:pt x="94" y="292"/>
                    <a:pt x="95" y="293"/>
                    <a:pt x="95" y="293"/>
                  </a:cubicBezTo>
                  <a:cubicBezTo>
                    <a:pt x="101" y="295"/>
                    <a:pt x="107" y="297"/>
                    <a:pt x="113" y="299"/>
                  </a:cubicBezTo>
                  <a:cubicBezTo>
                    <a:pt x="114" y="299"/>
                    <a:pt x="115" y="299"/>
                    <a:pt x="116" y="299"/>
                  </a:cubicBezTo>
                  <a:cubicBezTo>
                    <a:pt x="121" y="301"/>
                    <a:pt x="126" y="302"/>
                    <a:pt x="132" y="303"/>
                  </a:cubicBezTo>
                  <a:cubicBezTo>
                    <a:pt x="134" y="304"/>
                    <a:pt x="135" y="304"/>
                    <a:pt x="137" y="304"/>
                  </a:cubicBezTo>
                  <a:cubicBezTo>
                    <a:pt x="144" y="306"/>
                    <a:pt x="151" y="307"/>
                    <a:pt x="158" y="308"/>
                  </a:cubicBezTo>
                  <a:cubicBezTo>
                    <a:pt x="159" y="308"/>
                    <a:pt x="161" y="309"/>
                    <a:pt x="162" y="309"/>
                  </a:cubicBezTo>
                  <a:cubicBezTo>
                    <a:pt x="168" y="310"/>
                    <a:pt x="175" y="310"/>
                    <a:pt x="182" y="311"/>
                  </a:cubicBezTo>
                  <a:cubicBezTo>
                    <a:pt x="184" y="311"/>
                    <a:pt x="187" y="311"/>
                    <a:pt x="189" y="311"/>
                  </a:cubicBezTo>
                  <a:cubicBezTo>
                    <a:pt x="197" y="312"/>
                    <a:pt x="206" y="312"/>
                    <a:pt x="215" y="312"/>
                  </a:cubicBezTo>
                  <a:cubicBezTo>
                    <a:pt x="224" y="312"/>
                    <a:pt x="233" y="312"/>
                    <a:pt x="241" y="311"/>
                  </a:cubicBezTo>
                  <a:cubicBezTo>
                    <a:pt x="243" y="311"/>
                    <a:pt x="246" y="311"/>
                    <a:pt x="248" y="311"/>
                  </a:cubicBezTo>
                  <a:cubicBezTo>
                    <a:pt x="255" y="310"/>
                    <a:pt x="262" y="310"/>
                    <a:pt x="268" y="309"/>
                  </a:cubicBezTo>
                  <a:cubicBezTo>
                    <a:pt x="269" y="309"/>
                    <a:pt x="271" y="308"/>
                    <a:pt x="272" y="308"/>
                  </a:cubicBezTo>
                  <a:cubicBezTo>
                    <a:pt x="279" y="307"/>
                    <a:pt x="286" y="306"/>
                    <a:pt x="293" y="304"/>
                  </a:cubicBezTo>
                  <a:cubicBezTo>
                    <a:pt x="295" y="304"/>
                    <a:pt x="296" y="304"/>
                    <a:pt x="298" y="303"/>
                  </a:cubicBezTo>
                  <a:cubicBezTo>
                    <a:pt x="304" y="302"/>
                    <a:pt x="309" y="301"/>
                    <a:pt x="314" y="299"/>
                  </a:cubicBezTo>
                  <a:cubicBezTo>
                    <a:pt x="315" y="299"/>
                    <a:pt x="316" y="299"/>
                    <a:pt x="317" y="299"/>
                  </a:cubicBezTo>
                  <a:cubicBezTo>
                    <a:pt x="323" y="297"/>
                    <a:pt x="329" y="295"/>
                    <a:pt x="335" y="293"/>
                  </a:cubicBezTo>
                  <a:cubicBezTo>
                    <a:pt x="335" y="293"/>
                    <a:pt x="336" y="292"/>
                    <a:pt x="336" y="292"/>
                  </a:cubicBezTo>
                  <a:cubicBezTo>
                    <a:pt x="341" y="290"/>
                    <a:pt x="346" y="288"/>
                    <a:pt x="350" y="286"/>
                  </a:cubicBezTo>
                  <a:cubicBezTo>
                    <a:pt x="351" y="286"/>
                    <a:pt x="351" y="286"/>
                    <a:pt x="352" y="286"/>
                  </a:cubicBezTo>
                  <a:cubicBezTo>
                    <a:pt x="361" y="281"/>
                    <a:pt x="369" y="276"/>
                    <a:pt x="375" y="272"/>
                  </a:cubicBezTo>
                  <a:cubicBezTo>
                    <a:pt x="384" y="264"/>
                    <a:pt x="389" y="258"/>
                    <a:pt x="389" y="253"/>
                  </a:cubicBezTo>
                  <a:cubicBezTo>
                    <a:pt x="389" y="236"/>
                    <a:pt x="328" y="194"/>
                    <a:pt x="215" y="194"/>
                  </a:cubicBezTo>
                  <a:cubicBezTo>
                    <a:pt x="102" y="194"/>
                    <a:pt x="41" y="236"/>
                    <a:pt x="41" y="253"/>
                  </a:cubicBezTo>
                  <a:cubicBezTo>
                    <a:pt x="41" y="258"/>
                    <a:pt x="46" y="264"/>
                    <a:pt x="55" y="272"/>
                  </a:cubicBezTo>
                  <a:close/>
                  <a:moveTo>
                    <a:pt x="462" y="302"/>
                  </a:moveTo>
                  <a:lnTo>
                    <a:pt x="462" y="302"/>
                  </a:lnTo>
                  <a:cubicBezTo>
                    <a:pt x="451" y="302"/>
                    <a:pt x="440" y="304"/>
                    <a:pt x="430" y="307"/>
                  </a:cubicBezTo>
                  <a:lnTo>
                    <a:pt x="430" y="272"/>
                  </a:lnTo>
                  <a:lnTo>
                    <a:pt x="426" y="272"/>
                  </a:lnTo>
                  <a:cubicBezTo>
                    <a:pt x="407" y="318"/>
                    <a:pt x="320" y="353"/>
                    <a:pt x="215" y="353"/>
                  </a:cubicBezTo>
                  <a:cubicBezTo>
                    <a:pt x="110" y="353"/>
                    <a:pt x="23" y="318"/>
                    <a:pt x="4" y="272"/>
                  </a:cubicBezTo>
                  <a:lnTo>
                    <a:pt x="0" y="272"/>
                  </a:lnTo>
                  <a:lnTo>
                    <a:pt x="0" y="526"/>
                  </a:lnTo>
                  <a:cubicBezTo>
                    <a:pt x="0" y="575"/>
                    <a:pt x="39" y="614"/>
                    <a:pt x="88" y="614"/>
                  </a:cubicBezTo>
                  <a:lnTo>
                    <a:pt x="342" y="614"/>
                  </a:lnTo>
                  <a:cubicBezTo>
                    <a:pt x="391" y="614"/>
                    <a:pt x="430" y="575"/>
                    <a:pt x="430" y="526"/>
                  </a:cubicBezTo>
                  <a:lnTo>
                    <a:pt x="430" y="485"/>
                  </a:lnTo>
                  <a:cubicBezTo>
                    <a:pt x="440" y="489"/>
                    <a:pt x="451" y="491"/>
                    <a:pt x="462" y="491"/>
                  </a:cubicBezTo>
                  <a:cubicBezTo>
                    <a:pt x="514" y="491"/>
                    <a:pt x="556" y="449"/>
                    <a:pt x="556" y="396"/>
                  </a:cubicBezTo>
                  <a:cubicBezTo>
                    <a:pt x="556" y="344"/>
                    <a:pt x="514" y="302"/>
                    <a:pt x="462" y="302"/>
                  </a:cubicBezTo>
                  <a:close/>
                  <a:moveTo>
                    <a:pt x="462" y="448"/>
                  </a:moveTo>
                  <a:lnTo>
                    <a:pt x="462" y="448"/>
                  </a:lnTo>
                  <a:cubicBezTo>
                    <a:pt x="450" y="448"/>
                    <a:pt x="439" y="444"/>
                    <a:pt x="430" y="437"/>
                  </a:cubicBezTo>
                  <a:lnTo>
                    <a:pt x="430" y="356"/>
                  </a:lnTo>
                  <a:cubicBezTo>
                    <a:pt x="439" y="349"/>
                    <a:pt x="450" y="345"/>
                    <a:pt x="462" y="345"/>
                  </a:cubicBezTo>
                  <a:cubicBezTo>
                    <a:pt x="490" y="345"/>
                    <a:pt x="513" y="368"/>
                    <a:pt x="513" y="396"/>
                  </a:cubicBezTo>
                  <a:cubicBezTo>
                    <a:pt x="513" y="425"/>
                    <a:pt x="490" y="448"/>
                    <a:pt x="462" y="448"/>
                  </a:cubicBezTo>
                  <a:close/>
                  <a:moveTo>
                    <a:pt x="139" y="143"/>
                  </a:moveTo>
                  <a:lnTo>
                    <a:pt x="139" y="143"/>
                  </a:lnTo>
                  <a:cubicBezTo>
                    <a:pt x="152" y="143"/>
                    <a:pt x="162" y="133"/>
                    <a:pt x="162" y="120"/>
                  </a:cubicBezTo>
                  <a:lnTo>
                    <a:pt x="162" y="53"/>
                  </a:lnTo>
                  <a:cubicBezTo>
                    <a:pt x="162" y="40"/>
                    <a:pt x="152" y="30"/>
                    <a:pt x="139" y="30"/>
                  </a:cubicBezTo>
                  <a:cubicBezTo>
                    <a:pt x="126" y="30"/>
                    <a:pt x="116" y="40"/>
                    <a:pt x="116" y="53"/>
                  </a:cubicBezTo>
                  <a:lnTo>
                    <a:pt x="116" y="120"/>
                  </a:lnTo>
                  <a:cubicBezTo>
                    <a:pt x="116" y="133"/>
                    <a:pt x="126" y="143"/>
                    <a:pt x="139" y="143"/>
                  </a:cubicBezTo>
                  <a:close/>
                  <a:moveTo>
                    <a:pt x="211" y="114"/>
                  </a:moveTo>
                  <a:lnTo>
                    <a:pt x="211" y="114"/>
                  </a:lnTo>
                  <a:cubicBezTo>
                    <a:pt x="223" y="114"/>
                    <a:pt x="234" y="104"/>
                    <a:pt x="234" y="91"/>
                  </a:cubicBezTo>
                  <a:lnTo>
                    <a:pt x="234" y="23"/>
                  </a:lnTo>
                  <a:cubicBezTo>
                    <a:pt x="234" y="11"/>
                    <a:pt x="223" y="0"/>
                    <a:pt x="211" y="0"/>
                  </a:cubicBezTo>
                  <a:cubicBezTo>
                    <a:pt x="198" y="0"/>
                    <a:pt x="188" y="11"/>
                    <a:pt x="188" y="23"/>
                  </a:cubicBezTo>
                  <a:lnTo>
                    <a:pt x="188" y="91"/>
                  </a:lnTo>
                  <a:cubicBezTo>
                    <a:pt x="188" y="104"/>
                    <a:pt x="198" y="114"/>
                    <a:pt x="211" y="114"/>
                  </a:cubicBezTo>
                  <a:close/>
                  <a:moveTo>
                    <a:pt x="283" y="172"/>
                  </a:moveTo>
                  <a:lnTo>
                    <a:pt x="283" y="172"/>
                  </a:lnTo>
                  <a:cubicBezTo>
                    <a:pt x="295" y="172"/>
                    <a:pt x="305" y="162"/>
                    <a:pt x="305" y="150"/>
                  </a:cubicBezTo>
                  <a:lnTo>
                    <a:pt x="305" y="82"/>
                  </a:lnTo>
                  <a:cubicBezTo>
                    <a:pt x="305" y="69"/>
                    <a:pt x="295" y="59"/>
                    <a:pt x="283" y="59"/>
                  </a:cubicBezTo>
                  <a:cubicBezTo>
                    <a:pt x="270" y="59"/>
                    <a:pt x="260" y="69"/>
                    <a:pt x="260" y="82"/>
                  </a:cubicBezTo>
                  <a:lnTo>
                    <a:pt x="260" y="150"/>
                  </a:lnTo>
                  <a:cubicBezTo>
                    <a:pt x="260" y="162"/>
                    <a:pt x="270" y="172"/>
                    <a:pt x="283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335671" y="1829964"/>
              <a:ext cx="528095" cy="486816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397238" y="4148088"/>
              <a:ext cx="512272" cy="492752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5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7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49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0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2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0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7"/>
                    <a:pt x="421" y="229"/>
                    <a:pt x="419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7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7"/>
                    <a:pt x="411" y="249"/>
                  </a:cubicBezTo>
                  <a:cubicBezTo>
                    <a:pt x="411" y="250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5"/>
                    <a:pt x="412" y="295"/>
                  </a:cubicBezTo>
                  <a:cubicBezTo>
                    <a:pt x="414" y="298"/>
                    <a:pt x="415" y="301"/>
                    <a:pt x="417" y="305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2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7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1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49" y="232"/>
                    <a:pt x="249" y="270"/>
                  </a:cubicBezTo>
                  <a:cubicBezTo>
                    <a:pt x="249" y="278"/>
                    <a:pt x="249" y="286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1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8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3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1"/>
                    <a:pt x="353" y="391"/>
                    <a:pt x="353" y="391"/>
                  </a:cubicBezTo>
                  <a:cubicBezTo>
                    <a:pt x="337" y="410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0" y="340"/>
                  </a:moveTo>
                  <a:lnTo>
                    <a:pt x="150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3" y="302"/>
                    <a:pt x="214" y="298"/>
                    <a:pt x="216" y="295"/>
                  </a:cubicBezTo>
                  <a:cubicBezTo>
                    <a:pt x="216" y="295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3"/>
                    <a:pt x="219" y="282"/>
                    <a:pt x="219" y="282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3"/>
                    <a:pt x="217" y="250"/>
                  </a:cubicBezTo>
                  <a:cubicBezTo>
                    <a:pt x="217" y="250"/>
                    <a:pt x="217" y="250"/>
                    <a:pt x="217" y="249"/>
                  </a:cubicBezTo>
                  <a:cubicBezTo>
                    <a:pt x="216" y="247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7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1"/>
                    <a:pt x="186" y="210"/>
                  </a:cubicBezTo>
                  <a:cubicBezTo>
                    <a:pt x="184" y="209"/>
                    <a:pt x="181" y="208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0" y="200"/>
                  </a:cubicBezTo>
                  <a:cubicBezTo>
                    <a:pt x="112" y="200"/>
                    <a:pt x="81" y="232"/>
                    <a:pt x="81" y="270"/>
                  </a:cubicBezTo>
                  <a:cubicBezTo>
                    <a:pt x="81" y="309"/>
                    <a:pt x="112" y="340"/>
                    <a:pt x="150" y="3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588268" y="3409873"/>
              <a:ext cx="486560" cy="47692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74675" y="3380188"/>
              <a:ext cx="579519" cy="536289"/>
              <a:chOff x="2438399" y="4906963"/>
              <a:chExt cx="465137" cy="430213"/>
            </a:xfrm>
            <a:grpFill/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101 w 351"/>
                  <a:gd name="T1" fmla="*/ 239 h 353"/>
                  <a:gd name="T2" fmla="*/ 172 w 351"/>
                  <a:gd name="T3" fmla="*/ 119 h 353"/>
                  <a:gd name="T4" fmla="*/ 234 w 351"/>
                  <a:gd name="T5" fmla="*/ 151 h 353"/>
                  <a:gd name="T6" fmla="*/ 188 w 351"/>
                  <a:gd name="T7" fmla="*/ 0 h 353"/>
                  <a:gd name="T8" fmla="*/ 1 w 351"/>
                  <a:gd name="T9" fmla="*/ 31 h 353"/>
                  <a:gd name="T10" fmla="*/ 56 w 351"/>
                  <a:gd name="T11" fmla="*/ 60 h 353"/>
                  <a:gd name="T12" fmla="*/ 14 w 351"/>
                  <a:gd name="T13" fmla="*/ 123 h 353"/>
                  <a:gd name="T14" fmla="*/ 29 w 351"/>
                  <a:gd name="T15" fmla="*/ 201 h 353"/>
                  <a:gd name="T16" fmla="*/ 120 w 351"/>
                  <a:gd name="T17" fmla="*/ 332 h 353"/>
                  <a:gd name="T18" fmla="*/ 101 w 351"/>
                  <a:gd name="T19" fmla="*/ 239 h 353"/>
                  <a:gd name="T20" fmla="*/ 334 w 351"/>
                  <a:gd name="T21" fmla="*/ 214 h 353"/>
                  <a:gd name="T22" fmla="*/ 334 w 351"/>
                  <a:gd name="T23" fmla="*/ 214 h 353"/>
                  <a:gd name="T24" fmla="*/ 132 w 351"/>
                  <a:gd name="T25" fmla="*/ 221 h 353"/>
                  <a:gd name="T26" fmla="*/ 125 w 351"/>
                  <a:gd name="T27" fmla="*/ 282 h 353"/>
                  <a:gd name="T28" fmla="*/ 144 w 351"/>
                  <a:gd name="T29" fmla="*/ 340 h 353"/>
                  <a:gd name="T30" fmla="*/ 185 w 351"/>
                  <a:gd name="T31" fmla="*/ 353 h 353"/>
                  <a:gd name="T32" fmla="*/ 351 w 351"/>
                  <a:gd name="T33" fmla="*/ 345 h 353"/>
                  <a:gd name="T34" fmla="*/ 334 w 351"/>
                  <a:gd name="T35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222 w 450"/>
                  <a:gd name="T1" fmla="*/ 42 h 247"/>
                  <a:gd name="T2" fmla="*/ 285 w 450"/>
                  <a:gd name="T3" fmla="*/ 170 h 247"/>
                  <a:gd name="T4" fmla="*/ 226 w 450"/>
                  <a:gd name="T5" fmla="*/ 202 h 247"/>
                  <a:gd name="T6" fmla="*/ 401 w 450"/>
                  <a:gd name="T7" fmla="*/ 226 h 247"/>
                  <a:gd name="T8" fmla="*/ 450 w 450"/>
                  <a:gd name="T9" fmla="*/ 81 h 247"/>
                  <a:gd name="T10" fmla="*/ 397 w 450"/>
                  <a:gd name="T11" fmla="*/ 110 h 247"/>
                  <a:gd name="T12" fmla="*/ 366 w 450"/>
                  <a:gd name="T13" fmla="*/ 38 h 247"/>
                  <a:gd name="T14" fmla="*/ 293 w 450"/>
                  <a:gd name="T15" fmla="*/ 5 h 247"/>
                  <a:gd name="T16" fmla="*/ 134 w 450"/>
                  <a:gd name="T17" fmla="*/ 3 h 247"/>
                  <a:gd name="T18" fmla="*/ 222 w 450"/>
                  <a:gd name="T19" fmla="*/ 42 h 247"/>
                  <a:gd name="T20" fmla="*/ 119 w 450"/>
                  <a:gd name="T21" fmla="*/ 247 h 247"/>
                  <a:gd name="T22" fmla="*/ 119 w 450"/>
                  <a:gd name="T23" fmla="*/ 247 h 247"/>
                  <a:gd name="T24" fmla="*/ 221 w 450"/>
                  <a:gd name="T25" fmla="*/ 78 h 247"/>
                  <a:gd name="T26" fmla="*/ 173 w 450"/>
                  <a:gd name="T27" fmla="*/ 37 h 247"/>
                  <a:gd name="T28" fmla="*/ 115 w 450"/>
                  <a:gd name="T29" fmla="*/ 18 h 247"/>
                  <a:gd name="T30" fmla="*/ 82 w 450"/>
                  <a:gd name="T31" fmla="*/ 44 h 247"/>
                  <a:gd name="T32" fmla="*/ 0 w 450"/>
                  <a:gd name="T33" fmla="*/ 185 h 247"/>
                  <a:gd name="T34" fmla="*/ 119 w 450"/>
                  <a:gd name="T3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256 w 324"/>
                  <a:gd name="T1" fmla="*/ 262 h 453"/>
                  <a:gd name="T2" fmla="*/ 114 w 324"/>
                  <a:gd name="T3" fmla="*/ 265 h 453"/>
                  <a:gd name="T4" fmla="*/ 105 w 324"/>
                  <a:gd name="T5" fmla="*/ 198 h 453"/>
                  <a:gd name="T6" fmla="*/ 0 w 324"/>
                  <a:gd name="T7" fmla="*/ 331 h 453"/>
                  <a:gd name="T8" fmla="*/ 137 w 324"/>
                  <a:gd name="T9" fmla="*/ 453 h 453"/>
                  <a:gd name="T10" fmla="*/ 130 w 324"/>
                  <a:gd name="T11" fmla="*/ 392 h 453"/>
                  <a:gd name="T12" fmla="*/ 207 w 324"/>
                  <a:gd name="T13" fmla="*/ 394 h 453"/>
                  <a:gd name="T14" fmla="*/ 265 w 324"/>
                  <a:gd name="T15" fmla="*/ 341 h 453"/>
                  <a:gd name="T16" fmla="*/ 324 w 324"/>
                  <a:gd name="T17" fmla="*/ 198 h 453"/>
                  <a:gd name="T18" fmla="*/ 256 w 324"/>
                  <a:gd name="T19" fmla="*/ 262 h 453"/>
                  <a:gd name="T20" fmla="*/ 102 w 324"/>
                  <a:gd name="T21" fmla="*/ 82 h 453"/>
                  <a:gd name="T22" fmla="*/ 102 w 324"/>
                  <a:gd name="T23" fmla="*/ 82 h 453"/>
                  <a:gd name="T24" fmla="*/ 223 w 324"/>
                  <a:gd name="T25" fmla="*/ 246 h 453"/>
                  <a:gd name="T26" fmla="*/ 279 w 324"/>
                  <a:gd name="T27" fmla="*/ 219 h 453"/>
                  <a:gd name="T28" fmla="*/ 317 w 324"/>
                  <a:gd name="T29" fmla="*/ 174 h 453"/>
                  <a:gd name="T30" fmla="*/ 305 w 324"/>
                  <a:gd name="T31" fmla="*/ 134 h 453"/>
                  <a:gd name="T32" fmla="*/ 203 w 324"/>
                  <a:gd name="T33" fmla="*/ 0 h 453"/>
                  <a:gd name="T34" fmla="*/ 102 w 324"/>
                  <a:gd name="T35" fmla="*/ 8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7679503" y="4150066"/>
              <a:ext cx="431179" cy="556078"/>
            </a:xfrm>
            <a:custGeom>
              <a:avLst/>
              <a:gdLst>
                <a:gd name="T0" fmla="*/ 394 w 527"/>
                <a:gd name="T1" fmla="*/ 362 h 679"/>
                <a:gd name="T2" fmla="*/ 340 w 527"/>
                <a:gd name="T3" fmla="*/ 239 h 679"/>
                <a:gd name="T4" fmla="*/ 276 w 527"/>
                <a:gd name="T5" fmla="*/ 270 h 679"/>
                <a:gd name="T6" fmla="*/ 257 w 527"/>
                <a:gd name="T7" fmla="*/ 247 h 679"/>
                <a:gd name="T8" fmla="*/ 256 w 527"/>
                <a:gd name="T9" fmla="*/ 242 h 679"/>
                <a:gd name="T10" fmla="*/ 255 w 527"/>
                <a:gd name="T11" fmla="*/ 237 h 679"/>
                <a:gd name="T12" fmla="*/ 255 w 527"/>
                <a:gd name="T13" fmla="*/ 231 h 679"/>
                <a:gd name="T14" fmla="*/ 255 w 527"/>
                <a:gd name="T15" fmla="*/ 227 h 679"/>
                <a:gd name="T16" fmla="*/ 256 w 527"/>
                <a:gd name="T17" fmla="*/ 222 h 679"/>
                <a:gd name="T18" fmla="*/ 258 w 527"/>
                <a:gd name="T19" fmla="*/ 217 h 679"/>
                <a:gd name="T20" fmla="*/ 261 w 527"/>
                <a:gd name="T21" fmla="*/ 211 h 679"/>
                <a:gd name="T22" fmla="*/ 275 w 527"/>
                <a:gd name="T23" fmla="*/ 196 h 679"/>
                <a:gd name="T24" fmla="*/ 437 w 527"/>
                <a:gd name="T25" fmla="*/ 174 h 679"/>
                <a:gd name="T26" fmla="*/ 349 w 527"/>
                <a:gd name="T27" fmla="*/ 69 h 679"/>
                <a:gd name="T28" fmla="*/ 274 w 527"/>
                <a:gd name="T29" fmla="*/ 138 h 679"/>
                <a:gd name="T30" fmla="*/ 254 w 527"/>
                <a:gd name="T31" fmla="*/ 138 h 679"/>
                <a:gd name="T32" fmla="*/ 225 w 527"/>
                <a:gd name="T33" fmla="*/ 144 h 679"/>
                <a:gd name="T34" fmla="*/ 207 w 527"/>
                <a:gd name="T35" fmla="*/ 150 h 679"/>
                <a:gd name="T36" fmla="*/ 198 w 527"/>
                <a:gd name="T37" fmla="*/ 155 h 679"/>
                <a:gd name="T38" fmla="*/ 189 w 527"/>
                <a:gd name="T39" fmla="*/ 159 h 679"/>
                <a:gd name="T40" fmla="*/ 181 w 527"/>
                <a:gd name="T41" fmla="*/ 165 h 679"/>
                <a:gd name="T42" fmla="*/ 165 w 527"/>
                <a:gd name="T43" fmla="*/ 177 h 679"/>
                <a:gd name="T44" fmla="*/ 158 w 527"/>
                <a:gd name="T45" fmla="*/ 184 h 679"/>
                <a:gd name="T46" fmla="*/ 151 w 527"/>
                <a:gd name="T47" fmla="*/ 193 h 679"/>
                <a:gd name="T48" fmla="*/ 145 w 527"/>
                <a:gd name="T49" fmla="*/ 200 h 679"/>
                <a:gd name="T50" fmla="*/ 138 w 527"/>
                <a:gd name="T51" fmla="*/ 211 h 679"/>
                <a:gd name="T52" fmla="*/ 181 w 527"/>
                <a:gd name="T53" fmla="*/ 430 h 679"/>
                <a:gd name="T54" fmla="*/ 17 w 527"/>
                <a:gd name="T55" fmla="*/ 580 h 679"/>
                <a:gd name="T56" fmla="*/ 44 w 527"/>
                <a:gd name="T57" fmla="*/ 667 h 679"/>
                <a:gd name="T58" fmla="*/ 91 w 527"/>
                <a:gd name="T59" fmla="*/ 614 h 679"/>
                <a:gd name="T60" fmla="*/ 140 w 527"/>
                <a:gd name="T61" fmla="*/ 532 h 679"/>
                <a:gd name="T62" fmla="*/ 253 w 527"/>
                <a:gd name="T63" fmla="*/ 434 h 679"/>
                <a:gd name="T64" fmla="*/ 256 w 527"/>
                <a:gd name="T65" fmla="*/ 434 h 679"/>
                <a:gd name="T66" fmla="*/ 264 w 527"/>
                <a:gd name="T67" fmla="*/ 435 h 679"/>
                <a:gd name="T68" fmla="*/ 272 w 527"/>
                <a:gd name="T69" fmla="*/ 435 h 679"/>
                <a:gd name="T70" fmla="*/ 280 w 527"/>
                <a:gd name="T71" fmla="*/ 434 h 679"/>
                <a:gd name="T72" fmla="*/ 301 w 527"/>
                <a:gd name="T73" fmla="*/ 198 h 679"/>
                <a:gd name="T74" fmla="*/ 298 w 527"/>
                <a:gd name="T75" fmla="*/ 190 h 679"/>
                <a:gd name="T76" fmla="*/ 329 w 527"/>
                <a:gd name="T77" fmla="*/ 203 h 679"/>
                <a:gd name="T78" fmla="*/ 364 w 527"/>
                <a:gd name="T79" fmla="*/ 87 h 679"/>
                <a:gd name="T80" fmla="*/ 485 w 527"/>
                <a:gd name="T81" fmla="*/ 44 h 679"/>
                <a:gd name="T82" fmla="*/ 376 w 527"/>
                <a:gd name="T83" fmla="*/ 187 h 679"/>
                <a:gd name="T84" fmla="*/ 366 w 527"/>
                <a:gd name="T85" fmla="*/ 176 h 679"/>
                <a:gd name="T86" fmla="*/ 364 w 527"/>
                <a:gd name="T87" fmla="*/ 175 h 679"/>
                <a:gd name="T88" fmla="*/ 358 w 527"/>
                <a:gd name="T89" fmla="*/ 170 h 679"/>
                <a:gd name="T90" fmla="*/ 351 w 527"/>
                <a:gd name="T91" fmla="*/ 165 h 679"/>
                <a:gd name="T92" fmla="*/ 342 w 527"/>
                <a:gd name="T93" fmla="*/ 159 h 679"/>
                <a:gd name="T94" fmla="*/ 333 w 527"/>
                <a:gd name="T95" fmla="*/ 154 h 679"/>
                <a:gd name="T96" fmla="*/ 313 w 527"/>
                <a:gd name="T97" fmla="*/ 145 h 679"/>
                <a:gd name="T98" fmla="*/ 37 w 527"/>
                <a:gd name="T99" fmla="*/ 592 h 679"/>
                <a:gd name="T100" fmla="*/ 125 w 527"/>
                <a:gd name="T101" fmla="*/ 444 h 679"/>
                <a:gd name="T102" fmla="*/ 41 w 527"/>
                <a:gd name="T103" fmla="*/ 613 h 679"/>
                <a:gd name="T104" fmla="*/ 37 w 527"/>
                <a:gd name="T105" fmla="*/ 59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7" h="679">
                  <a:moveTo>
                    <a:pt x="320" y="425"/>
                  </a:moveTo>
                  <a:cubicBezTo>
                    <a:pt x="350" y="413"/>
                    <a:pt x="376" y="392"/>
                    <a:pt x="394" y="362"/>
                  </a:cubicBezTo>
                  <a:cubicBezTo>
                    <a:pt x="421" y="316"/>
                    <a:pt x="421" y="262"/>
                    <a:pt x="398" y="217"/>
                  </a:cubicBezTo>
                  <a:cubicBezTo>
                    <a:pt x="378" y="228"/>
                    <a:pt x="358" y="236"/>
                    <a:pt x="340" y="239"/>
                  </a:cubicBezTo>
                  <a:cubicBezTo>
                    <a:pt x="339" y="245"/>
                    <a:pt x="338" y="250"/>
                    <a:pt x="335" y="255"/>
                  </a:cubicBezTo>
                  <a:cubicBezTo>
                    <a:pt x="322" y="275"/>
                    <a:pt x="296" y="282"/>
                    <a:pt x="276" y="270"/>
                  </a:cubicBezTo>
                  <a:cubicBezTo>
                    <a:pt x="268" y="265"/>
                    <a:pt x="262" y="259"/>
                    <a:pt x="259" y="251"/>
                  </a:cubicBezTo>
                  <a:cubicBezTo>
                    <a:pt x="258" y="250"/>
                    <a:pt x="257" y="248"/>
                    <a:pt x="257" y="247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6" y="245"/>
                    <a:pt x="256" y="243"/>
                    <a:pt x="256" y="242"/>
                  </a:cubicBezTo>
                  <a:cubicBezTo>
                    <a:pt x="256" y="242"/>
                    <a:pt x="256" y="241"/>
                    <a:pt x="255" y="241"/>
                  </a:cubicBezTo>
                  <a:cubicBezTo>
                    <a:pt x="255" y="240"/>
                    <a:pt x="255" y="238"/>
                    <a:pt x="255" y="237"/>
                  </a:cubicBezTo>
                  <a:cubicBezTo>
                    <a:pt x="255" y="237"/>
                    <a:pt x="255" y="236"/>
                    <a:pt x="255" y="236"/>
                  </a:cubicBezTo>
                  <a:cubicBezTo>
                    <a:pt x="255" y="235"/>
                    <a:pt x="255" y="233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0"/>
                    <a:pt x="255" y="228"/>
                    <a:pt x="255" y="227"/>
                  </a:cubicBezTo>
                  <a:cubicBezTo>
                    <a:pt x="255" y="226"/>
                    <a:pt x="255" y="226"/>
                    <a:pt x="255" y="225"/>
                  </a:cubicBezTo>
                  <a:cubicBezTo>
                    <a:pt x="256" y="224"/>
                    <a:pt x="256" y="223"/>
                    <a:pt x="256" y="222"/>
                  </a:cubicBezTo>
                  <a:cubicBezTo>
                    <a:pt x="256" y="221"/>
                    <a:pt x="257" y="221"/>
                    <a:pt x="257" y="220"/>
                  </a:cubicBezTo>
                  <a:cubicBezTo>
                    <a:pt x="257" y="219"/>
                    <a:pt x="257" y="218"/>
                    <a:pt x="258" y="217"/>
                  </a:cubicBezTo>
                  <a:cubicBezTo>
                    <a:pt x="258" y="217"/>
                    <a:pt x="258" y="216"/>
                    <a:pt x="258" y="216"/>
                  </a:cubicBezTo>
                  <a:cubicBezTo>
                    <a:pt x="259" y="214"/>
                    <a:pt x="260" y="213"/>
                    <a:pt x="261" y="211"/>
                  </a:cubicBezTo>
                  <a:cubicBezTo>
                    <a:pt x="262" y="210"/>
                    <a:pt x="263" y="208"/>
                    <a:pt x="264" y="207"/>
                  </a:cubicBezTo>
                  <a:cubicBezTo>
                    <a:pt x="267" y="203"/>
                    <a:pt x="271" y="199"/>
                    <a:pt x="275" y="196"/>
                  </a:cubicBezTo>
                  <a:cubicBezTo>
                    <a:pt x="277" y="203"/>
                    <a:pt x="279" y="209"/>
                    <a:pt x="283" y="213"/>
                  </a:cubicBezTo>
                  <a:cubicBezTo>
                    <a:pt x="307" y="242"/>
                    <a:pt x="376" y="225"/>
                    <a:pt x="437" y="174"/>
                  </a:cubicBezTo>
                  <a:cubicBezTo>
                    <a:pt x="498" y="123"/>
                    <a:pt x="527" y="58"/>
                    <a:pt x="503" y="29"/>
                  </a:cubicBezTo>
                  <a:cubicBezTo>
                    <a:pt x="479" y="0"/>
                    <a:pt x="410" y="18"/>
                    <a:pt x="349" y="69"/>
                  </a:cubicBezTo>
                  <a:cubicBezTo>
                    <a:pt x="322" y="91"/>
                    <a:pt x="302" y="116"/>
                    <a:pt x="289" y="140"/>
                  </a:cubicBezTo>
                  <a:cubicBezTo>
                    <a:pt x="284" y="139"/>
                    <a:pt x="279" y="138"/>
                    <a:pt x="274" y="138"/>
                  </a:cubicBezTo>
                  <a:lnTo>
                    <a:pt x="274" y="138"/>
                  </a:lnTo>
                  <a:cubicBezTo>
                    <a:pt x="268" y="138"/>
                    <a:pt x="261" y="138"/>
                    <a:pt x="254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244" y="139"/>
                    <a:pt x="235" y="141"/>
                    <a:pt x="225" y="144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19" y="145"/>
                    <a:pt x="213" y="148"/>
                    <a:pt x="207" y="150"/>
                  </a:cubicBezTo>
                  <a:cubicBezTo>
                    <a:pt x="206" y="150"/>
                    <a:pt x="206" y="151"/>
                    <a:pt x="206" y="151"/>
                  </a:cubicBezTo>
                  <a:cubicBezTo>
                    <a:pt x="203" y="152"/>
                    <a:pt x="200" y="153"/>
                    <a:pt x="198" y="155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4" y="156"/>
                    <a:pt x="191" y="158"/>
                    <a:pt x="189" y="15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5" y="162"/>
                    <a:pt x="183" y="163"/>
                    <a:pt x="181" y="165"/>
                  </a:cubicBezTo>
                  <a:cubicBezTo>
                    <a:pt x="180" y="165"/>
                    <a:pt x="180" y="165"/>
                    <a:pt x="179" y="166"/>
                  </a:cubicBezTo>
                  <a:cubicBezTo>
                    <a:pt x="174" y="169"/>
                    <a:pt x="170" y="173"/>
                    <a:pt x="165" y="177"/>
                  </a:cubicBezTo>
                  <a:cubicBezTo>
                    <a:pt x="165" y="178"/>
                    <a:pt x="164" y="178"/>
                    <a:pt x="163" y="179"/>
                  </a:cubicBezTo>
                  <a:cubicBezTo>
                    <a:pt x="162" y="181"/>
                    <a:pt x="160" y="183"/>
                    <a:pt x="158" y="184"/>
                  </a:cubicBezTo>
                  <a:cubicBezTo>
                    <a:pt x="158" y="185"/>
                    <a:pt x="157" y="185"/>
                    <a:pt x="157" y="186"/>
                  </a:cubicBezTo>
                  <a:cubicBezTo>
                    <a:pt x="155" y="188"/>
                    <a:pt x="153" y="190"/>
                    <a:pt x="151" y="193"/>
                  </a:cubicBezTo>
                  <a:cubicBezTo>
                    <a:pt x="150" y="193"/>
                    <a:pt x="150" y="194"/>
                    <a:pt x="149" y="194"/>
                  </a:cubicBezTo>
                  <a:cubicBezTo>
                    <a:pt x="148" y="196"/>
                    <a:pt x="146" y="198"/>
                    <a:pt x="145" y="200"/>
                  </a:cubicBezTo>
                  <a:cubicBezTo>
                    <a:pt x="144" y="201"/>
                    <a:pt x="144" y="202"/>
                    <a:pt x="143" y="203"/>
                  </a:cubicBezTo>
                  <a:cubicBezTo>
                    <a:pt x="142" y="205"/>
                    <a:pt x="140" y="208"/>
                    <a:pt x="138" y="211"/>
                  </a:cubicBezTo>
                  <a:cubicBezTo>
                    <a:pt x="96" y="281"/>
                    <a:pt x="120" y="372"/>
                    <a:pt x="190" y="414"/>
                  </a:cubicBezTo>
                  <a:lnTo>
                    <a:pt x="181" y="430"/>
                  </a:lnTo>
                  <a:cubicBezTo>
                    <a:pt x="161" y="418"/>
                    <a:pt x="145" y="403"/>
                    <a:pt x="132" y="386"/>
                  </a:cubicBezTo>
                  <a:lnTo>
                    <a:pt x="17" y="580"/>
                  </a:lnTo>
                  <a:cubicBezTo>
                    <a:pt x="0" y="609"/>
                    <a:pt x="9" y="647"/>
                    <a:pt x="39" y="664"/>
                  </a:cubicBezTo>
                  <a:lnTo>
                    <a:pt x="44" y="667"/>
                  </a:lnTo>
                  <a:cubicBezTo>
                    <a:pt x="64" y="679"/>
                    <a:pt x="88" y="678"/>
                    <a:pt x="106" y="667"/>
                  </a:cubicBezTo>
                  <a:lnTo>
                    <a:pt x="91" y="614"/>
                  </a:lnTo>
                  <a:lnTo>
                    <a:pt x="158" y="595"/>
                  </a:lnTo>
                  <a:lnTo>
                    <a:pt x="140" y="532"/>
                  </a:lnTo>
                  <a:lnTo>
                    <a:pt x="204" y="519"/>
                  </a:lnTo>
                  <a:lnTo>
                    <a:pt x="253" y="434"/>
                  </a:lnTo>
                  <a:cubicBezTo>
                    <a:pt x="254" y="434"/>
                    <a:pt x="254" y="434"/>
                    <a:pt x="255" y="434"/>
                  </a:cubicBezTo>
                  <a:cubicBezTo>
                    <a:pt x="255" y="434"/>
                    <a:pt x="256" y="434"/>
                    <a:pt x="256" y="434"/>
                  </a:cubicBezTo>
                  <a:cubicBezTo>
                    <a:pt x="258" y="435"/>
                    <a:pt x="260" y="435"/>
                    <a:pt x="263" y="435"/>
                  </a:cubicBezTo>
                  <a:cubicBezTo>
                    <a:pt x="263" y="435"/>
                    <a:pt x="264" y="435"/>
                    <a:pt x="264" y="435"/>
                  </a:cubicBezTo>
                  <a:cubicBezTo>
                    <a:pt x="266" y="435"/>
                    <a:pt x="269" y="435"/>
                    <a:pt x="271" y="435"/>
                  </a:cubicBezTo>
                  <a:cubicBezTo>
                    <a:pt x="271" y="435"/>
                    <a:pt x="272" y="435"/>
                    <a:pt x="272" y="435"/>
                  </a:cubicBezTo>
                  <a:cubicBezTo>
                    <a:pt x="275" y="435"/>
                    <a:pt x="277" y="434"/>
                    <a:pt x="280" y="434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94" y="433"/>
                    <a:pt x="307" y="430"/>
                    <a:pt x="320" y="425"/>
                  </a:cubicBezTo>
                  <a:close/>
                  <a:moveTo>
                    <a:pt x="301" y="198"/>
                  </a:moveTo>
                  <a:lnTo>
                    <a:pt x="301" y="198"/>
                  </a:lnTo>
                  <a:cubicBezTo>
                    <a:pt x="299" y="196"/>
                    <a:pt x="298" y="194"/>
                    <a:pt x="298" y="190"/>
                  </a:cubicBezTo>
                  <a:cubicBezTo>
                    <a:pt x="305" y="190"/>
                    <a:pt x="313" y="192"/>
                    <a:pt x="320" y="196"/>
                  </a:cubicBezTo>
                  <a:cubicBezTo>
                    <a:pt x="323" y="198"/>
                    <a:pt x="326" y="201"/>
                    <a:pt x="329" y="203"/>
                  </a:cubicBezTo>
                  <a:cubicBezTo>
                    <a:pt x="315" y="205"/>
                    <a:pt x="305" y="203"/>
                    <a:pt x="301" y="198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419" y="40"/>
                    <a:pt x="474" y="30"/>
                    <a:pt x="485" y="44"/>
                  </a:cubicBezTo>
                  <a:cubicBezTo>
                    <a:pt x="497" y="58"/>
                    <a:pt x="477" y="110"/>
                    <a:pt x="422" y="156"/>
                  </a:cubicBezTo>
                  <a:cubicBezTo>
                    <a:pt x="406" y="169"/>
                    <a:pt x="391" y="179"/>
                    <a:pt x="376" y="187"/>
                  </a:cubicBezTo>
                  <a:cubicBezTo>
                    <a:pt x="373" y="183"/>
                    <a:pt x="370" y="180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5" y="176"/>
                    <a:pt x="365" y="175"/>
                    <a:pt x="364" y="175"/>
                  </a:cubicBezTo>
                  <a:cubicBezTo>
                    <a:pt x="363" y="174"/>
                    <a:pt x="362" y="173"/>
                    <a:pt x="360" y="171"/>
                  </a:cubicBezTo>
                  <a:cubicBezTo>
                    <a:pt x="360" y="171"/>
                    <a:pt x="359" y="170"/>
                    <a:pt x="358" y="170"/>
                  </a:cubicBezTo>
                  <a:cubicBezTo>
                    <a:pt x="357" y="169"/>
                    <a:pt x="356" y="168"/>
                    <a:pt x="354" y="167"/>
                  </a:cubicBezTo>
                  <a:cubicBezTo>
                    <a:pt x="353" y="166"/>
                    <a:pt x="352" y="165"/>
                    <a:pt x="351" y="165"/>
                  </a:cubicBezTo>
                  <a:cubicBezTo>
                    <a:pt x="350" y="164"/>
                    <a:pt x="349" y="163"/>
                    <a:pt x="348" y="163"/>
                  </a:cubicBezTo>
                  <a:cubicBezTo>
                    <a:pt x="346" y="161"/>
                    <a:pt x="344" y="160"/>
                    <a:pt x="342" y="159"/>
                  </a:cubicBezTo>
                  <a:cubicBezTo>
                    <a:pt x="339" y="157"/>
                    <a:pt x="337" y="156"/>
                    <a:pt x="334" y="154"/>
                  </a:cubicBezTo>
                  <a:cubicBezTo>
                    <a:pt x="334" y="154"/>
                    <a:pt x="334" y="154"/>
                    <a:pt x="333" y="154"/>
                  </a:cubicBezTo>
                  <a:cubicBezTo>
                    <a:pt x="331" y="153"/>
                    <a:pt x="328" y="151"/>
                    <a:pt x="326" y="150"/>
                  </a:cubicBezTo>
                  <a:cubicBezTo>
                    <a:pt x="321" y="148"/>
                    <a:pt x="317" y="147"/>
                    <a:pt x="313" y="145"/>
                  </a:cubicBezTo>
                  <a:cubicBezTo>
                    <a:pt x="323" y="127"/>
                    <a:pt x="340" y="106"/>
                    <a:pt x="364" y="87"/>
                  </a:cubicBezTo>
                  <a:close/>
                  <a:moveTo>
                    <a:pt x="37" y="592"/>
                  </a:moveTo>
                  <a:lnTo>
                    <a:pt x="37" y="592"/>
                  </a:lnTo>
                  <a:lnTo>
                    <a:pt x="125" y="444"/>
                  </a:lnTo>
                  <a:lnTo>
                    <a:pt x="136" y="451"/>
                  </a:lnTo>
                  <a:lnTo>
                    <a:pt x="41" y="613"/>
                  </a:lnTo>
                  <a:cubicBezTo>
                    <a:pt x="38" y="618"/>
                    <a:pt x="36" y="623"/>
                    <a:pt x="36" y="628"/>
                  </a:cubicBezTo>
                  <a:cubicBezTo>
                    <a:pt x="30" y="617"/>
                    <a:pt x="30" y="603"/>
                    <a:pt x="37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3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008" y="4661461"/>
            <a:ext cx="270420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观察者模式、迭代器模式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304549" y="4261351"/>
            <a:ext cx="152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2551" y="4231473"/>
            <a:ext cx="2704207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可观察对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Subscription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Operators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Schedulers (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调度器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81799" y="3877530"/>
            <a:ext cx="178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9305" y="1396540"/>
            <a:ext cx="270420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（全称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Extension)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，最早是由微软开发的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LinQ 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扩展出来的开源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案，有多种语言支持，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的一种实现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154498" y="953746"/>
            <a:ext cx="1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一个库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1047588" y="1422266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第一个示例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33500" y="3958566"/>
            <a:ext cx="6369249" cy="1172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ar button = document.querySelector('button'); Rx.Observable.fromEvent(button, 'click') .subscribe(() =&gt; console.log('Clicked!'));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3500" y="2455511"/>
            <a:ext cx="6301154" cy="7821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var button = document.querySelector('button'); button.addEventListener('click', () =&gt; console.log('Clicked!'));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7588" y="1982780"/>
            <a:ext cx="2417087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注册事件监听器的常规写法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3500" y="3485835"/>
            <a:ext cx="2417087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注册事件监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器用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9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044288" y="3333989"/>
            <a:ext cx="382466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320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能解决什么问题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464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能解决什么问题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628358" y="1565595"/>
            <a:ext cx="21265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、非同步问题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358" y="1934927"/>
            <a:ext cx="2932068" cy="34532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竞态条件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(Race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对同一个资源的不同处理的时机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内存泄漏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(Memory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Leak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：对页面的监听，却没有取消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杂的状态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(Complex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：非同步执行一些行为，就会使状态变得复杂</a:t>
            </a:r>
            <a:endParaRPr lang="en-US" altLang="zh-CN" sz="140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例外处理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(Exception </a:t>
            </a:r>
            <a:r>
              <a:rPr lang="en-US" altLang="zh-CN" sz="14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Handling</a:t>
            </a:r>
            <a:r>
              <a:rPr lang="en-US" altLang="zh-CN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：捕捉异常进行处理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08460" y="1565595"/>
            <a:ext cx="22149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en-US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8460" y="1934927"/>
            <a:ext cx="2932068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/>
              <a:t>我们除了要面对非同步会遇到的各种问题外，还需要烦恼很多不同</a:t>
            </a:r>
            <a:r>
              <a:rPr lang="zh-CN" altLang="en-US" sz="1400"/>
              <a:t>的 </a:t>
            </a:r>
            <a:r>
              <a:rPr lang="en-US" altLang="zh-CN" sz="1400" smtClean="0"/>
              <a:t>API</a:t>
            </a:r>
            <a:r>
              <a:rPr lang="zh-CN" altLang="en-US" sz="1400" smtClean="0"/>
              <a:t>，例如：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en-US" altLang="zh-CN" sz="1400"/>
              <a:t>DOM Events</a:t>
            </a:r>
          </a:p>
          <a:p>
            <a:r>
              <a:rPr lang="en-US" altLang="zh-CN" sz="1400"/>
              <a:t>XMLHttpRequest</a:t>
            </a:r>
          </a:p>
          <a:p>
            <a:r>
              <a:rPr lang="en-US" altLang="zh-CN" sz="1400"/>
              <a:t>fetch</a:t>
            </a:r>
          </a:p>
          <a:p>
            <a:r>
              <a:rPr lang="en-US" altLang="zh-CN" sz="1400"/>
              <a:t>WebSockets</a:t>
            </a:r>
          </a:p>
          <a:p>
            <a:r>
              <a:rPr lang="en-US" altLang="zh-CN" sz="1400"/>
              <a:t>Server Send Events</a:t>
            </a:r>
          </a:p>
          <a:p>
            <a:r>
              <a:rPr lang="en-US" altLang="zh-CN" sz="1400"/>
              <a:t>Service Worker</a:t>
            </a:r>
          </a:p>
          <a:p>
            <a:r>
              <a:rPr lang="en-US" altLang="zh-CN" sz="1400"/>
              <a:t>Node Stream</a:t>
            </a:r>
          </a:p>
          <a:p>
            <a:r>
              <a:rPr lang="en-US" altLang="zh-CN" sz="1400" smtClean="0"/>
              <a:t>Timer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688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我们如何使用它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22558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7102" y="1532840"/>
            <a:ext cx="276223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endParaRPr lang="zh-CN" altLang="en-US" sz="2000" b="1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826852" y="4121858"/>
            <a:ext cx="3385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Subscription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7698" y="45219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935804" y="1669558"/>
            <a:ext cx="2424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2000" b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2582</Words>
  <Application>Microsoft Office PowerPoint</Application>
  <PresentationFormat>宽屏</PresentationFormat>
  <Paragraphs>234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jiangf</cp:lastModifiedBy>
  <cp:revision>46</cp:revision>
  <dcterms:created xsi:type="dcterms:W3CDTF">2016-12-09T01:44:00Z</dcterms:created>
  <dcterms:modified xsi:type="dcterms:W3CDTF">2020-05-30T15:52:22Z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