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87" r:id="rId7"/>
    <p:sldId id="286" r:id="rId8"/>
    <p:sldId id="288" r:id="rId9"/>
    <p:sldId id="277" r:id="rId10"/>
    <p:sldId id="267" r:id="rId11"/>
    <p:sldId id="265" r:id="rId12"/>
    <p:sldId id="289" r:id="rId13"/>
    <p:sldId id="290" r:id="rId14"/>
    <p:sldId id="292" r:id="rId15"/>
    <p:sldId id="293" r:id="rId16"/>
    <p:sldId id="297" r:id="rId17"/>
    <p:sldId id="291" r:id="rId18"/>
    <p:sldId id="296" r:id="rId19"/>
    <p:sldId id="294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5548" autoAdjust="0"/>
  </p:normalViewPr>
  <p:slideViewPr>
    <p:cSldViewPr snapToGrid="0" showGuides="1">
      <p:cViewPr varScale="1">
        <p:scale>
          <a:sx n="66" d="100"/>
          <a:sy n="66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 (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可观察对象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表示一个概念，这个概念是一个可调用的未来值或事件的集合。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 (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观察者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一个回调函数的集合，它知道如何去监听由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提供的值。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Subscription (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的执行，主要用于取消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Operators (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采用函数式编程风格的纯函数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(pure function)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，使用像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flatMap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等这样的操作符来处理集合。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(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相当于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，并且是将值或事件多路推送给多个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的唯一方式。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Schedulers (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调度器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用来控制并发并且是中央集权的调度员，允许我们在发生计算时进行协调，例如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requestAnimationFrame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或其他。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是一种编程范式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简单来说就是将运算用函数的思想去实现。例如数组的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en-US" altLang="zh-CN" dirty="0" smtClean="0"/>
          </a:p>
          <a:p>
            <a:r>
              <a:rPr lang="en-US" altLang="zh-CN" dirty="0" smtClean="0"/>
              <a:t>Reactive Programming </a:t>
            </a:r>
            <a:r>
              <a:rPr lang="zh-CN" altLang="en-US" dirty="0" smtClean="0"/>
              <a:t>简单来说就是 当变数或资源发生变动时，由变数或资源自动告诉我发生变动了。</a:t>
            </a:r>
            <a:r>
              <a:rPr lang="en-US" altLang="zh-CN" dirty="0" smtClean="0"/>
              <a:t>Vue.js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5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r>
              <a:rPr lang="en-US" altLang="zh-CN" dirty="0" smtClean="0"/>
              <a:t>: </a:t>
            </a:r>
            <a:r>
              <a:rPr lang="zh-CN" altLang="en-US" dirty="0" smtClean="0"/>
              <a:t>延迟运算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4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1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9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它是惰性运算，只有在每个观察者订阅后才会执行。随着时间的推移，执行会以同步或异步的方式产生多个值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Observable operator </a:t>
            </a:r>
            <a:r>
              <a:rPr lang="zh-CN" altLang="en-US" smtClean="0"/>
              <a:t>的运算方式跟数组完全不同，虽然 </a:t>
            </a:r>
            <a:r>
              <a:rPr lang="en-US" altLang="zh-CN" smtClean="0"/>
              <a:t>Observable </a:t>
            </a:r>
            <a:r>
              <a:rPr lang="zh-CN" altLang="en-US" smtClean="0"/>
              <a:t>的 </a:t>
            </a:r>
            <a:r>
              <a:rPr lang="en-US" altLang="zh-CN" smtClean="0"/>
              <a:t>operator </a:t>
            </a:r>
            <a:r>
              <a:rPr lang="zh-CN" altLang="en-US" smtClean="0"/>
              <a:t>也都会回传一个新的 </a:t>
            </a:r>
            <a:r>
              <a:rPr lang="en-US" altLang="zh-CN" smtClean="0"/>
              <a:t>observable</a:t>
            </a:r>
            <a:r>
              <a:rPr lang="zh-CN" altLang="en-US" smtClean="0"/>
              <a:t>，但因为元素是渐进式取得的关系，所以每次的运算是一个元素运算到底，而不是运算完全部的元素再返回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6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0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7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4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 </a:t>
            </a:r>
            <a:r>
              <a:rPr lang="en-US" altLang="zh-CN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蒋凤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2445951" y="4347804"/>
            <a:ext cx="22558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8234132" y="4201423"/>
            <a:ext cx="19772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2597284" y="1738822"/>
            <a:ext cx="159437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了解弹珠图</a:t>
            </a:r>
            <a:endParaRPr lang="zh-CN" altLang="en-US" sz="20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979908" y="1669558"/>
            <a:ext cx="304153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、订阅、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行、清理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zh-CN" altLang="en-US" sz="20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了解弹珠图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47" y="1288523"/>
            <a:ext cx="8839200" cy="46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了解弹珠图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3979" y="896943"/>
            <a:ext cx="9909215" cy="124431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397929" y="1055988"/>
            <a:ext cx="25644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达一小段时间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7929" y="1615143"/>
            <a:ext cx="2331006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----------------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4443050" y="1051033"/>
            <a:ext cx="25644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代表有错误发生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703028" y="1051033"/>
            <a:ext cx="25644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3050" y="1626242"/>
            <a:ext cx="2331006" cy="4220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----------------X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3028" y="1611045"/>
            <a:ext cx="2331006" cy="4220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----------------|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228855" y="2740719"/>
            <a:ext cx="47033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var source </a:t>
            </a:r>
            <a:r>
              <a:rPr lang="en-US" altLang="zh-CN" sz="2000" b="1"/>
              <a:t>= Rx.Observable.interval(1000);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427378" y="4567854"/>
            <a:ext cx="825515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var source = Rx.Observable.interval(1000); </a:t>
            </a:r>
            <a:endParaRPr lang="en-US" altLang="zh-CN" sz="2000" b="1" smtClean="0"/>
          </a:p>
          <a:p>
            <a:r>
              <a:rPr lang="en-US" altLang="zh-CN" sz="2000" b="1" smtClean="0"/>
              <a:t>var </a:t>
            </a:r>
            <a:r>
              <a:rPr lang="en-US" altLang="zh-CN" sz="2000" b="1"/>
              <a:t>newest = source.map(x =&gt; x + 1);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7121" y="3277153"/>
            <a:ext cx="3391321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source:  -----</a:t>
            </a:r>
            <a:r>
              <a:rPr lang="en-US" altLang="zh-CN"/>
              <a:t>0-----1-----2-----3--...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6340399" y="2678113"/>
            <a:ext cx="48364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var</a:t>
            </a:r>
            <a:r>
              <a:rPr lang="en-US" altLang="zh-CN" sz="2000" b="1" dirty="0" smtClean="0"/>
              <a:t> source </a:t>
            </a:r>
            <a:r>
              <a:rPr lang="en-US" altLang="zh-CN" sz="2000" b="1" dirty="0"/>
              <a:t>= </a:t>
            </a:r>
            <a:r>
              <a:rPr lang="en-US" altLang="zh-CN" sz="2000" b="1" dirty="0" err="1" smtClean="0"/>
              <a:t>Rx.Observable.of</a:t>
            </a:r>
            <a:r>
              <a:rPr lang="en-US" altLang="zh-CN" sz="2000" b="1" dirty="0" smtClean="0"/>
              <a:t>(1,2,3,4);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19143" y="3277153"/>
            <a:ext cx="3391321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Source: (1234</a:t>
            </a:r>
            <a:r>
              <a:rPr lang="en-US" altLang="zh-CN"/>
              <a:t>)|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27378" y="5308144"/>
            <a:ext cx="4500276" cy="1172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source: -----0-----1-----2-----3--...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       map(x =&gt; x + 1)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newest: -----1-----2-----3-----4--...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5406" y="2617864"/>
            <a:ext cx="4871569" cy="152314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57761" y="2632341"/>
            <a:ext cx="4845560" cy="150866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57761" y="4567854"/>
            <a:ext cx="9909215" cy="209290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556778" y="1298013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的两种方式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8014" y="2032266"/>
            <a:ext cx="3938249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Rx.Observable.create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6778" y="4656693"/>
            <a:ext cx="3938249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/>
              <a:t>使</a:t>
            </a:r>
            <a:r>
              <a:rPr lang="zh-CN" altLang="en-US" smtClean="0"/>
              <a:t>用创建操作符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6" y="5259455"/>
            <a:ext cx="7088180" cy="8236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6" y="2466239"/>
            <a:ext cx="9054597" cy="21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616652" y="2974645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86" y="1920041"/>
            <a:ext cx="6920058" cy="813431"/>
          </a:xfrm>
          <a:prstGeom prst="rect">
            <a:avLst/>
          </a:prstGeom>
        </p:spPr>
      </p:pic>
      <p:sp>
        <p:nvSpPr>
          <p:cNvPr id="13" name="TextBox 76"/>
          <p:cNvSpPr txBox="1"/>
          <p:nvPr/>
        </p:nvSpPr>
        <p:spPr>
          <a:xfrm>
            <a:off x="1616652" y="1402310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52" y="3707185"/>
            <a:ext cx="9059123" cy="23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690133" y="1730009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33" y="3156726"/>
            <a:ext cx="8811732" cy="21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555050" y="1345545"/>
            <a:ext cx="9116413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是一种特殊类型的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，它允许将值多播给多个观察者，所以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是多播的，而普通的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 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是单播的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2" y="2264686"/>
            <a:ext cx="7779780" cy="39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44276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619184" y="2055808"/>
            <a:ext cx="2869748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操作符简单来说就是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上的方法，例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map, filter, contactAll...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等等，所有这些函数都会拿到原本的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并回传一个新的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，类似于像右边那样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40" y="1232849"/>
            <a:ext cx="5746113" cy="51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44276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556779" y="1318054"/>
            <a:ext cx="618444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操作符与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操作符的区别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15" y="2878282"/>
            <a:ext cx="6027942" cy="3470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15" y="1806511"/>
            <a:ext cx="602794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44276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556779" y="1318054"/>
            <a:ext cx="618444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操作符与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操作符的区别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86" y="3401127"/>
            <a:ext cx="499110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729106"/>
            <a:ext cx="4991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359618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14652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22469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25547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我们如何去用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509173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5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</a:t>
            </a:r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661461"/>
            <a:ext cx="270420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观察者模式、迭代器模式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04549" y="4261351"/>
            <a:ext cx="152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2551" y="4231473"/>
            <a:ext cx="2704207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(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可观察对象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 (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Subscription (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Operators (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(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Schedulers (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81799" y="3877530"/>
            <a:ext cx="1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51906" y="1933580"/>
            <a:ext cx="56809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（全称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Extension)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，最早是由微软开发的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LinQ 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扩展出来的开源专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案，有多种语言支持，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的一种实现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4947269" y="1506984"/>
            <a:ext cx="1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一个库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594" y="1529037"/>
            <a:ext cx="7572006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观察者模式其实很常见，最简单例子的便是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事件的事件监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/>
              <a:t>function</a:t>
            </a:r>
            <a:r>
              <a:rPr lang="en-US" altLang="zh-CN"/>
              <a:t> </a:t>
            </a:r>
            <a:r>
              <a:rPr lang="en-US" altLang="zh-CN" b="1"/>
              <a:t>clickHandler</a:t>
            </a:r>
            <a:r>
              <a:rPr lang="en-US" altLang="zh-CN"/>
              <a:t>(event) { console.log('user click!'); } document.body.addEventListener('click', clickHandler</a:t>
            </a:r>
            <a:r>
              <a:rPr lang="en-US" altLang="zh-CN" smtClean="0"/>
              <a:t>)</a:t>
            </a:r>
            <a:endParaRPr lang="en-US" altLang="zh-CN" sz="14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43585" y="887150"/>
            <a:ext cx="253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594" y="3912098"/>
            <a:ext cx="11312398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已经给数组、字符串、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等数据类型实现了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。它就像一个指针，指向一个资料结构并产生一个序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这个序列会有资料结构中的所有元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arr = [1, 2, 3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= arr[Symbol.iterator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]();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1, done: false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2, done: false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3, done: false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undefined, done: true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43585" y="3123606"/>
            <a:ext cx="253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4" y="173615"/>
            <a:ext cx="3676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628358" y="1565595"/>
            <a:ext cx="21265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、非同步问题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34532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竞态条件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(Race Condition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对同一个资源的不同处理的时机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(Memory Leak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：对页面的监听，却没有取消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杂的状态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(Complex State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：非同步执行一些行为，就会使状态变得复杂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例外处理 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(Exception Handling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：捕捉异常进行处理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22149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/>
              <a:t>我们除了要面对非同步会遇到的各种问题外，还需要烦恼很多不同的 </a:t>
            </a:r>
            <a:r>
              <a:rPr lang="en-US" altLang="zh-CN" sz="1400" smtClean="0"/>
              <a:t>API</a:t>
            </a:r>
            <a:r>
              <a:rPr lang="zh-CN" altLang="en-US" sz="1400" smtClean="0"/>
              <a:t>，例如：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en-US" altLang="zh-CN" sz="1400"/>
              <a:t>DOM Events</a:t>
            </a:r>
          </a:p>
          <a:p>
            <a:r>
              <a:rPr lang="en-US" altLang="zh-CN" sz="1400"/>
              <a:t>XMLHttpRequest</a:t>
            </a:r>
          </a:p>
          <a:p>
            <a:r>
              <a:rPr lang="en-US" altLang="zh-CN" sz="1400"/>
              <a:t>fetch</a:t>
            </a:r>
          </a:p>
          <a:p>
            <a:r>
              <a:rPr lang="en-US" altLang="zh-CN" sz="1400"/>
              <a:t>WebSockets</a:t>
            </a:r>
          </a:p>
          <a:p>
            <a:r>
              <a:rPr lang="en-US" altLang="zh-CN" sz="1400"/>
              <a:t>Server Send Events</a:t>
            </a:r>
          </a:p>
          <a:p>
            <a:r>
              <a:rPr lang="en-US" altLang="zh-CN" sz="1400"/>
              <a:t>Service Worker</a:t>
            </a:r>
          </a:p>
          <a:p>
            <a:r>
              <a:rPr lang="en-US" altLang="zh-CN" sz="1400"/>
              <a:t>Node Stream</a:t>
            </a:r>
          </a:p>
          <a:p>
            <a:r>
              <a:rPr lang="en-US" altLang="zh-CN" sz="1400" smtClean="0"/>
              <a:t>Timer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443584" y="59052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1047588" y="1422266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第一个示例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3500" y="3987749"/>
            <a:ext cx="6369249" cy="1172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ar button = document.querySelector('button'); Rx.Observable.fromEvent(button, 'click') .subscribe(() =&gt; console.log('Clicked!'));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3500" y="2455511"/>
            <a:ext cx="6301154" cy="7821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var button = document.querySelector('button'); button.addEventListener('click', () =&gt; console.log('Clicked!'));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7588" y="1982780"/>
            <a:ext cx="2417087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注册事件监听器的常规写法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3500" y="3485835"/>
            <a:ext cx="2417087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注册事件监听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器用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9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520017" y="1024600"/>
            <a:ext cx="108710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 迭代器模式 有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个共通的特性，就是他们都是 渐进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式的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取得资料，差别只在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 是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者推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送资料</a:t>
            </a:r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(push)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 迭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代器模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 是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者要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求资料</a:t>
            </a:r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(pull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就是这两个思想的结合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，既具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备生产者推送资料的特性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，又能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像序列，拥有序列处理资料的方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法。总的来说，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就像一个序列，里面的元素随着时间的推移而推送。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5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989</Words>
  <Application>Microsoft Office PowerPoint</Application>
  <PresentationFormat>宽屏</PresentationFormat>
  <Paragraphs>153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1</cp:lastModifiedBy>
  <cp:revision>87</cp:revision>
  <dcterms:created xsi:type="dcterms:W3CDTF">2016-12-09T01:44:00Z</dcterms:created>
  <dcterms:modified xsi:type="dcterms:W3CDTF">2020-06-05T13:26:45Z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