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7" d="100"/>
          <a:sy n="47" d="100"/>
        </p:scale>
        <p:origin x="-12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167389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192795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185499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185441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206411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267039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363452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139119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231256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408987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9C78BEA-A794-2741-A795-526248446622}" type="datetimeFigureOut">
              <a:rPr kumimoji="1" lang="zh-CN" altLang="en-US" smtClean="0"/>
              <a:t>16/5/26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5007383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8BEA-A794-2741-A795-526248446622}" type="datetimeFigureOut">
              <a:rPr kumimoji="1" lang="zh-CN" altLang="en-US" smtClean="0"/>
              <a:t>16/5/26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00DC0-98B1-5648-9514-813EE346BB34}" type="slidenum">
              <a:rPr kumimoji="1" lang="zh-CN" altLang="en-US" smtClean="0"/>
              <a:t>‹#›</a:t>
            </a:fld>
            <a:endParaRPr kumimoji="1" lang="zh-CN" altLang="en-US"/>
          </a:p>
        </p:txBody>
      </p:sp>
    </p:spTree>
    <p:extLst>
      <p:ext uri="{BB962C8B-B14F-4D97-AF65-F5344CB8AC3E}">
        <p14:creationId xmlns:p14="http://schemas.microsoft.com/office/powerpoint/2010/main" val="2103846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iaogebiji.com/data/attachment/portal/201501/14/120953rh50y0fjfrv9f0hi.png"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iaogebiji.com/data/attachment/portal/201501/14/120957xj0npus4xso8rzb1.png" TargetMode="Externa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运营案例</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18149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MRD </a:t>
            </a:r>
            <a:r>
              <a:rPr kumimoji="1" lang="zh-CN" altLang="en-US" dirty="0"/>
              <a:t>市场需求文档 </a:t>
            </a:r>
            <a:r>
              <a:rPr kumimoji="1" lang="en-US" altLang="zh-CN" dirty="0"/>
              <a:t>Market Requirement </a:t>
            </a:r>
            <a:r>
              <a:rPr kumimoji="1" lang="en-US" altLang="zh-CN" dirty="0" smtClean="0"/>
              <a:t>Document</a:t>
            </a:r>
            <a:endParaRPr kumimoji="1" lang="zh-CN" altLang="en-US" dirty="0"/>
          </a:p>
        </p:txBody>
      </p:sp>
      <p:sp>
        <p:nvSpPr>
          <p:cNvPr id="3" name="内容占位符 2"/>
          <p:cNvSpPr>
            <a:spLocks noGrp="1"/>
          </p:cNvSpPr>
          <p:nvPr>
            <p:ph idx="1"/>
          </p:nvPr>
        </p:nvSpPr>
        <p:spPr/>
        <p:txBody>
          <a:bodyPr/>
          <a:lstStyle/>
          <a:p>
            <a:r>
              <a:rPr kumimoji="1" lang="zh-CN" altLang="en-US" dirty="0" smtClean="0"/>
              <a:t>商务</a:t>
            </a:r>
            <a:r>
              <a:rPr kumimoji="1" lang="zh-CN" altLang="en-US" dirty="0"/>
              <a:t>、运营、</a:t>
            </a:r>
            <a:r>
              <a:rPr kumimoji="1" lang="zh-CN" altLang="en-US" dirty="0" smtClean="0"/>
              <a:t>市场人员</a:t>
            </a:r>
            <a:endParaRPr kumimoji="1" lang="en-US" altLang="zh-CN" dirty="0"/>
          </a:p>
          <a:p>
            <a:r>
              <a:rPr kumimoji="1" lang="en-US" altLang="zh-CN" dirty="0"/>
              <a:t>1</a:t>
            </a:r>
            <a:r>
              <a:rPr kumimoji="1" lang="zh-CN" altLang="en-US" dirty="0"/>
              <a:t>、我们要找什么样的客户，进行资源</a:t>
            </a:r>
            <a:r>
              <a:rPr kumimoji="1" lang="zh-CN" altLang="en-US" dirty="0" smtClean="0"/>
              <a:t>合作</a:t>
            </a:r>
            <a:endParaRPr kumimoji="1" lang="en-US" altLang="zh-CN" dirty="0" smtClean="0"/>
          </a:p>
          <a:p>
            <a:r>
              <a:rPr kumimoji="1" lang="en-US" altLang="zh-CN" dirty="0"/>
              <a:t>2</a:t>
            </a:r>
            <a:r>
              <a:rPr kumimoji="1" lang="zh-CN" altLang="en-US" dirty="0"/>
              <a:t>、找到客户后，我们该怎么和他们说</a:t>
            </a:r>
          </a:p>
          <a:p>
            <a:r>
              <a:rPr kumimoji="1" lang="en-US" altLang="zh-CN" dirty="0"/>
              <a:t>3</a:t>
            </a:r>
            <a:r>
              <a:rPr kumimoji="1" lang="zh-CN" altLang="en-US" dirty="0"/>
              <a:t>、产品针对什么样</a:t>
            </a:r>
            <a:r>
              <a:rPr kumimoji="1" lang="zh-CN" altLang="en-US" dirty="0" smtClean="0"/>
              <a:t>的用户群体</a:t>
            </a:r>
            <a:endParaRPr kumimoji="1" lang="en-US" altLang="zh-CN" dirty="0" smtClean="0"/>
          </a:p>
          <a:p>
            <a:endParaRPr kumimoji="1" lang="en-US" altLang="zh-CN" dirty="0"/>
          </a:p>
          <a:p>
            <a:r>
              <a:rPr kumimoji="1" lang="zh-CN" altLang="en-US" dirty="0"/>
              <a:t>最终</a:t>
            </a:r>
            <a:r>
              <a:rPr kumimoji="1" lang="en-US" altLang="zh-CN" dirty="0"/>
              <a:t>MRD</a:t>
            </a:r>
            <a:r>
              <a:rPr kumimoji="1" lang="zh-CN" altLang="en-US"/>
              <a:t>就浓缩为产品模式、业务模式、运营模式、市场模式等，明确客户及市场方向！</a:t>
            </a:r>
          </a:p>
          <a:p>
            <a:endParaRPr kumimoji="1" lang="zh-CN" altLang="en-US" dirty="0"/>
          </a:p>
          <a:p>
            <a:endParaRPr kumimoji="1" lang="zh-CN" altLang="en-US" dirty="0"/>
          </a:p>
        </p:txBody>
      </p:sp>
    </p:spTree>
    <p:extLst>
      <p:ext uri="{BB962C8B-B14F-4D97-AF65-F5344CB8AC3E}">
        <p14:creationId xmlns:p14="http://schemas.microsoft.com/office/powerpoint/2010/main" val="261625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PRD </a:t>
            </a:r>
            <a:r>
              <a:rPr kumimoji="1" lang="zh-CN" altLang="en-US" dirty="0"/>
              <a:t>产品需求文档 </a:t>
            </a:r>
            <a:r>
              <a:rPr kumimoji="1" lang="en-US" altLang="zh-CN" dirty="0"/>
              <a:t>Product Requirement </a:t>
            </a:r>
            <a:r>
              <a:rPr kumimoji="1" lang="en-US" altLang="zh-CN" dirty="0" smtClean="0"/>
              <a:t>Document</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a:t>项目组、开发组、测试组、策划组、</a:t>
            </a:r>
            <a:r>
              <a:rPr kumimoji="1" lang="zh-CN" altLang="en-US" dirty="0" smtClean="0"/>
              <a:t>体验组人员</a:t>
            </a:r>
            <a:endParaRPr kumimoji="1" lang="en-US" altLang="zh-CN" dirty="0" smtClean="0"/>
          </a:p>
          <a:p>
            <a:r>
              <a:rPr kumimoji="1" lang="en-US" altLang="zh-CN" dirty="0"/>
              <a:t>1</a:t>
            </a:r>
            <a:r>
              <a:rPr kumimoji="1" lang="zh-CN" altLang="en-US" dirty="0"/>
              <a:t>、产品具体是什么样</a:t>
            </a:r>
            <a:r>
              <a:rPr kumimoji="1" lang="zh-CN" altLang="en-US" dirty="0" smtClean="0"/>
              <a:t>的</a:t>
            </a:r>
            <a:endParaRPr kumimoji="1" lang="en-US" altLang="zh-CN" dirty="0" smtClean="0"/>
          </a:p>
          <a:p>
            <a:r>
              <a:rPr kumimoji="1" lang="en-US" altLang="zh-CN" dirty="0"/>
              <a:t>2</a:t>
            </a:r>
            <a:r>
              <a:rPr kumimoji="1" lang="zh-CN" altLang="en-US" dirty="0"/>
              <a:t>、</a:t>
            </a:r>
            <a:r>
              <a:rPr kumimoji="1" lang="zh-CN" altLang="en-US" dirty="0" smtClean="0"/>
              <a:t>我们该怎么实现</a:t>
            </a:r>
            <a:endParaRPr kumimoji="1" lang="en-US" altLang="zh-CN" dirty="0" smtClean="0"/>
          </a:p>
          <a:p>
            <a:r>
              <a:rPr kumimoji="1" lang="en-US" altLang="zh-CN" dirty="0"/>
              <a:t>3</a:t>
            </a:r>
            <a:r>
              <a:rPr kumimoji="1" lang="zh-CN" altLang="en-US" dirty="0"/>
              <a:t>、什么样的产品才能投入到</a:t>
            </a:r>
            <a:r>
              <a:rPr kumimoji="1" lang="zh-CN" altLang="en-US" dirty="0" smtClean="0"/>
              <a:t>市场</a:t>
            </a:r>
            <a:endParaRPr kumimoji="1" lang="en-US" altLang="zh-CN" dirty="0" smtClean="0"/>
          </a:p>
          <a:p>
            <a:endParaRPr kumimoji="1" lang="en-US" altLang="zh-CN" dirty="0"/>
          </a:p>
          <a:p>
            <a:r>
              <a:rPr kumimoji="1" lang="en-US" altLang="zh-CN" dirty="0"/>
              <a:t>PRD</a:t>
            </a:r>
            <a:r>
              <a:rPr kumimoji="1" lang="zh-CN" altLang="en-US" dirty="0"/>
              <a:t>最终浓缩下就是产品界面、产品流程、功能需求、测试需求、体验需求等，保证产品有效率有节奏的进行</a:t>
            </a:r>
          </a:p>
        </p:txBody>
      </p:sp>
    </p:spTree>
    <p:extLst>
      <p:ext uri="{BB962C8B-B14F-4D97-AF65-F5344CB8AC3E}">
        <p14:creationId xmlns:p14="http://schemas.microsoft.com/office/powerpoint/2010/main" val="118941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397000"/>
            <a:ext cx="9144000" cy="4039067"/>
          </a:xfrm>
          <a:prstGeom prst="rect">
            <a:avLst/>
          </a:prstGeom>
        </p:spPr>
      </p:pic>
    </p:spTree>
    <p:extLst>
      <p:ext uri="{BB962C8B-B14F-4D97-AF65-F5344CB8AC3E}">
        <p14:creationId xmlns:p14="http://schemas.microsoft.com/office/powerpoint/2010/main" val="172313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ttp://www.niaogebiji.com/data/attachment/portal/201501/14/120953rh50y0fjfrv9f0hi.png">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529" y="1417638"/>
            <a:ext cx="7141293" cy="3288833"/>
          </a:xfrm>
          <a:prstGeom prst="rect">
            <a:avLst/>
          </a:prstGeom>
          <a:noFill/>
          <a:ln>
            <a:noFill/>
          </a:ln>
        </p:spPr>
      </p:pic>
      <p:sp>
        <p:nvSpPr>
          <p:cNvPr id="6" name="标题 5"/>
          <p:cNvSpPr>
            <a:spLocks noGrp="1"/>
          </p:cNvSpPr>
          <p:nvPr>
            <p:ph type="title"/>
          </p:nvPr>
        </p:nvSpPr>
        <p:spPr/>
        <p:txBody>
          <a:bodyPr/>
          <a:lstStyle/>
          <a:p>
            <a:r>
              <a:rPr kumimoji="1" lang="zh-CN" altLang="en-US" dirty="0" smtClean="0"/>
              <a:t>微笑挑战</a:t>
            </a:r>
            <a:endParaRPr kumimoji="1" lang="zh-CN" altLang="en-US" dirty="0"/>
          </a:p>
        </p:txBody>
      </p:sp>
      <p:sp>
        <p:nvSpPr>
          <p:cNvPr id="8" name="矩形 7"/>
          <p:cNvSpPr/>
          <p:nvPr/>
        </p:nvSpPr>
        <p:spPr>
          <a:xfrm>
            <a:off x="457199" y="5317129"/>
            <a:ext cx="8014447" cy="369332"/>
          </a:xfrm>
          <a:prstGeom prst="rect">
            <a:avLst/>
          </a:prstGeom>
        </p:spPr>
        <p:txBody>
          <a:bodyPr wrap="square">
            <a:spAutoFit/>
          </a:bodyPr>
          <a:lstStyle/>
          <a:p>
            <a:r>
              <a:rPr lang="zh-CN" altLang="zh-CN" dirty="0"/>
              <a:t>常规意义上的运营推广一般会用以下两种方式驱动用户：利益和心理。</a:t>
            </a:r>
          </a:p>
        </p:txBody>
      </p:sp>
    </p:spTree>
    <p:extLst>
      <p:ext uri="{BB962C8B-B14F-4D97-AF65-F5344CB8AC3E}">
        <p14:creationId xmlns:p14="http://schemas.microsoft.com/office/powerpoint/2010/main" val="70107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smtClean="0"/>
              <a:t>微笑挑战</a:t>
            </a:r>
            <a:endParaRPr kumimoji="1" lang="zh-CN" altLang="en-US" dirty="0"/>
          </a:p>
        </p:txBody>
      </p:sp>
      <p:sp>
        <p:nvSpPr>
          <p:cNvPr id="2" name="内容占位符 1"/>
          <p:cNvSpPr>
            <a:spLocks noGrp="1"/>
          </p:cNvSpPr>
          <p:nvPr>
            <p:ph idx="1"/>
          </p:nvPr>
        </p:nvSpPr>
        <p:spPr>
          <a:xfrm>
            <a:off x="457200" y="1600200"/>
            <a:ext cx="8229600" cy="2508623"/>
          </a:xfrm>
        </p:spPr>
        <p:txBody>
          <a:bodyPr>
            <a:normAutofit lnSpcReduction="10000"/>
          </a:bodyPr>
          <a:lstStyle/>
          <a:p>
            <a:r>
              <a:rPr lang="zh-CN" altLang="zh-CN" dirty="0"/>
              <a:t>庞大的用户基数才能支撑一个“大”</a:t>
            </a:r>
            <a:r>
              <a:rPr lang="zh-CN" altLang="zh-CN" dirty="0" smtClean="0"/>
              <a:t>产品</a:t>
            </a:r>
            <a:endParaRPr lang="en-US" altLang="zh-CN" dirty="0" smtClean="0"/>
          </a:p>
          <a:p>
            <a:endParaRPr lang="en-US" altLang="zh-CN" dirty="0">
              <a:effectLst/>
            </a:endParaRPr>
          </a:p>
          <a:p>
            <a:r>
              <a:rPr lang="zh-CN" altLang="zh-CN" dirty="0"/>
              <a:t>大用户量参加的活动一定是简单的，内容信手拈来的。这个原则适用于综合性产品也适用于垂直产品</a:t>
            </a:r>
            <a:r>
              <a:rPr lang="zh-CN" altLang="zh-CN" dirty="0" smtClean="0">
                <a:effectLst/>
              </a:rPr>
              <a:t>  </a:t>
            </a:r>
            <a:endParaRPr kumimoji="1" lang="zh-CN" altLang="en-US" dirty="0"/>
          </a:p>
        </p:txBody>
      </p:sp>
    </p:spTree>
    <p:extLst>
      <p:ext uri="{BB962C8B-B14F-4D97-AF65-F5344CB8AC3E}">
        <p14:creationId xmlns:p14="http://schemas.microsoft.com/office/powerpoint/2010/main" val="177733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smtClean="0"/>
              <a:t>微笑挑战</a:t>
            </a:r>
            <a:endParaRPr kumimoji="1" lang="zh-CN" altLang="en-US" dirty="0"/>
          </a:p>
        </p:txBody>
      </p:sp>
      <p:sp>
        <p:nvSpPr>
          <p:cNvPr id="2" name="内容占位符 1"/>
          <p:cNvSpPr>
            <a:spLocks noGrp="1"/>
          </p:cNvSpPr>
          <p:nvPr>
            <p:ph idx="1"/>
          </p:nvPr>
        </p:nvSpPr>
        <p:spPr>
          <a:xfrm>
            <a:off x="457200" y="1600200"/>
            <a:ext cx="8229600" cy="2508623"/>
          </a:xfrm>
        </p:spPr>
        <p:txBody>
          <a:bodyPr>
            <a:normAutofit/>
          </a:bodyPr>
          <a:lstStyle/>
          <a:p>
            <a:r>
              <a:rPr lang="zh-CN" altLang="zh-CN" dirty="0"/>
              <a:t>多做不如少做原则</a:t>
            </a:r>
            <a:r>
              <a:rPr lang="zh-CN" altLang="zh-CN" dirty="0" smtClean="0">
                <a:effectLst/>
              </a:rPr>
              <a:t> </a:t>
            </a:r>
            <a:endParaRPr lang="en-US" altLang="zh-CN" dirty="0" smtClean="0">
              <a:effectLst/>
            </a:endParaRPr>
          </a:p>
          <a:p>
            <a:endParaRPr kumimoji="1" lang="en-US" altLang="zh-CN" dirty="0"/>
          </a:p>
          <a:p>
            <a:r>
              <a:rPr lang="zh-CN" altLang="zh-CN" dirty="0"/>
              <a:t>初级的</a:t>
            </a:r>
            <a:r>
              <a:rPr lang="en-US" altLang="zh-CN" dirty="0"/>
              <a:t>PM</a:t>
            </a:r>
            <a:r>
              <a:rPr lang="zh-CN" altLang="zh-CN" dirty="0"/>
              <a:t>容易犯堆砌功能的毛病，看到啥都新鲜</a:t>
            </a:r>
            <a:r>
              <a:rPr lang="zh-CN" altLang="zh-CN" dirty="0" smtClean="0">
                <a:effectLst/>
              </a:rPr>
              <a:t> </a:t>
            </a:r>
            <a:endParaRPr kumimoji="1" lang="zh-CN" altLang="en-US" dirty="0"/>
          </a:p>
        </p:txBody>
      </p:sp>
    </p:spTree>
    <p:extLst>
      <p:ext uri="{BB962C8B-B14F-4D97-AF65-F5344CB8AC3E}">
        <p14:creationId xmlns:p14="http://schemas.microsoft.com/office/powerpoint/2010/main" val="328184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smtClean="0"/>
              <a:t>微笑挑战</a:t>
            </a:r>
            <a:endParaRPr kumimoji="1" lang="zh-CN" altLang="en-US" dirty="0"/>
          </a:p>
        </p:txBody>
      </p:sp>
      <p:sp>
        <p:nvSpPr>
          <p:cNvPr id="2" name="内容占位符 1"/>
          <p:cNvSpPr>
            <a:spLocks noGrp="1"/>
          </p:cNvSpPr>
          <p:nvPr>
            <p:ph idx="1"/>
          </p:nvPr>
        </p:nvSpPr>
        <p:spPr>
          <a:xfrm>
            <a:off x="457200" y="1600200"/>
            <a:ext cx="8229600" cy="4495800"/>
          </a:xfrm>
        </p:spPr>
        <p:txBody>
          <a:bodyPr>
            <a:normAutofit/>
          </a:bodyPr>
          <a:lstStyle/>
          <a:p>
            <a:r>
              <a:rPr lang="zh-CN" altLang="zh-CN" dirty="0" smtClean="0"/>
              <a:t>核心功能作为引爆点</a:t>
            </a:r>
            <a:r>
              <a:rPr lang="zh-CN" altLang="zh-CN" dirty="0" smtClean="0">
                <a:effectLst/>
              </a:rPr>
              <a:t> </a:t>
            </a:r>
            <a:endParaRPr lang="en-US" altLang="zh-CN" dirty="0" smtClean="0">
              <a:effectLst/>
            </a:endParaRPr>
          </a:p>
          <a:p>
            <a:endParaRPr kumimoji="1" lang="en-US" altLang="zh-CN" dirty="0" smtClean="0"/>
          </a:p>
          <a:p>
            <a:r>
              <a:rPr lang="zh-CN" altLang="zh-CN" dirty="0"/>
              <a:t>搜狗输入法的崛起源于庞大实时更新的词库，美拍崛起因为精美的</a:t>
            </a:r>
            <a:r>
              <a:rPr lang="en-US" altLang="zh-CN" dirty="0"/>
              <a:t>MV</a:t>
            </a:r>
            <a:r>
              <a:rPr lang="zh-CN" altLang="zh-CN" dirty="0"/>
              <a:t>特效。某些产品的胜利在于其“局部构成的整体大于局部”而形成</a:t>
            </a:r>
            <a:r>
              <a:rPr lang="en-US" altLang="zh-CN" dirty="0"/>
              <a:t>1+1&gt;2</a:t>
            </a:r>
            <a:r>
              <a:rPr lang="zh-CN" altLang="zh-CN" dirty="0"/>
              <a:t>的效应，而还有一些快速崛起的产品仅仅因某个核心功能。</a:t>
            </a:r>
          </a:p>
        </p:txBody>
      </p:sp>
    </p:spTree>
    <p:extLst>
      <p:ext uri="{BB962C8B-B14F-4D97-AF65-F5344CB8AC3E}">
        <p14:creationId xmlns:p14="http://schemas.microsoft.com/office/powerpoint/2010/main" val="337101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传播性</a:t>
            </a:r>
            <a:r>
              <a:rPr lang="zh-CN" altLang="zh-CN" dirty="0" smtClean="0">
                <a:effectLst/>
              </a:rPr>
              <a:t> </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zh-CN" dirty="0"/>
              <a:t>一、自传播性极强的内容或活动可能仅仅因为初始一两个用户节点就会形成蔓延之势</a:t>
            </a:r>
            <a:r>
              <a:rPr lang="zh-CN" altLang="zh-CN" dirty="0" smtClean="0"/>
              <a:t>；</a:t>
            </a:r>
            <a:endParaRPr lang="zh-CN" altLang="zh-CN" dirty="0"/>
          </a:p>
          <a:p>
            <a:pPr marL="0" indent="0">
              <a:buNone/>
            </a:pPr>
            <a:r>
              <a:rPr lang="zh-CN" altLang="zh-CN" dirty="0"/>
              <a:t>二、次之则需要积累到一定基础用户量级后得以缓慢传播</a:t>
            </a:r>
            <a:r>
              <a:rPr lang="zh-CN" altLang="zh-CN" dirty="0" smtClean="0"/>
              <a:t>；</a:t>
            </a:r>
            <a:endParaRPr lang="zh-CN" altLang="zh-CN" dirty="0"/>
          </a:p>
          <a:p>
            <a:pPr marL="0" indent="0">
              <a:buNone/>
            </a:pPr>
            <a:r>
              <a:rPr lang="zh-CN" altLang="zh-CN" dirty="0"/>
              <a:t>三、最弱则传播性几乎忽略不计，只能靠砸奖品维系</a:t>
            </a:r>
            <a:r>
              <a:rPr lang="zh-CN" altLang="zh-CN" dirty="0" smtClean="0">
                <a:effectLst/>
              </a:rPr>
              <a:t> </a:t>
            </a:r>
            <a:endParaRPr kumimoji="1" lang="zh-CN" altLang="en-US" dirty="0"/>
          </a:p>
        </p:txBody>
      </p:sp>
    </p:spTree>
    <p:extLst>
      <p:ext uri="{BB962C8B-B14F-4D97-AF65-F5344CB8AC3E}">
        <p14:creationId xmlns:p14="http://schemas.microsoft.com/office/powerpoint/2010/main" val="27008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传播性</a:t>
            </a:r>
            <a:r>
              <a:rPr lang="zh-CN" altLang="zh-CN" dirty="0" smtClean="0">
                <a:effectLst/>
              </a:rPr>
              <a:t> </a:t>
            </a:r>
            <a:endParaRPr kumimoji="1" lang="zh-CN" altLang="en-US" dirty="0"/>
          </a:p>
        </p:txBody>
      </p:sp>
      <p:pic>
        <p:nvPicPr>
          <p:cNvPr id="5" name="图片 4" descr="http://www.niaogebiji.com/data/attachment/portal/201501/14/120957xj0npus4xso8rzb1.png">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69882" y="1538941"/>
            <a:ext cx="3829424" cy="4700962"/>
          </a:xfrm>
          <a:prstGeom prst="rect">
            <a:avLst/>
          </a:prstGeom>
          <a:noFill/>
          <a:ln>
            <a:noFill/>
          </a:ln>
        </p:spPr>
      </p:pic>
    </p:spTree>
    <p:extLst>
      <p:ext uri="{BB962C8B-B14F-4D97-AF65-F5344CB8AC3E}">
        <p14:creationId xmlns:p14="http://schemas.microsoft.com/office/powerpoint/2010/main" val="78217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kumimoji="1" lang="en-US" altLang="zh-CN" dirty="0" smtClean="0"/>
              <a:t>MRD</a:t>
            </a:r>
            <a:r>
              <a:rPr kumimoji="1" lang="zh-CN" altLang="en-US" dirty="0" smtClean="0"/>
              <a:t>，</a:t>
            </a:r>
            <a:r>
              <a:rPr kumimoji="1" lang="en-US" altLang="zh-CN" dirty="0" smtClean="0"/>
              <a:t>PRD</a:t>
            </a:r>
            <a:r>
              <a:rPr kumimoji="1" lang="zh-CN" altLang="en-US" dirty="0" smtClean="0"/>
              <a:t>，</a:t>
            </a:r>
            <a:r>
              <a:rPr kumimoji="1" lang="en-US" altLang="zh-CN" dirty="0" smtClean="0"/>
              <a:t>BRD</a:t>
            </a:r>
            <a:r>
              <a:rPr kumimoji="1" lang="zh-CN" altLang="en-US" dirty="0" smtClean="0"/>
              <a:t>区别</a:t>
            </a:r>
            <a:endParaRPr kumimoji="1" lang="zh-CN" altLang="en-US" dirty="0"/>
          </a:p>
        </p:txBody>
      </p:sp>
      <p:sp>
        <p:nvSpPr>
          <p:cNvPr id="7" name="副标题 6"/>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67684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BRD </a:t>
            </a:r>
            <a:r>
              <a:rPr kumimoji="1" lang="zh-CN" altLang="en-US" dirty="0"/>
              <a:t>商业需求文档 </a:t>
            </a:r>
            <a:r>
              <a:rPr kumimoji="1" lang="en-US" altLang="zh-CN" dirty="0"/>
              <a:t>Business Requirement Document </a:t>
            </a:r>
            <a:endParaRPr kumimoji="1" lang="zh-CN" altLang="en-US" dirty="0"/>
          </a:p>
        </p:txBody>
      </p:sp>
      <p:sp>
        <p:nvSpPr>
          <p:cNvPr id="3" name="内容占位符 2"/>
          <p:cNvSpPr>
            <a:spLocks noGrp="1"/>
          </p:cNvSpPr>
          <p:nvPr>
            <p:ph idx="1"/>
          </p:nvPr>
        </p:nvSpPr>
        <p:spPr/>
        <p:txBody>
          <a:bodyPr/>
          <a:lstStyle/>
          <a:p>
            <a:r>
              <a:rPr kumimoji="1" lang="en-US" altLang="zh-CN" dirty="0" smtClean="0"/>
              <a:t>BRD </a:t>
            </a:r>
            <a:r>
              <a:rPr kumimoji="1" lang="zh-CN" altLang="en-US" dirty="0" smtClean="0"/>
              <a:t>是给老板看的，要包含</a:t>
            </a:r>
            <a:endParaRPr kumimoji="1" lang="en-US" altLang="zh-CN" dirty="0" smtClean="0"/>
          </a:p>
          <a:p>
            <a:pPr lvl="1"/>
            <a:r>
              <a:rPr kumimoji="1" lang="zh-CN" altLang="en-US" dirty="0" smtClean="0"/>
              <a:t>要做什么样的产品</a:t>
            </a:r>
            <a:endParaRPr kumimoji="1" lang="en-US" altLang="zh-CN" dirty="0" smtClean="0"/>
          </a:p>
          <a:p>
            <a:pPr lvl="1"/>
            <a:r>
              <a:rPr kumimoji="1" lang="zh-CN" altLang="en-US" dirty="0" smtClean="0"/>
              <a:t>需要什么样的资源</a:t>
            </a:r>
            <a:endParaRPr kumimoji="1" lang="en-US" altLang="zh-CN" dirty="0" smtClean="0"/>
          </a:p>
          <a:p>
            <a:pPr lvl="1"/>
            <a:r>
              <a:rPr kumimoji="1" lang="zh-CN" altLang="en-US" dirty="0" smtClean="0"/>
              <a:t>最终做成什么样</a:t>
            </a:r>
            <a:endParaRPr kumimoji="1" lang="en-US" altLang="zh-CN" dirty="0" smtClean="0"/>
          </a:p>
          <a:p>
            <a:pPr lvl="1"/>
            <a:endParaRPr kumimoji="1" lang="en-US" altLang="zh-CN" dirty="0"/>
          </a:p>
          <a:p>
            <a:r>
              <a:rPr kumimoji="1" lang="zh-CN" altLang="en-US" dirty="0"/>
              <a:t>最终</a:t>
            </a:r>
            <a:r>
              <a:rPr kumimoji="1" lang="en-US" altLang="zh-CN" dirty="0"/>
              <a:t>BRD</a:t>
            </a:r>
            <a:r>
              <a:rPr kumimoji="1" lang="zh-CN" altLang="en-US" dirty="0"/>
              <a:t>就浓缩为 商业模式、盈利模式、资源投入、市场优势等</a:t>
            </a:r>
          </a:p>
        </p:txBody>
      </p:sp>
    </p:spTree>
    <p:extLst>
      <p:ext uri="{BB962C8B-B14F-4D97-AF65-F5344CB8AC3E}">
        <p14:creationId xmlns:p14="http://schemas.microsoft.com/office/powerpoint/2010/main" val="205652733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TotalTime>
  <Words>238</Words>
  <Application>Microsoft Macintosh PowerPoint</Application>
  <PresentationFormat>全屏显示(4:3)</PresentationFormat>
  <Paragraphs>42</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运营案例</vt:lpstr>
      <vt:lpstr>微笑挑战</vt:lpstr>
      <vt:lpstr>微笑挑战</vt:lpstr>
      <vt:lpstr>微笑挑战</vt:lpstr>
      <vt:lpstr>微笑挑战</vt:lpstr>
      <vt:lpstr>传播性 </vt:lpstr>
      <vt:lpstr>传播性 </vt:lpstr>
      <vt:lpstr>MRD，PRD，BRD区别</vt:lpstr>
      <vt:lpstr>BRD 商业需求文档 Business Requirement Document </vt:lpstr>
      <vt:lpstr>MRD 市场需求文档 Market Requirement Document</vt:lpstr>
      <vt:lpstr>PRD 产品需求文档 Product Requirement Document</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运营案例</dc:title>
  <dc:creator>Jack</dc:creator>
  <cp:lastModifiedBy>Jack</cp:lastModifiedBy>
  <cp:revision>44</cp:revision>
  <dcterms:created xsi:type="dcterms:W3CDTF">2016-05-24T02:08:07Z</dcterms:created>
  <dcterms:modified xsi:type="dcterms:W3CDTF">2016-05-26T10:00:29Z</dcterms:modified>
</cp:coreProperties>
</file>