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4"/>
  </p:sldMasterIdLst>
  <p:notesMasterIdLst>
    <p:notesMasterId r:id="rId24"/>
  </p:notesMasterIdLst>
  <p:handoutMasterIdLst>
    <p:handoutMasterId r:id="rId25"/>
  </p:handoutMasterIdLst>
  <p:sldIdLst>
    <p:sldId id="268" r:id="rId5"/>
    <p:sldId id="269" r:id="rId6"/>
    <p:sldId id="271" r:id="rId7"/>
    <p:sldId id="272" r:id="rId8"/>
    <p:sldId id="293" r:id="rId9"/>
    <p:sldId id="292" r:id="rId10"/>
    <p:sldId id="294" r:id="rId11"/>
    <p:sldId id="295" r:id="rId12"/>
    <p:sldId id="273" r:id="rId13"/>
    <p:sldId id="274" r:id="rId14"/>
    <p:sldId id="275" r:id="rId15"/>
    <p:sldId id="276" r:id="rId16"/>
    <p:sldId id="279" r:id="rId17"/>
    <p:sldId id="277" r:id="rId18"/>
    <p:sldId id="284" r:id="rId19"/>
    <p:sldId id="287" r:id="rId20"/>
    <p:sldId id="285" r:id="rId21"/>
    <p:sldId id="288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e Wang" initials="WW" lastIdx="2" clrIdx="0">
    <p:extLst>
      <p:ext uri="{19B8F6BF-5375-455C-9EA6-DF929625EA0E}">
        <p15:presenceInfo xmlns:p15="http://schemas.microsoft.com/office/powerpoint/2012/main" userId="S-1-5-21-2791389114-3778941630-2959632226-112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676767"/>
    <a:srgbClr val="959595"/>
    <a:srgbClr val="9BDC45"/>
    <a:srgbClr val="0096D6"/>
    <a:srgbClr val="8CC63E"/>
    <a:srgbClr val="FAFAFA"/>
    <a:srgbClr val="F6F6F6"/>
    <a:srgbClr val="808080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5" autoAdjust="0"/>
    <p:restoredTop sz="94672" autoAdjust="0"/>
  </p:normalViewPr>
  <p:slideViewPr>
    <p:cSldViewPr snapToGrid="0">
      <p:cViewPr varScale="1">
        <p:scale>
          <a:sx n="98" d="100"/>
          <a:sy n="98" d="100"/>
        </p:scale>
        <p:origin x="744" y="82"/>
      </p:cViewPr>
      <p:guideLst>
        <p:guide orient="horz" pos="2160"/>
        <p:guide pos="26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21T15:42:36.445" idx="2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12AC5-3BBF-4312-BA18-84694BE827F8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059AC7B-25B7-48D2-B6A5-38B8E2B98ED9}">
      <dgm:prSet phldrT="[Text]"/>
      <dgm:spPr/>
      <dgm:t>
        <a:bodyPr/>
        <a:lstStyle/>
        <a:p>
          <a:r>
            <a:rPr lang="en-US" dirty="0" smtClean="0"/>
            <a:t>Talent Management</a:t>
          </a:r>
          <a:endParaRPr lang="en-US" dirty="0"/>
        </a:p>
      </dgm:t>
    </dgm:pt>
    <dgm:pt modelId="{82FFA915-A3EC-4F88-9EFF-D246B0644700}" type="parTrans" cxnId="{E97ECA46-1FCC-436E-91D2-52B82FA8EF5E}">
      <dgm:prSet/>
      <dgm:spPr/>
      <dgm:t>
        <a:bodyPr/>
        <a:lstStyle/>
        <a:p>
          <a:endParaRPr lang="en-US"/>
        </a:p>
      </dgm:t>
    </dgm:pt>
    <dgm:pt modelId="{C2DBFEA0-817D-47F9-BFBF-DDA7BE9B089E}" type="sibTrans" cxnId="{E97ECA46-1FCC-436E-91D2-52B82FA8EF5E}">
      <dgm:prSet/>
      <dgm:spPr/>
      <dgm:t>
        <a:bodyPr/>
        <a:lstStyle/>
        <a:p>
          <a:endParaRPr lang="en-US"/>
        </a:p>
      </dgm:t>
    </dgm:pt>
    <dgm:pt modelId="{5E5975E5-7A36-4603-BD05-B3926C92AC9C}">
      <dgm:prSet phldrT="[Text]"/>
      <dgm:spPr/>
      <dgm:t>
        <a:bodyPr/>
        <a:lstStyle/>
        <a:p>
          <a:r>
            <a:rPr lang="en-US" dirty="0" smtClean="0"/>
            <a:t>Recruit</a:t>
          </a:r>
          <a:endParaRPr lang="en-US" dirty="0"/>
        </a:p>
      </dgm:t>
    </dgm:pt>
    <dgm:pt modelId="{29FEB15A-5462-4793-BFC6-A0B87D634091}" type="parTrans" cxnId="{8804ABF1-7762-43F9-BA5B-47D7C20A86BE}">
      <dgm:prSet/>
      <dgm:spPr/>
      <dgm:t>
        <a:bodyPr/>
        <a:lstStyle/>
        <a:p>
          <a:endParaRPr lang="en-US"/>
        </a:p>
      </dgm:t>
    </dgm:pt>
    <dgm:pt modelId="{B5C6A146-F17A-4DB6-B72E-BEA483D23D17}" type="sibTrans" cxnId="{8804ABF1-7762-43F9-BA5B-47D7C20A86BE}">
      <dgm:prSet/>
      <dgm:spPr/>
      <dgm:t>
        <a:bodyPr/>
        <a:lstStyle/>
        <a:p>
          <a:endParaRPr lang="en-US"/>
        </a:p>
      </dgm:t>
    </dgm:pt>
    <dgm:pt modelId="{BA3B19DE-D63F-498C-855D-0EB638820C58}">
      <dgm:prSet phldrT="[Text]"/>
      <dgm:spPr/>
      <dgm:t>
        <a:bodyPr/>
        <a:lstStyle/>
        <a:p>
          <a:r>
            <a:rPr lang="en-US" dirty="0" smtClean="0"/>
            <a:t>Mentor, Coach</a:t>
          </a:r>
          <a:endParaRPr lang="en-US" dirty="0"/>
        </a:p>
      </dgm:t>
    </dgm:pt>
    <dgm:pt modelId="{AC9F642C-C534-4132-8C25-A0F5EA5F88FA}" type="parTrans" cxnId="{0D2A020C-0208-4200-B355-A78497C2BE1E}">
      <dgm:prSet/>
      <dgm:spPr/>
      <dgm:t>
        <a:bodyPr/>
        <a:lstStyle/>
        <a:p>
          <a:endParaRPr lang="en-US"/>
        </a:p>
      </dgm:t>
    </dgm:pt>
    <dgm:pt modelId="{E8666020-0688-4563-8C2F-15EB09F39D3D}" type="sibTrans" cxnId="{0D2A020C-0208-4200-B355-A78497C2BE1E}">
      <dgm:prSet/>
      <dgm:spPr/>
      <dgm:t>
        <a:bodyPr/>
        <a:lstStyle/>
        <a:p>
          <a:endParaRPr lang="en-US"/>
        </a:p>
      </dgm:t>
    </dgm:pt>
    <dgm:pt modelId="{5ADB0156-B418-4B74-A77A-4F5904EBD93A}">
      <dgm:prSet phldrT="[Text]"/>
      <dgm:spPr/>
      <dgm:t>
        <a:bodyPr/>
        <a:lstStyle/>
        <a:p>
          <a:r>
            <a:rPr lang="en-US" dirty="0" smtClean="0"/>
            <a:t>Collaboration</a:t>
          </a:r>
          <a:endParaRPr lang="en-US" dirty="0"/>
        </a:p>
      </dgm:t>
    </dgm:pt>
    <dgm:pt modelId="{7A93361A-BDDA-4E83-A910-BA8596F0301F}" type="parTrans" cxnId="{42C83D15-DA77-4553-8FD6-2FD6395C47CC}">
      <dgm:prSet/>
      <dgm:spPr/>
      <dgm:t>
        <a:bodyPr/>
        <a:lstStyle/>
        <a:p>
          <a:endParaRPr lang="en-US"/>
        </a:p>
      </dgm:t>
    </dgm:pt>
    <dgm:pt modelId="{E0B99436-FF26-4C24-B927-38854B945152}" type="sibTrans" cxnId="{42C83D15-DA77-4553-8FD6-2FD6395C47CC}">
      <dgm:prSet/>
      <dgm:spPr/>
      <dgm:t>
        <a:bodyPr/>
        <a:lstStyle/>
        <a:p>
          <a:endParaRPr lang="en-US"/>
        </a:p>
      </dgm:t>
    </dgm:pt>
    <dgm:pt modelId="{8BC06B23-A57A-484A-B57D-238C36D06169}">
      <dgm:prSet phldrT="[Text]"/>
      <dgm:spPr/>
      <dgm:t>
        <a:bodyPr/>
        <a:lstStyle/>
        <a:p>
          <a:r>
            <a:rPr lang="en-US" dirty="0" smtClean="0"/>
            <a:t>Team Player</a:t>
          </a:r>
          <a:endParaRPr lang="en-US" dirty="0"/>
        </a:p>
      </dgm:t>
    </dgm:pt>
    <dgm:pt modelId="{6850F32F-3F12-4A73-9759-421941F7D3B7}" type="parTrans" cxnId="{3F861C6A-1B5D-49F5-A8C2-06E79201F1D8}">
      <dgm:prSet/>
      <dgm:spPr/>
      <dgm:t>
        <a:bodyPr/>
        <a:lstStyle/>
        <a:p>
          <a:endParaRPr lang="en-US"/>
        </a:p>
      </dgm:t>
    </dgm:pt>
    <dgm:pt modelId="{4C8001E9-7CB8-4B88-A261-4FAB69B3ED47}" type="sibTrans" cxnId="{3F861C6A-1B5D-49F5-A8C2-06E79201F1D8}">
      <dgm:prSet/>
      <dgm:spPr/>
      <dgm:t>
        <a:bodyPr/>
        <a:lstStyle/>
        <a:p>
          <a:endParaRPr lang="en-US"/>
        </a:p>
      </dgm:t>
    </dgm:pt>
    <dgm:pt modelId="{FEFCA400-2000-499D-9103-F8FC6DA916AB}">
      <dgm:prSet phldrT="[Text]"/>
      <dgm:spPr/>
      <dgm:t>
        <a:bodyPr/>
        <a:lstStyle/>
        <a:p>
          <a:r>
            <a:rPr lang="en-US" dirty="0" smtClean="0"/>
            <a:t>Extended Team</a:t>
          </a:r>
          <a:endParaRPr lang="en-US" dirty="0"/>
        </a:p>
      </dgm:t>
    </dgm:pt>
    <dgm:pt modelId="{463D757C-4F67-4374-A582-7C0D320D041B}" type="parTrans" cxnId="{4A1F9796-045C-4726-ACE6-E0BC4249194D}">
      <dgm:prSet/>
      <dgm:spPr/>
      <dgm:t>
        <a:bodyPr/>
        <a:lstStyle/>
        <a:p>
          <a:endParaRPr lang="en-US"/>
        </a:p>
      </dgm:t>
    </dgm:pt>
    <dgm:pt modelId="{B786F0C0-905D-4C81-ADC9-BA4A2C507CF7}" type="sibTrans" cxnId="{4A1F9796-045C-4726-ACE6-E0BC4249194D}">
      <dgm:prSet/>
      <dgm:spPr/>
      <dgm:t>
        <a:bodyPr/>
        <a:lstStyle/>
        <a:p>
          <a:endParaRPr lang="en-US"/>
        </a:p>
      </dgm:t>
    </dgm:pt>
    <dgm:pt modelId="{8D0ADEC0-409E-451B-9EA9-F19D59A63962}">
      <dgm:prSet phldrT="[Text]"/>
      <dgm:spPr/>
      <dgm:t>
        <a:bodyPr/>
        <a:lstStyle/>
        <a:p>
          <a:r>
            <a:rPr lang="en-US" dirty="0" smtClean="0"/>
            <a:t>Execution</a:t>
          </a:r>
          <a:endParaRPr lang="en-US" dirty="0"/>
        </a:p>
      </dgm:t>
    </dgm:pt>
    <dgm:pt modelId="{9AAF2F38-C8AD-4EFF-860E-6C904653C882}" type="parTrans" cxnId="{5006DBA8-4CFA-40D8-8C1B-DE7FC8E3C2AD}">
      <dgm:prSet/>
      <dgm:spPr/>
      <dgm:t>
        <a:bodyPr/>
        <a:lstStyle/>
        <a:p>
          <a:endParaRPr lang="en-US"/>
        </a:p>
      </dgm:t>
    </dgm:pt>
    <dgm:pt modelId="{D88710CB-68B1-41D0-98E4-AF1D763BBD7E}" type="sibTrans" cxnId="{5006DBA8-4CFA-40D8-8C1B-DE7FC8E3C2AD}">
      <dgm:prSet/>
      <dgm:spPr/>
      <dgm:t>
        <a:bodyPr/>
        <a:lstStyle/>
        <a:p>
          <a:endParaRPr lang="en-US"/>
        </a:p>
      </dgm:t>
    </dgm:pt>
    <dgm:pt modelId="{634E8EAD-4F1C-415E-B22B-C117E681E567}">
      <dgm:prSet phldrT="[Text]"/>
      <dgm:spPr/>
      <dgm:t>
        <a:bodyPr/>
        <a:lstStyle/>
        <a:p>
          <a:r>
            <a:rPr lang="en-US" dirty="0" smtClean="0"/>
            <a:t>Deliver Projects</a:t>
          </a:r>
          <a:endParaRPr lang="en-US" dirty="0"/>
        </a:p>
      </dgm:t>
    </dgm:pt>
    <dgm:pt modelId="{04999EF6-3BC8-47B3-9519-4CB822AE1A1D}" type="parTrans" cxnId="{95B9D894-03A2-41DE-AFC1-C673AF5B6053}">
      <dgm:prSet/>
      <dgm:spPr/>
      <dgm:t>
        <a:bodyPr/>
        <a:lstStyle/>
        <a:p>
          <a:endParaRPr lang="en-US"/>
        </a:p>
      </dgm:t>
    </dgm:pt>
    <dgm:pt modelId="{AB3A0708-14AA-4AAF-8C72-38ACFBFD1510}" type="sibTrans" cxnId="{95B9D894-03A2-41DE-AFC1-C673AF5B6053}">
      <dgm:prSet/>
      <dgm:spPr/>
      <dgm:t>
        <a:bodyPr/>
        <a:lstStyle/>
        <a:p>
          <a:endParaRPr lang="en-US"/>
        </a:p>
      </dgm:t>
    </dgm:pt>
    <dgm:pt modelId="{4031DFE2-3D0F-4452-A182-E8A225970E4F}">
      <dgm:prSet phldrT="[Text]"/>
      <dgm:spPr/>
      <dgm:t>
        <a:bodyPr/>
        <a:lstStyle/>
        <a:p>
          <a:r>
            <a:rPr lang="en-US" dirty="0" smtClean="0"/>
            <a:t>Retain</a:t>
          </a:r>
          <a:endParaRPr lang="en-US" dirty="0"/>
        </a:p>
      </dgm:t>
    </dgm:pt>
    <dgm:pt modelId="{E5FB4CEA-0C54-413E-89BE-C98B68EB3974}" type="parTrans" cxnId="{1A6A0F5C-5D5E-43A5-81AF-F60FC03D953B}">
      <dgm:prSet/>
      <dgm:spPr/>
      <dgm:t>
        <a:bodyPr/>
        <a:lstStyle/>
        <a:p>
          <a:endParaRPr lang="en-US"/>
        </a:p>
      </dgm:t>
    </dgm:pt>
    <dgm:pt modelId="{DFC245E7-C922-4841-8418-467369416C51}" type="sibTrans" cxnId="{1A6A0F5C-5D5E-43A5-81AF-F60FC03D953B}">
      <dgm:prSet/>
      <dgm:spPr/>
      <dgm:t>
        <a:bodyPr/>
        <a:lstStyle/>
        <a:p>
          <a:endParaRPr lang="en-US"/>
        </a:p>
      </dgm:t>
    </dgm:pt>
    <dgm:pt modelId="{314B9FF1-3AAC-45B7-9EBA-4F57B0CE9EF0}">
      <dgm:prSet phldrT="[Text]"/>
      <dgm:spPr/>
      <dgm:t>
        <a:bodyPr/>
        <a:lstStyle/>
        <a:p>
          <a:r>
            <a:rPr lang="en-US" dirty="0" smtClean="0"/>
            <a:t>Servant Leader</a:t>
          </a:r>
          <a:endParaRPr lang="en-US" dirty="0"/>
        </a:p>
      </dgm:t>
    </dgm:pt>
    <dgm:pt modelId="{FECFC8E6-B0DF-42D9-A130-80134D4DE385}" type="parTrans" cxnId="{3C553A80-1D98-48A9-9721-8DF06849C023}">
      <dgm:prSet/>
      <dgm:spPr/>
      <dgm:t>
        <a:bodyPr/>
        <a:lstStyle/>
        <a:p>
          <a:endParaRPr lang="en-US"/>
        </a:p>
      </dgm:t>
    </dgm:pt>
    <dgm:pt modelId="{8F722105-E244-4AF5-B788-05CE2CBF37BE}" type="sibTrans" cxnId="{3C553A80-1D98-48A9-9721-8DF06849C023}">
      <dgm:prSet/>
      <dgm:spPr/>
      <dgm:t>
        <a:bodyPr/>
        <a:lstStyle/>
        <a:p>
          <a:endParaRPr lang="en-US"/>
        </a:p>
      </dgm:t>
    </dgm:pt>
    <dgm:pt modelId="{53E106FA-8950-416F-88C7-FFA7AF4F12AE}">
      <dgm:prSet phldrT="[Text]"/>
      <dgm:spPr/>
      <dgm:t>
        <a:bodyPr/>
        <a:lstStyle/>
        <a:p>
          <a:r>
            <a:rPr lang="en-US" dirty="0" smtClean="0"/>
            <a:t>Expectations</a:t>
          </a:r>
          <a:endParaRPr lang="en-US" dirty="0"/>
        </a:p>
      </dgm:t>
    </dgm:pt>
    <dgm:pt modelId="{2A355ABD-E0F4-4E01-92B1-5A354DDC4CF2}" type="parTrans" cxnId="{2D7EAE49-9120-4E49-B0B7-5D6505F9E6C8}">
      <dgm:prSet/>
      <dgm:spPr/>
      <dgm:t>
        <a:bodyPr/>
        <a:lstStyle/>
        <a:p>
          <a:endParaRPr lang="en-US"/>
        </a:p>
      </dgm:t>
    </dgm:pt>
    <dgm:pt modelId="{0B1B68B2-A3CE-4631-8878-F3986D5A39E5}" type="sibTrans" cxnId="{2D7EAE49-9120-4E49-B0B7-5D6505F9E6C8}">
      <dgm:prSet/>
      <dgm:spPr/>
      <dgm:t>
        <a:bodyPr/>
        <a:lstStyle/>
        <a:p>
          <a:endParaRPr lang="en-US"/>
        </a:p>
      </dgm:t>
    </dgm:pt>
    <dgm:pt modelId="{D0910633-567B-4B82-93EC-C0473D80140F}">
      <dgm:prSet phldrT="[Text]"/>
      <dgm:spPr/>
      <dgm:t>
        <a:bodyPr/>
        <a:lstStyle/>
        <a:p>
          <a:r>
            <a:rPr lang="en-US" dirty="0" smtClean="0"/>
            <a:t>Communication</a:t>
          </a:r>
          <a:endParaRPr lang="en-US" dirty="0"/>
        </a:p>
      </dgm:t>
    </dgm:pt>
    <dgm:pt modelId="{B0194532-6DAF-4545-8F8E-57D11364B317}" type="parTrans" cxnId="{6C771ECE-A497-4B53-B830-8D9D3D6A6915}">
      <dgm:prSet/>
      <dgm:spPr/>
      <dgm:t>
        <a:bodyPr/>
        <a:lstStyle/>
        <a:p>
          <a:endParaRPr lang="en-US"/>
        </a:p>
      </dgm:t>
    </dgm:pt>
    <dgm:pt modelId="{4FE8DD58-2412-4416-A098-251FC823D43B}" type="sibTrans" cxnId="{6C771ECE-A497-4B53-B830-8D9D3D6A6915}">
      <dgm:prSet/>
      <dgm:spPr/>
      <dgm:t>
        <a:bodyPr/>
        <a:lstStyle/>
        <a:p>
          <a:endParaRPr lang="en-US"/>
        </a:p>
      </dgm:t>
    </dgm:pt>
    <dgm:pt modelId="{4BCF326D-C0C7-4E24-800C-E44D351AA4A6}">
      <dgm:prSet phldrT="[Text]"/>
      <dgm:spPr/>
      <dgm:t>
        <a:bodyPr/>
        <a:lstStyle/>
        <a:p>
          <a:r>
            <a:rPr lang="en-US" dirty="0" smtClean="0"/>
            <a:t>Transparency</a:t>
          </a:r>
          <a:endParaRPr lang="en-US" dirty="0"/>
        </a:p>
      </dgm:t>
    </dgm:pt>
    <dgm:pt modelId="{AD91624F-C0E6-4980-B580-BCCCE60AC6BE}" type="parTrans" cxnId="{A9E5A910-A7FA-4B3A-AE88-8AD2C0801436}">
      <dgm:prSet/>
      <dgm:spPr/>
      <dgm:t>
        <a:bodyPr/>
        <a:lstStyle/>
        <a:p>
          <a:endParaRPr lang="en-US"/>
        </a:p>
      </dgm:t>
    </dgm:pt>
    <dgm:pt modelId="{05D64E4A-573C-4466-8252-668729E636FA}" type="sibTrans" cxnId="{A9E5A910-A7FA-4B3A-AE88-8AD2C0801436}">
      <dgm:prSet/>
      <dgm:spPr/>
      <dgm:t>
        <a:bodyPr/>
        <a:lstStyle/>
        <a:p>
          <a:endParaRPr lang="en-US"/>
        </a:p>
      </dgm:t>
    </dgm:pt>
    <dgm:pt modelId="{9D08ABC1-2C94-49E8-ADD2-7706AE09B700}">
      <dgm:prSet phldrT="[Text]"/>
      <dgm:spPr/>
      <dgm:t>
        <a:bodyPr/>
        <a:lstStyle/>
        <a:p>
          <a:r>
            <a:rPr lang="en-US" dirty="0" smtClean="0"/>
            <a:t>Quality</a:t>
          </a:r>
          <a:endParaRPr lang="en-US" dirty="0"/>
        </a:p>
      </dgm:t>
    </dgm:pt>
    <dgm:pt modelId="{772D7A3B-4E6F-4E3F-8D51-F4F876A0CE00}" type="parTrans" cxnId="{4B249934-849D-4332-9E63-257FBEEBEC40}">
      <dgm:prSet/>
      <dgm:spPr/>
      <dgm:t>
        <a:bodyPr/>
        <a:lstStyle/>
        <a:p>
          <a:endParaRPr lang="en-US"/>
        </a:p>
      </dgm:t>
    </dgm:pt>
    <dgm:pt modelId="{8A5407FC-91F8-42DD-B700-FC1EA5209F13}" type="sibTrans" cxnId="{4B249934-849D-4332-9E63-257FBEEBEC40}">
      <dgm:prSet/>
      <dgm:spPr/>
      <dgm:t>
        <a:bodyPr/>
        <a:lstStyle/>
        <a:p>
          <a:endParaRPr lang="en-US"/>
        </a:p>
      </dgm:t>
    </dgm:pt>
    <dgm:pt modelId="{6829ED6E-58BB-4795-8185-8B583B4F6444}">
      <dgm:prSet phldrT="[Text]"/>
      <dgm:spPr/>
      <dgm:t>
        <a:bodyPr/>
        <a:lstStyle/>
        <a:p>
          <a:r>
            <a:rPr lang="en-US" dirty="0" smtClean="0"/>
            <a:t>Sustainability</a:t>
          </a:r>
          <a:endParaRPr lang="en-US" dirty="0"/>
        </a:p>
      </dgm:t>
    </dgm:pt>
    <dgm:pt modelId="{2599FB8F-07C7-48A2-979E-E9A5B42C64E6}" type="parTrans" cxnId="{01A48529-631E-4C9C-BA26-B6FF540B0FF5}">
      <dgm:prSet/>
      <dgm:spPr/>
      <dgm:t>
        <a:bodyPr/>
        <a:lstStyle/>
        <a:p>
          <a:endParaRPr lang="en-US"/>
        </a:p>
      </dgm:t>
    </dgm:pt>
    <dgm:pt modelId="{67480FF6-A466-4001-817E-A694896CE6DB}" type="sibTrans" cxnId="{01A48529-631E-4C9C-BA26-B6FF540B0FF5}">
      <dgm:prSet/>
      <dgm:spPr/>
      <dgm:t>
        <a:bodyPr/>
        <a:lstStyle/>
        <a:p>
          <a:endParaRPr lang="en-US"/>
        </a:p>
      </dgm:t>
    </dgm:pt>
    <dgm:pt modelId="{03734439-0F7C-4D20-B39B-F9A644C2D822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6DE26BAF-007F-40D5-BEBF-B7B3B287EE39}" type="parTrans" cxnId="{63B8E0FE-3D79-41D8-ADFF-C370F5F435E6}">
      <dgm:prSet/>
      <dgm:spPr/>
      <dgm:t>
        <a:bodyPr/>
        <a:lstStyle/>
        <a:p>
          <a:endParaRPr lang="en-US"/>
        </a:p>
      </dgm:t>
    </dgm:pt>
    <dgm:pt modelId="{8250B909-9C1D-4E38-85CB-CC0AC5D0E357}" type="sibTrans" cxnId="{63B8E0FE-3D79-41D8-ADFF-C370F5F435E6}">
      <dgm:prSet/>
      <dgm:spPr/>
      <dgm:t>
        <a:bodyPr/>
        <a:lstStyle/>
        <a:p>
          <a:endParaRPr lang="en-US"/>
        </a:p>
      </dgm:t>
    </dgm:pt>
    <dgm:pt modelId="{CBADAB29-768C-4175-824C-48563BE28DCE}" type="pres">
      <dgm:prSet presAssocID="{25A12AC5-3BBF-4312-BA18-84694BE827F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ACBCE9-4F18-4E5D-BA49-5AB5D271E575}" type="pres">
      <dgm:prSet presAssocID="{6059AC7B-25B7-48D2-B6A5-38B8E2B98ED9}" presName="composite" presStyleCnt="0"/>
      <dgm:spPr/>
    </dgm:pt>
    <dgm:pt modelId="{F09AA571-3F8B-4B8F-B695-EE629D6F8228}" type="pres">
      <dgm:prSet presAssocID="{6059AC7B-25B7-48D2-B6A5-38B8E2B98ED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457559-FF69-44CF-B906-14385D674381}" type="pres">
      <dgm:prSet presAssocID="{6059AC7B-25B7-48D2-B6A5-38B8E2B98ED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4EC37-7FCA-42E5-BA72-11ECBD761E98}" type="pres">
      <dgm:prSet presAssocID="{C2DBFEA0-817D-47F9-BFBF-DDA7BE9B089E}" presName="space" presStyleCnt="0"/>
      <dgm:spPr/>
    </dgm:pt>
    <dgm:pt modelId="{4240A495-778D-4829-B587-D9CC6435CAA0}" type="pres">
      <dgm:prSet presAssocID="{5ADB0156-B418-4B74-A77A-4F5904EBD93A}" presName="composite" presStyleCnt="0"/>
      <dgm:spPr/>
    </dgm:pt>
    <dgm:pt modelId="{B28930CE-2C2C-43A7-BE7A-ADB9FC9EF592}" type="pres">
      <dgm:prSet presAssocID="{5ADB0156-B418-4B74-A77A-4F5904EBD93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0D5AB-E62A-4346-A3BD-0FA07A724A10}" type="pres">
      <dgm:prSet presAssocID="{5ADB0156-B418-4B74-A77A-4F5904EBD93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8B295-AEFD-4810-A524-E5F541B3175F}" type="pres">
      <dgm:prSet presAssocID="{E0B99436-FF26-4C24-B927-38854B945152}" presName="space" presStyleCnt="0"/>
      <dgm:spPr/>
    </dgm:pt>
    <dgm:pt modelId="{0737FC1F-FFA9-4717-B18C-50FCE02257F5}" type="pres">
      <dgm:prSet presAssocID="{8D0ADEC0-409E-451B-9EA9-F19D59A63962}" presName="composite" presStyleCnt="0"/>
      <dgm:spPr/>
    </dgm:pt>
    <dgm:pt modelId="{904F8F32-0BFF-4F7A-ADD3-5E09977CDDF5}" type="pres">
      <dgm:prSet presAssocID="{8D0ADEC0-409E-451B-9EA9-F19D59A6396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578D3E-7474-45FC-99D4-FA28BE87089A}" type="pres">
      <dgm:prSet presAssocID="{8D0ADEC0-409E-451B-9EA9-F19D59A6396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D8AA41-60AD-42A3-B485-C4EFCA9C404D}" type="presOf" srcId="{4BCF326D-C0C7-4E24-800C-E44D351AA4A6}" destId="{33578D3E-7474-45FC-99D4-FA28BE87089A}" srcOrd="0" destOrd="1" presId="urn:microsoft.com/office/officeart/2005/8/layout/hList1"/>
    <dgm:cxn modelId="{C29F921C-2E8F-4A79-BD59-708968384C20}" type="presOf" srcId="{6059AC7B-25B7-48D2-B6A5-38B8E2B98ED9}" destId="{F09AA571-3F8B-4B8F-B695-EE629D6F8228}" srcOrd="0" destOrd="0" presId="urn:microsoft.com/office/officeart/2005/8/layout/hList1"/>
    <dgm:cxn modelId="{1A6A0F5C-5D5E-43A5-81AF-F60FC03D953B}" srcId="{6059AC7B-25B7-48D2-B6A5-38B8E2B98ED9}" destId="{4031DFE2-3D0F-4452-A182-E8A225970E4F}" srcOrd="2" destOrd="0" parTransId="{E5FB4CEA-0C54-413E-89BE-C98B68EB3974}" sibTransId="{DFC245E7-C922-4841-8418-467369416C51}"/>
    <dgm:cxn modelId="{4B249934-849D-4332-9E63-257FBEEBEC40}" srcId="{8D0ADEC0-409E-451B-9EA9-F19D59A63962}" destId="{9D08ABC1-2C94-49E8-ADD2-7706AE09B700}" srcOrd="2" destOrd="0" parTransId="{772D7A3B-4E6F-4E3F-8D51-F4F876A0CE00}" sibTransId="{8A5407FC-91F8-42DD-B700-FC1EA5209F13}"/>
    <dgm:cxn modelId="{FF8E9A75-D2BD-4E32-9424-C6E134C03E91}" type="presOf" srcId="{5E5975E5-7A36-4603-BD05-B3926C92AC9C}" destId="{BE457559-FF69-44CF-B906-14385D674381}" srcOrd="0" destOrd="0" presId="urn:microsoft.com/office/officeart/2005/8/layout/hList1"/>
    <dgm:cxn modelId="{8804ABF1-7762-43F9-BA5B-47D7C20A86BE}" srcId="{6059AC7B-25B7-48D2-B6A5-38B8E2B98ED9}" destId="{5E5975E5-7A36-4603-BD05-B3926C92AC9C}" srcOrd="0" destOrd="0" parTransId="{29FEB15A-5462-4793-BFC6-A0B87D634091}" sibTransId="{B5C6A146-F17A-4DB6-B72E-BEA483D23D17}"/>
    <dgm:cxn modelId="{0E37D7EA-096A-43CB-A4B1-0601F68B7ED0}" type="presOf" srcId="{BA3B19DE-D63F-498C-855D-0EB638820C58}" destId="{BE457559-FF69-44CF-B906-14385D674381}" srcOrd="0" destOrd="1" presId="urn:microsoft.com/office/officeart/2005/8/layout/hList1"/>
    <dgm:cxn modelId="{C719FBBE-41FF-41A3-B50B-BB5A8610B65D}" type="presOf" srcId="{5ADB0156-B418-4B74-A77A-4F5904EBD93A}" destId="{B28930CE-2C2C-43A7-BE7A-ADB9FC9EF592}" srcOrd="0" destOrd="0" presId="urn:microsoft.com/office/officeart/2005/8/layout/hList1"/>
    <dgm:cxn modelId="{A9E5A910-A7FA-4B3A-AE88-8AD2C0801436}" srcId="{8D0ADEC0-409E-451B-9EA9-F19D59A63962}" destId="{4BCF326D-C0C7-4E24-800C-E44D351AA4A6}" srcOrd="1" destOrd="0" parTransId="{AD91624F-C0E6-4980-B580-BCCCE60AC6BE}" sibTransId="{05D64E4A-573C-4466-8252-668729E636FA}"/>
    <dgm:cxn modelId="{6C771ECE-A497-4B53-B830-8D9D3D6A6915}" srcId="{5ADB0156-B418-4B74-A77A-4F5904EBD93A}" destId="{D0910633-567B-4B82-93EC-C0473D80140F}" srcOrd="3" destOrd="0" parTransId="{B0194532-6DAF-4545-8F8E-57D11364B317}" sibTransId="{4FE8DD58-2412-4416-A098-251FC823D43B}"/>
    <dgm:cxn modelId="{4A1F9796-045C-4726-ACE6-E0BC4249194D}" srcId="{5ADB0156-B418-4B74-A77A-4F5904EBD93A}" destId="{FEFCA400-2000-499D-9103-F8FC6DA916AB}" srcOrd="1" destOrd="0" parTransId="{463D757C-4F67-4374-A582-7C0D320D041B}" sibTransId="{B786F0C0-905D-4C81-ADC9-BA4A2C507CF7}"/>
    <dgm:cxn modelId="{95B9D894-03A2-41DE-AFC1-C673AF5B6053}" srcId="{8D0ADEC0-409E-451B-9EA9-F19D59A63962}" destId="{634E8EAD-4F1C-415E-B22B-C117E681E567}" srcOrd="0" destOrd="0" parTransId="{04999EF6-3BC8-47B3-9519-4CB822AE1A1D}" sibTransId="{AB3A0708-14AA-4AAF-8C72-38ACFBFD1510}"/>
    <dgm:cxn modelId="{2D7EAE49-9120-4E49-B0B7-5D6505F9E6C8}" srcId="{5ADB0156-B418-4B74-A77A-4F5904EBD93A}" destId="{53E106FA-8950-416F-88C7-FFA7AF4F12AE}" srcOrd="2" destOrd="0" parTransId="{2A355ABD-E0F4-4E01-92B1-5A354DDC4CF2}" sibTransId="{0B1B68B2-A3CE-4631-8878-F3986D5A39E5}"/>
    <dgm:cxn modelId="{72E9DDBF-02EA-408C-8C6C-33C0662492C3}" type="presOf" srcId="{8D0ADEC0-409E-451B-9EA9-F19D59A63962}" destId="{904F8F32-0BFF-4F7A-ADD3-5E09977CDDF5}" srcOrd="0" destOrd="0" presId="urn:microsoft.com/office/officeart/2005/8/layout/hList1"/>
    <dgm:cxn modelId="{3C553A80-1D98-48A9-9721-8DF06849C023}" srcId="{6059AC7B-25B7-48D2-B6A5-38B8E2B98ED9}" destId="{314B9FF1-3AAC-45B7-9EBA-4F57B0CE9EF0}" srcOrd="3" destOrd="0" parTransId="{FECFC8E6-B0DF-42D9-A130-80134D4DE385}" sibTransId="{8F722105-E244-4AF5-B788-05CE2CBF37BE}"/>
    <dgm:cxn modelId="{3F861C6A-1B5D-49F5-A8C2-06E79201F1D8}" srcId="{5ADB0156-B418-4B74-A77A-4F5904EBD93A}" destId="{8BC06B23-A57A-484A-B57D-238C36D06169}" srcOrd="0" destOrd="0" parTransId="{6850F32F-3F12-4A73-9759-421941F7D3B7}" sibTransId="{4C8001E9-7CB8-4B88-A261-4FAB69B3ED47}"/>
    <dgm:cxn modelId="{030185FC-C49C-4812-B4EF-0137738A1967}" type="presOf" srcId="{03734439-0F7C-4D20-B39B-F9A644C2D822}" destId="{33578D3E-7474-45FC-99D4-FA28BE87089A}" srcOrd="0" destOrd="3" presId="urn:microsoft.com/office/officeart/2005/8/layout/hList1"/>
    <dgm:cxn modelId="{DE2D7713-6B6A-4D2A-8A22-97615E5B32FD}" type="presOf" srcId="{314B9FF1-3AAC-45B7-9EBA-4F57B0CE9EF0}" destId="{BE457559-FF69-44CF-B906-14385D674381}" srcOrd="0" destOrd="3" presId="urn:microsoft.com/office/officeart/2005/8/layout/hList1"/>
    <dgm:cxn modelId="{F9CF2B64-C940-49E1-B3E3-D5E168594FA0}" type="presOf" srcId="{4031DFE2-3D0F-4452-A182-E8A225970E4F}" destId="{BE457559-FF69-44CF-B906-14385D674381}" srcOrd="0" destOrd="2" presId="urn:microsoft.com/office/officeart/2005/8/layout/hList1"/>
    <dgm:cxn modelId="{42C83D15-DA77-4553-8FD6-2FD6395C47CC}" srcId="{25A12AC5-3BBF-4312-BA18-84694BE827F8}" destId="{5ADB0156-B418-4B74-A77A-4F5904EBD93A}" srcOrd="1" destOrd="0" parTransId="{7A93361A-BDDA-4E83-A910-BA8596F0301F}" sibTransId="{E0B99436-FF26-4C24-B927-38854B945152}"/>
    <dgm:cxn modelId="{5006DBA8-4CFA-40D8-8C1B-DE7FC8E3C2AD}" srcId="{25A12AC5-3BBF-4312-BA18-84694BE827F8}" destId="{8D0ADEC0-409E-451B-9EA9-F19D59A63962}" srcOrd="2" destOrd="0" parTransId="{9AAF2F38-C8AD-4EFF-860E-6C904653C882}" sibTransId="{D88710CB-68B1-41D0-98E4-AF1D763BBD7E}"/>
    <dgm:cxn modelId="{8D534B6B-E4DE-4EB5-ADF1-38F54DE0BD3B}" type="presOf" srcId="{6829ED6E-58BB-4795-8185-8B583B4F6444}" destId="{33578D3E-7474-45FC-99D4-FA28BE87089A}" srcOrd="0" destOrd="4" presId="urn:microsoft.com/office/officeart/2005/8/layout/hList1"/>
    <dgm:cxn modelId="{10C3F237-AAF8-45EB-B465-424EC362A579}" type="presOf" srcId="{FEFCA400-2000-499D-9103-F8FC6DA916AB}" destId="{9DB0D5AB-E62A-4346-A3BD-0FA07A724A10}" srcOrd="0" destOrd="1" presId="urn:microsoft.com/office/officeart/2005/8/layout/hList1"/>
    <dgm:cxn modelId="{84DD4EA1-DD24-4BC7-8AFE-FCDCD0D5A624}" type="presOf" srcId="{634E8EAD-4F1C-415E-B22B-C117E681E567}" destId="{33578D3E-7474-45FC-99D4-FA28BE87089A}" srcOrd="0" destOrd="0" presId="urn:microsoft.com/office/officeart/2005/8/layout/hList1"/>
    <dgm:cxn modelId="{2288D50D-3677-4D69-9042-A8D51C6DBAE1}" type="presOf" srcId="{8BC06B23-A57A-484A-B57D-238C36D06169}" destId="{9DB0D5AB-E62A-4346-A3BD-0FA07A724A10}" srcOrd="0" destOrd="0" presId="urn:microsoft.com/office/officeart/2005/8/layout/hList1"/>
    <dgm:cxn modelId="{AD00AD75-38C4-47C9-AB03-78EAC611B337}" type="presOf" srcId="{53E106FA-8950-416F-88C7-FFA7AF4F12AE}" destId="{9DB0D5AB-E62A-4346-A3BD-0FA07A724A10}" srcOrd="0" destOrd="2" presId="urn:microsoft.com/office/officeart/2005/8/layout/hList1"/>
    <dgm:cxn modelId="{0D2A020C-0208-4200-B355-A78497C2BE1E}" srcId="{6059AC7B-25B7-48D2-B6A5-38B8E2B98ED9}" destId="{BA3B19DE-D63F-498C-855D-0EB638820C58}" srcOrd="1" destOrd="0" parTransId="{AC9F642C-C534-4132-8C25-A0F5EA5F88FA}" sibTransId="{E8666020-0688-4563-8C2F-15EB09F39D3D}"/>
    <dgm:cxn modelId="{8632A983-CD3D-4968-89D8-1F276982DCA1}" type="presOf" srcId="{D0910633-567B-4B82-93EC-C0473D80140F}" destId="{9DB0D5AB-E62A-4346-A3BD-0FA07A724A10}" srcOrd="0" destOrd="3" presId="urn:microsoft.com/office/officeart/2005/8/layout/hList1"/>
    <dgm:cxn modelId="{C532EEBF-5414-4E55-8544-1EA30AEE2B9C}" type="presOf" srcId="{9D08ABC1-2C94-49E8-ADD2-7706AE09B700}" destId="{33578D3E-7474-45FC-99D4-FA28BE87089A}" srcOrd="0" destOrd="2" presId="urn:microsoft.com/office/officeart/2005/8/layout/hList1"/>
    <dgm:cxn modelId="{01A48529-631E-4C9C-BA26-B6FF540B0FF5}" srcId="{8D0ADEC0-409E-451B-9EA9-F19D59A63962}" destId="{6829ED6E-58BB-4795-8185-8B583B4F6444}" srcOrd="4" destOrd="0" parTransId="{2599FB8F-07C7-48A2-979E-E9A5B42C64E6}" sibTransId="{67480FF6-A466-4001-817E-A694896CE6DB}"/>
    <dgm:cxn modelId="{23EFF157-0BF8-49A3-96C8-597AB1213D35}" type="presOf" srcId="{25A12AC5-3BBF-4312-BA18-84694BE827F8}" destId="{CBADAB29-768C-4175-824C-48563BE28DCE}" srcOrd="0" destOrd="0" presId="urn:microsoft.com/office/officeart/2005/8/layout/hList1"/>
    <dgm:cxn modelId="{63B8E0FE-3D79-41D8-ADFF-C370F5F435E6}" srcId="{8D0ADEC0-409E-451B-9EA9-F19D59A63962}" destId="{03734439-0F7C-4D20-B39B-F9A644C2D822}" srcOrd="3" destOrd="0" parTransId="{6DE26BAF-007F-40D5-BEBF-B7B3B287EE39}" sibTransId="{8250B909-9C1D-4E38-85CB-CC0AC5D0E357}"/>
    <dgm:cxn modelId="{E97ECA46-1FCC-436E-91D2-52B82FA8EF5E}" srcId="{25A12AC5-3BBF-4312-BA18-84694BE827F8}" destId="{6059AC7B-25B7-48D2-B6A5-38B8E2B98ED9}" srcOrd="0" destOrd="0" parTransId="{82FFA915-A3EC-4F88-9EFF-D246B0644700}" sibTransId="{C2DBFEA0-817D-47F9-BFBF-DDA7BE9B089E}"/>
    <dgm:cxn modelId="{12B89E99-4B34-4434-8D36-A2A944D87B6D}" type="presParOf" srcId="{CBADAB29-768C-4175-824C-48563BE28DCE}" destId="{47ACBCE9-4F18-4E5D-BA49-5AB5D271E575}" srcOrd="0" destOrd="0" presId="urn:microsoft.com/office/officeart/2005/8/layout/hList1"/>
    <dgm:cxn modelId="{582E9DD8-43D3-435B-9DD3-7D4BE899EA23}" type="presParOf" srcId="{47ACBCE9-4F18-4E5D-BA49-5AB5D271E575}" destId="{F09AA571-3F8B-4B8F-B695-EE629D6F8228}" srcOrd="0" destOrd="0" presId="urn:microsoft.com/office/officeart/2005/8/layout/hList1"/>
    <dgm:cxn modelId="{4C03D9A8-F19B-452F-8422-D6B8094B32B2}" type="presParOf" srcId="{47ACBCE9-4F18-4E5D-BA49-5AB5D271E575}" destId="{BE457559-FF69-44CF-B906-14385D674381}" srcOrd="1" destOrd="0" presId="urn:microsoft.com/office/officeart/2005/8/layout/hList1"/>
    <dgm:cxn modelId="{910E1F55-E8F0-496F-8632-6FC027988097}" type="presParOf" srcId="{CBADAB29-768C-4175-824C-48563BE28DCE}" destId="{5084EC37-7FCA-42E5-BA72-11ECBD761E98}" srcOrd="1" destOrd="0" presId="urn:microsoft.com/office/officeart/2005/8/layout/hList1"/>
    <dgm:cxn modelId="{CBCE67F6-CB36-4F29-A86E-D848709940D5}" type="presParOf" srcId="{CBADAB29-768C-4175-824C-48563BE28DCE}" destId="{4240A495-778D-4829-B587-D9CC6435CAA0}" srcOrd="2" destOrd="0" presId="urn:microsoft.com/office/officeart/2005/8/layout/hList1"/>
    <dgm:cxn modelId="{A5D8675E-5F9B-4FA2-B3AD-FF32BA2037A7}" type="presParOf" srcId="{4240A495-778D-4829-B587-D9CC6435CAA0}" destId="{B28930CE-2C2C-43A7-BE7A-ADB9FC9EF592}" srcOrd="0" destOrd="0" presId="urn:microsoft.com/office/officeart/2005/8/layout/hList1"/>
    <dgm:cxn modelId="{07B5B0E5-D933-4F55-9959-48E9144C92BA}" type="presParOf" srcId="{4240A495-778D-4829-B587-D9CC6435CAA0}" destId="{9DB0D5AB-E62A-4346-A3BD-0FA07A724A10}" srcOrd="1" destOrd="0" presId="urn:microsoft.com/office/officeart/2005/8/layout/hList1"/>
    <dgm:cxn modelId="{4E86A866-9FED-4ED2-87BD-212E0EB58951}" type="presParOf" srcId="{CBADAB29-768C-4175-824C-48563BE28DCE}" destId="{E168B295-AEFD-4810-A524-E5F541B3175F}" srcOrd="3" destOrd="0" presId="urn:microsoft.com/office/officeart/2005/8/layout/hList1"/>
    <dgm:cxn modelId="{37953D6A-25E7-4CF9-A0C4-6F52F39453B4}" type="presParOf" srcId="{CBADAB29-768C-4175-824C-48563BE28DCE}" destId="{0737FC1F-FFA9-4717-B18C-50FCE02257F5}" srcOrd="4" destOrd="0" presId="urn:microsoft.com/office/officeart/2005/8/layout/hList1"/>
    <dgm:cxn modelId="{5C533928-F7E6-4BCD-B06A-4B19DE9E58C5}" type="presParOf" srcId="{0737FC1F-FFA9-4717-B18C-50FCE02257F5}" destId="{904F8F32-0BFF-4F7A-ADD3-5E09977CDDF5}" srcOrd="0" destOrd="0" presId="urn:microsoft.com/office/officeart/2005/8/layout/hList1"/>
    <dgm:cxn modelId="{96E44B06-F5ED-408E-B04C-429B33FDECC2}" type="presParOf" srcId="{0737FC1F-FFA9-4717-B18C-50FCE02257F5}" destId="{33578D3E-7474-45FC-99D4-FA28BE87089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27E6F3-6FC5-40D7-9543-6ABBB5CB55EA}" type="doc">
      <dgm:prSet loTypeId="urn:microsoft.com/office/officeart/2005/8/layout/pList2" loCatId="list" qsTypeId="urn:microsoft.com/office/officeart/2005/8/quickstyle/simple1" qsCatId="simple" csTypeId="urn:microsoft.com/office/officeart/2005/8/colors/colorful5" csCatId="colorful" phldr="1"/>
      <dgm:spPr/>
    </dgm:pt>
    <dgm:pt modelId="{AB8B7FE0-B35A-430D-8DD6-B850871B6342}">
      <dgm:prSet phldrT="[Text]"/>
      <dgm:spPr/>
      <dgm:t>
        <a:bodyPr/>
        <a:lstStyle/>
        <a:p>
          <a:r>
            <a:rPr lang="en-US" dirty="0" smtClean="0"/>
            <a:t>Facilitate Ideation</a:t>
          </a:r>
        </a:p>
      </dgm:t>
    </dgm:pt>
    <dgm:pt modelId="{7FAEBDCB-D9C5-4124-ACB5-4372B3114C67}" type="parTrans" cxnId="{5A79AA3C-A02B-4ADF-81D8-F845EEA197E7}">
      <dgm:prSet/>
      <dgm:spPr/>
      <dgm:t>
        <a:bodyPr/>
        <a:lstStyle/>
        <a:p>
          <a:endParaRPr lang="en-US"/>
        </a:p>
      </dgm:t>
    </dgm:pt>
    <dgm:pt modelId="{6BF94FAE-A2EF-428C-8E89-AC0FB5B7DF89}" type="sibTrans" cxnId="{5A79AA3C-A02B-4ADF-81D8-F845EEA197E7}">
      <dgm:prSet/>
      <dgm:spPr/>
      <dgm:t>
        <a:bodyPr/>
        <a:lstStyle/>
        <a:p>
          <a:endParaRPr lang="en-US"/>
        </a:p>
      </dgm:t>
    </dgm:pt>
    <dgm:pt modelId="{F8023AE7-6407-483E-9506-BAB63F8D223F}">
      <dgm:prSet phldrT="[Text]"/>
      <dgm:spPr/>
      <dgm:t>
        <a:bodyPr/>
        <a:lstStyle/>
        <a:p>
          <a:r>
            <a:rPr lang="en-US" dirty="0" smtClean="0"/>
            <a:t>How, When</a:t>
          </a:r>
          <a:endParaRPr lang="en-US" dirty="0"/>
        </a:p>
      </dgm:t>
    </dgm:pt>
    <dgm:pt modelId="{2B9810B7-ED6E-4BFD-9D21-39225981F8B4}" type="parTrans" cxnId="{FAD7CAEF-45CB-4834-A4E0-D95544D48089}">
      <dgm:prSet/>
      <dgm:spPr/>
      <dgm:t>
        <a:bodyPr/>
        <a:lstStyle/>
        <a:p>
          <a:endParaRPr lang="en-US"/>
        </a:p>
      </dgm:t>
    </dgm:pt>
    <dgm:pt modelId="{979A3734-FD81-42B6-9E04-E0FD5CCC0226}" type="sibTrans" cxnId="{FAD7CAEF-45CB-4834-A4E0-D95544D48089}">
      <dgm:prSet/>
      <dgm:spPr/>
      <dgm:t>
        <a:bodyPr/>
        <a:lstStyle/>
        <a:p>
          <a:endParaRPr lang="en-US"/>
        </a:p>
      </dgm:t>
    </dgm:pt>
    <dgm:pt modelId="{779E370E-BA4B-4BF3-9459-52CBD544D142}">
      <dgm:prSet phldrT="[Text]"/>
      <dgm:spPr/>
      <dgm:t>
        <a:bodyPr/>
        <a:lstStyle/>
        <a:p>
          <a:endParaRPr lang="en-US" dirty="0" smtClean="0"/>
        </a:p>
      </dgm:t>
    </dgm:pt>
    <dgm:pt modelId="{AE70E388-2A93-464D-ABB6-3550F18D9357}" type="parTrans" cxnId="{5BC32E83-0687-4483-AFDF-BDAEA74FD628}">
      <dgm:prSet/>
      <dgm:spPr/>
      <dgm:t>
        <a:bodyPr/>
        <a:lstStyle/>
        <a:p>
          <a:endParaRPr lang="en-US"/>
        </a:p>
      </dgm:t>
    </dgm:pt>
    <dgm:pt modelId="{1BC9967D-0AC2-4953-B57F-5A33B95634B0}" type="sibTrans" cxnId="{5BC32E83-0687-4483-AFDF-BDAEA74FD628}">
      <dgm:prSet/>
      <dgm:spPr/>
      <dgm:t>
        <a:bodyPr/>
        <a:lstStyle/>
        <a:p>
          <a:endParaRPr lang="en-US"/>
        </a:p>
      </dgm:t>
    </dgm:pt>
    <dgm:pt modelId="{7377D275-062A-4101-891C-2765992A32AA}">
      <dgm:prSet phldrT="[Text]"/>
      <dgm:spPr/>
      <dgm:t>
        <a:bodyPr/>
        <a:lstStyle/>
        <a:p>
          <a:endParaRPr lang="en-US" dirty="0"/>
        </a:p>
      </dgm:t>
    </dgm:pt>
    <dgm:pt modelId="{38F5336F-97BC-4949-A3C6-F7DA7B56F4D6}" type="parTrans" cxnId="{65020436-56CA-48C5-B8D9-3431FC0E1A48}">
      <dgm:prSet/>
      <dgm:spPr/>
      <dgm:t>
        <a:bodyPr/>
        <a:lstStyle/>
        <a:p>
          <a:endParaRPr lang="en-US"/>
        </a:p>
      </dgm:t>
    </dgm:pt>
    <dgm:pt modelId="{B52531BC-B38E-4A5C-9309-DFC84144A445}" type="sibTrans" cxnId="{65020436-56CA-48C5-B8D9-3431FC0E1A48}">
      <dgm:prSet/>
      <dgm:spPr/>
      <dgm:t>
        <a:bodyPr/>
        <a:lstStyle/>
        <a:p>
          <a:endParaRPr lang="en-US"/>
        </a:p>
      </dgm:t>
    </dgm:pt>
    <dgm:pt modelId="{48F04961-E5B7-4E29-8C0D-73CA0B4DF17D}">
      <dgm:prSet phldrT="[Text]"/>
      <dgm:spPr/>
      <dgm:t>
        <a:bodyPr/>
        <a:lstStyle/>
        <a:p>
          <a:r>
            <a:rPr lang="en-US" dirty="0" smtClean="0"/>
            <a:t>Push the boundary</a:t>
          </a:r>
        </a:p>
      </dgm:t>
    </dgm:pt>
    <dgm:pt modelId="{C5B19DA8-C9C2-4048-B3F3-08190C616F8A}" type="parTrans" cxnId="{081D62F4-169E-4C19-9B1C-F48D1AD743D9}">
      <dgm:prSet/>
      <dgm:spPr/>
      <dgm:t>
        <a:bodyPr/>
        <a:lstStyle/>
        <a:p>
          <a:endParaRPr lang="en-US"/>
        </a:p>
      </dgm:t>
    </dgm:pt>
    <dgm:pt modelId="{7ADA2C1E-3ECF-4498-AED4-886DAC592F7A}" type="sibTrans" cxnId="{081D62F4-169E-4C19-9B1C-F48D1AD743D9}">
      <dgm:prSet/>
      <dgm:spPr/>
      <dgm:t>
        <a:bodyPr/>
        <a:lstStyle/>
        <a:p>
          <a:endParaRPr lang="en-US"/>
        </a:p>
      </dgm:t>
    </dgm:pt>
    <dgm:pt modelId="{B12D505B-0EBF-4D9A-9E66-77C9D312CC74}">
      <dgm:prSet phldrT="[Text]"/>
      <dgm:spPr/>
      <dgm:t>
        <a:bodyPr/>
        <a:lstStyle/>
        <a:p>
          <a:r>
            <a:rPr lang="en-US" dirty="0" smtClean="0"/>
            <a:t>More, more, more</a:t>
          </a:r>
        </a:p>
      </dgm:t>
    </dgm:pt>
    <dgm:pt modelId="{FA6386BB-70BA-4715-ACCA-A9A0F784B8FA}" type="parTrans" cxnId="{2D01C89A-0906-4FE9-BEA6-B41B5665E1E3}">
      <dgm:prSet/>
      <dgm:spPr/>
      <dgm:t>
        <a:bodyPr/>
        <a:lstStyle/>
        <a:p>
          <a:endParaRPr lang="en-US"/>
        </a:p>
      </dgm:t>
    </dgm:pt>
    <dgm:pt modelId="{B02A075F-3504-4411-8567-DB9B257640A3}" type="sibTrans" cxnId="{2D01C89A-0906-4FE9-BEA6-B41B5665E1E3}">
      <dgm:prSet/>
      <dgm:spPr/>
      <dgm:t>
        <a:bodyPr/>
        <a:lstStyle/>
        <a:p>
          <a:endParaRPr lang="en-US"/>
        </a:p>
      </dgm:t>
    </dgm:pt>
    <dgm:pt modelId="{B5F9ADFC-4E79-4D8B-B44C-4B29F999914F}">
      <dgm:prSet phldrT="[Text]"/>
      <dgm:spPr/>
      <dgm:t>
        <a:bodyPr/>
        <a:lstStyle/>
        <a:p>
          <a:r>
            <a:rPr lang="en-US" dirty="0" smtClean="0"/>
            <a:t>Roadmap</a:t>
          </a:r>
        </a:p>
      </dgm:t>
    </dgm:pt>
    <dgm:pt modelId="{B8988363-42FA-4939-A9EE-DD2FCDBBA59F}" type="parTrans" cxnId="{F71080F0-78F6-4132-A242-7876B2BBC4C5}">
      <dgm:prSet/>
      <dgm:spPr/>
      <dgm:t>
        <a:bodyPr/>
        <a:lstStyle/>
        <a:p>
          <a:endParaRPr lang="en-US"/>
        </a:p>
      </dgm:t>
    </dgm:pt>
    <dgm:pt modelId="{D7D4B2A3-7170-425C-A960-AFB90665F7D8}" type="sibTrans" cxnId="{F71080F0-78F6-4132-A242-7876B2BBC4C5}">
      <dgm:prSet/>
      <dgm:spPr/>
      <dgm:t>
        <a:bodyPr/>
        <a:lstStyle/>
        <a:p>
          <a:endParaRPr lang="en-US"/>
        </a:p>
      </dgm:t>
    </dgm:pt>
    <dgm:pt modelId="{9B9DE0EB-0AD5-4F6F-825E-EF422172DCB3}">
      <dgm:prSet phldrT="[Text]"/>
      <dgm:spPr/>
      <dgm:t>
        <a:bodyPr/>
        <a:lstStyle/>
        <a:p>
          <a:r>
            <a:rPr lang="en-US" dirty="0" smtClean="0"/>
            <a:t>Why, What</a:t>
          </a:r>
        </a:p>
      </dgm:t>
    </dgm:pt>
    <dgm:pt modelId="{CEC776BA-0180-4196-81F0-E15F89BCBB18}" type="parTrans" cxnId="{A6182795-CCC0-4B8A-B716-055A1A2723E9}">
      <dgm:prSet/>
      <dgm:spPr/>
      <dgm:t>
        <a:bodyPr/>
        <a:lstStyle/>
        <a:p>
          <a:endParaRPr lang="en-US"/>
        </a:p>
      </dgm:t>
    </dgm:pt>
    <dgm:pt modelId="{F5FF7512-13F7-4DA7-B6B9-8213106915F0}" type="sibTrans" cxnId="{A6182795-CCC0-4B8A-B716-055A1A2723E9}">
      <dgm:prSet/>
      <dgm:spPr/>
      <dgm:t>
        <a:bodyPr/>
        <a:lstStyle/>
        <a:p>
          <a:endParaRPr lang="en-US"/>
        </a:p>
      </dgm:t>
    </dgm:pt>
    <dgm:pt modelId="{1D98727D-9FA8-46E1-B606-1D244136BB6B}">
      <dgm:prSet phldrT="[Text]"/>
      <dgm:spPr/>
      <dgm:t>
        <a:bodyPr/>
        <a:lstStyle/>
        <a:p>
          <a:r>
            <a:rPr lang="en-US" dirty="0" smtClean="0"/>
            <a:t>Feasibility</a:t>
          </a:r>
          <a:endParaRPr lang="en-US" dirty="0"/>
        </a:p>
      </dgm:t>
    </dgm:pt>
    <dgm:pt modelId="{0671B847-26D4-4529-8C1E-7E08DAFF0A59}" type="parTrans" cxnId="{04748D04-FF03-4ABF-85BC-AEC7BA1EDC83}">
      <dgm:prSet/>
      <dgm:spPr/>
      <dgm:t>
        <a:bodyPr/>
        <a:lstStyle/>
        <a:p>
          <a:endParaRPr lang="en-US"/>
        </a:p>
      </dgm:t>
    </dgm:pt>
    <dgm:pt modelId="{E91A11A1-3A0E-431A-BD5D-DE0852943A4C}" type="sibTrans" cxnId="{04748D04-FF03-4ABF-85BC-AEC7BA1EDC83}">
      <dgm:prSet/>
      <dgm:spPr/>
      <dgm:t>
        <a:bodyPr/>
        <a:lstStyle/>
        <a:p>
          <a:endParaRPr lang="en-US"/>
        </a:p>
      </dgm:t>
    </dgm:pt>
    <dgm:pt modelId="{1CE9E505-2072-48D7-8A69-F495E858B7A5}">
      <dgm:prSet phldrT="[Text]"/>
      <dgm:spPr/>
      <dgm:t>
        <a:bodyPr/>
        <a:lstStyle/>
        <a:p>
          <a:r>
            <a:rPr lang="en-US" dirty="0" smtClean="0"/>
            <a:t>Reliability, Quality, Security, Scalability</a:t>
          </a:r>
          <a:endParaRPr lang="en-US" dirty="0"/>
        </a:p>
      </dgm:t>
    </dgm:pt>
    <dgm:pt modelId="{D2500C3D-756C-4423-A2E6-3F6E2AC9B887}" type="parTrans" cxnId="{7C6C873C-04A2-4E61-8F53-26FF81B1A5B4}">
      <dgm:prSet/>
      <dgm:spPr/>
      <dgm:t>
        <a:bodyPr/>
        <a:lstStyle/>
        <a:p>
          <a:endParaRPr lang="en-US"/>
        </a:p>
      </dgm:t>
    </dgm:pt>
    <dgm:pt modelId="{DB266FDD-387D-4E6F-BE21-C6652D1B86EF}" type="sibTrans" cxnId="{7C6C873C-04A2-4E61-8F53-26FF81B1A5B4}">
      <dgm:prSet/>
      <dgm:spPr/>
      <dgm:t>
        <a:bodyPr/>
        <a:lstStyle/>
        <a:p>
          <a:endParaRPr lang="en-US"/>
        </a:p>
      </dgm:t>
    </dgm:pt>
    <dgm:pt modelId="{BE5D8D17-DDEC-4D8A-B228-37D7ABBBA2B1}">
      <dgm:prSet phldrT="[Text]"/>
      <dgm:spPr/>
      <dgm:t>
        <a:bodyPr/>
        <a:lstStyle/>
        <a:p>
          <a:r>
            <a:rPr lang="en-US" dirty="0" smtClean="0"/>
            <a:t>Technical Debt</a:t>
          </a:r>
        </a:p>
        <a:p>
          <a:endParaRPr lang="en-US" dirty="0"/>
        </a:p>
      </dgm:t>
    </dgm:pt>
    <dgm:pt modelId="{4CD360BB-FD51-4DF0-B2E9-B074B3F5B357}" type="parTrans" cxnId="{9341809C-FC2A-48FF-9538-CBC2EEF57F41}">
      <dgm:prSet/>
      <dgm:spPr/>
      <dgm:t>
        <a:bodyPr/>
        <a:lstStyle/>
        <a:p>
          <a:endParaRPr lang="en-US"/>
        </a:p>
      </dgm:t>
    </dgm:pt>
    <dgm:pt modelId="{22A821C5-58D9-4BA2-ACF4-3846B21D651E}" type="sibTrans" cxnId="{9341809C-FC2A-48FF-9538-CBC2EEF57F41}">
      <dgm:prSet/>
      <dgm:spPr/>
      <dgm:t>
        <a:bodyPr/>
        <a:lstStyle/>
        <a:p>
          <a:endParaRPr lang="en-US"/>
        </a:p>
      </dgm:t>
    </dgm:pt>
    <dgm:pt modelId="{3DB0A266-C28C-41EC-861B-372DCA5D46CA}">
      <dgm:prSet phldrT="[Text]"/>
      <dgm:spPr/>
      <dgm:t>
        <a:bodyPr/>
        <a:lstStyle/>
        <a:p>
          <a:r>
            <a:rPr lang="en-US" dirty="0" smtClean="0"/>
            <a:t>Architecture</a:t>
          </a:r>
          <a:endParaRPr lang="en-US" dirty="0"/>
        </a:p>
      </dgm:t>
    </dgm:pt>
    <dgm:pt modelId="{F1011F2C-4461-48F3-B215-3B84F8E7D079}" type="parTrans" cxnId="{B16D80EC-3B90-4737-8746-2B9F5EE30789}">
      <dgm:prSet/>
      <dgm:spPr/>
    </dgm:pt>
    <dgm:pt modelId="{B837D3DE-3DF6-4937-A483-5E0A7DF6FD20}" type="sibTrans" cxnId="{B16D80EC-3B90-4737-8746-2B9F5EE30789}">
      <dgm:prSet/>
      <dgm:spPr/>
    </dgm:pt>
    <dgm:pt modelId="{09B2DEB1-F8EE-47A8-917D-A93B175C1127}">
      <dgm:prSet phldrT="[Text]"/>
      <dgm:spPr/>
      <dgm:t>
        <a:bodyPr/>
        <a:lstStyle/>
        <a:p>
          <a:r>
            <a:rPr lang="en-US" dirty="0" smtClean="0"/>
            <a:t>Prioritize Value</a:t>
          </a:r>
        </a:p>
      </dgm:t>
    </dgm:pt>
    <dgm:pt modelId="{A7A409CC-D5E3-4F5B-933A-D92FEFE8F572}" type="parTrans" cxnId="{9FB72B55-0675-4BA7-A0F3-B9D77A9FF26B}">
      <dgm:prSet/>
      <dgm:spPr/>
    </dgm:pt>
    <dgm:pt modelId="{ED026FD4-6518-459E-BEA9-DE9316C88936}" type="sibTrans" cxnId="{9FB72B55-0675-4BA7-A0F3-B9D77A9FF26B}">
      <dgm:prSet/>
      <dgm:spPr/>
    </dgm:pt>
    <dgm:pt modelId="{B78E9BAB-86CB-42F7-930A-E81B50A716BB}" type="pres">
      <dgm:prSet presAssocID="{B727E6F3-6FC5-40D7-9543-6ABBB5CB55EA}" presName="Name0" presStyleCnt="0">
        <dgm:presLayoutVars>
          <dgm:dir/>
          <dgm:resizeHandles val="exact"/>
        </dgm:presLayoutVars>
      </dgm:prSet>
      <dgm:spPr/>
    </dgm:pt>
    <dgm:pt modelId="{0CEF7E39-3974-478B-BA86-2A2391F2BF6F}" type="pres">
      <dgm:prSet presAssocID="{B727E6F3-6FC5-40D7-9543-6ABBB5CB55EA}" presName="bkgdShp" presStyleLbl="alignAccFollowNode1" presStyleIdx="0" presStyleCnt="1"/>
      <dgm:spPr/>
    </dgm:pt>
    <dgm:pt modelId="{8CF4F978-3841-464F-8EB9-DF2AC4C9DC3B}" type="pres">
      <dgm:prSet presAssocID="{B727E6F3-6FC5-40D7-9543-6ABBB5CB55EA}" presName="linComp" presStyleCnt="0"/>
      <dgm:spPr/>
    </dgm:pt>
    <dgm:pt modelId="{5A1F7E51-597C-4BDE-AA33-C52597A8B219}" type="pres">
      <dgm:prSet presAssocID="{779E370E-BA4B-4BF3-9459-52CBD544D142}" presName="compNode" presStyleCnt="0"/>
      <dgm:spPr/>
    </dgm:pt>
    <dgm:pt modelId="{70F3295C-E256-48C3-A22E-706CE24AFD33}" type="pres">
      <dgm:prSet presAssocID="{779E370E-BA4B-4BF3-9459-52CBD544D14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2AE94D-74E4-4847-897A-6F611B477D8F}" type="pres">
      <dgm:prSet presAssocID="{779E370E-BA4B-4BF3-9459-52CBD544D142}" presName="invisiNode" presStyleLbl="node1" presStyleIdx="0" presStyleCnt="2"/>
      <dgm:spPr/>
    </dgm:pt>
    <dgm:pt modelId="{D6FFA771-CA00-4560-8B4E-B60A2A45E091}" type="pres">
      <dgm:prSet presAssocID="{779E370E-BA4B-4BF3-9459-52CBD544D142}" presName="imagNode" presStyleLbl="fgImgPlace1" presStyleIdx="0" presStyleCnt="2" custScaleX="73959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dgm:spPr>
    </dgm:pt>
    <dgm:pt modelId="{9988059A-CA9C-4042-900B-12CC5CAD5A5E}" type="pres">
      <dgm:prSet presAssocID="{1BC9967D-0AC2-4953-B57F-5A33B95634B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28CFCC9-A973-4F16-9E6B-3D4AB55369D6}" type="pres">
      <dgm:prSet presAssocID="{7377D275-062A-4101-891C-2765992A32AA}" presName="compNode" presStyleCnt="0"/>
      <dgm:spPr/>
    </dgm:pt>
    <dgm:pt modelId="{E2EACDB2-02F5-4B1B-8A14-974D41903ECA}" type="pres">
      <dgm:prSet presAssocID="{7377D275-062A-4101-891C-2765992A32A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03EE8-462A-427B-89A4-3744328021C4}" type="pres">
      <dgm:prSet presAssocID="{7377D275-062A-4101-891C-2765992A32AA}" presName="invisiNode" presStyleLbl="node1" presStyleIdx="1" presStyleCnt="2"/>
      <dgm:spPr/>
    </dgm:pt>
    <dgm:pt modelId="{CC19F759-2CB6-460E-8ADD-DB80B1DFBE73}" type="pres">
      <dgm:prSet presAssocID="{7377D275-062A-4101-891C-2765992A32AA}" presName="imagNode" presStyleLbl="fgImgPlace1" presStyleIdx="1" presStyleCnt="2" custScaleX="64599"/>
      <dgm:spPr>
        <a:blipFill rotWithShape="1"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dgm:spPr>
    </dgm:pt>
  </dgm:ptLst>
  <dgm:cxnLst>
    <dgm:cxn modelId="{5A79AA3C-A02B-4ADF-81D8-F845EEA197E7}" srcId="{779E370E-BA4B-4BF3-9459-52CBD544D142}" destId="{AB8B7FE0-B35A-430D-8DD6-B850871B6342}" srcOrd="0" destOrd="0" parTransId="{7FAEBDCB-D9C5-4124-ACB5-4372B3114C67}" sibTransId="{6BF94FAE-A2EF-428C-8E89-AC0FB5B7DF89}"/>
    <dgm:cxn modelId="{2D01C89A-0906-4FE9-BEA6-B41B5665E1E3}" srcId="{779E370E-BA4B-4BF3-9459-52CBD544D142}" destId="{B12D505B-0EBF-4D9A-9E66-77C9D312CC74}" srcOrd="4" destOrd="0" parTransId="{FA6386BB-70BA-4715-ACCA-A9A0F784B8FA}" sibTransId="{B02A075F-3504-4411-8567-DB9B257640A3}"/>
    <dgm:cxn modelId="{A6182795-CCC0-4B8A-B716-055A1A2723E9}" srcId="{779E370E-BA4B-4BF3-9459-52CBD544D142}" destId="{9B9DE0EB-0AD5-4F6F-825E-EF422172DCB3}" srcOrd="2" destOrd="0" parTransId="{CEC776BA-0180-4196-81F0-E15F89BCBB18}" sibTransId="{F5FF7512-13F7-4DA7-B6B9-8213106915F0}"/>
    <dgm:cxn modelId="{4789D0DE-17B6-4314-B751-BDD4AEB06EEE}" type="presOf" srcId="{7377D275-062A-4101-891C-2765992A32AA}" destId="{E2EACDB2-02F5-4B1B-8A14-974D41903ECA}" srcOrd="0" destOrd="0" presId="urn:microsoft.com/office/officeart/2005/8/layout/pList2"/>
    <dgm:cxn modelId="{7C6C873C-04A2-4E61-8F53-26FF81B1A5B4}" srcId="{7377D275-062A-4101-891C-2765992A32AA}" destId="{1CE9E505-2072-48D7-8A69-F495E858B7A5}" srcOrd="2" destOrd="0" parTransId="{D2500C3D-756C-4423-A2E6-3F6E2AC9B887}" sibTransId="{DB266FDD-387D-4E6F-BE21-C6652D1B86EF}"/>
    <dgm:cxn modelId="{5BC32E83-0687-4483-AFDF-BDAEA74FD628}" srcId="{B727E6F3-6FC5-40D7-9543-6ABBB5CB55EA}" destId="{779E370E-BA4B-4BF3-9459-52CBD544D142}" srcOrd="0" destOrd="0" parTransId="{AE70E388-2A93-464D-ABB6-3550F18D9357}" sibTransId="{1BC9967D-0AC2-4953-B57F-5A33B95634B0}"/>
    <dgm:cxn modelId="{F71080F0-78F6-4132-A242-7876B2BBC4C5}" srcId="{779E370E-BA4B-4BF3-9459-52CBD544D142}" destId="{B5F9ADFC-4E79-4D8B-B44C-4B29F999914F}" srcOrd="5" destOrd="0" parTransId="{B8988363-42FA-4939-A9EE-DD2FCDBBA59F}" sibTransId="{D7D4B2A3-7170-425C-A960-AFB90665F7D8}"/>
    <dgm:cxn modelId="{6E1EC27C-54F8-439D-A7BD-4A5EE651F5E0}" type="presOf" srcId="{3DB0A266-C28C-41EC-861B-372DCA5D46CA}" destId="{E2EACDB2-02F5-4B1B-8A14-974D41903ECA}" srcOrd="0" destOrd="4" presId="urn:microsoft.com/office/officeart/2005/8/layout/pList2"/>
    <dgm:cxn modelId="{49FAEF48-3CDD-4523-BB70-DA219DC7EC57}" type="presOf" srcId="{48F04961-E5B7-4E29-8C0D-73CA0B4DF17D}" destId="{70F3295C-E256-48C3-A22E-706CE24AFD33}" srcOrd="0" destOrd="4" presId="urn:microsoft.com/office/officeart/2005/8/layout/pList2"/>
    <dgm:cxn modelId="{699A12B8-A5A6-4E50-BC0D-556A3A63DEC3}" type="presOf" srcId="{F8023AE7-6407-483E-9506-BAB63F8D223F}" destId="{E2EACDB2-02F5-4B1B-8A14-974D41903ECA}" srcOrd="0" destOrd="2" presId="urn:microsoft.com/office/officeart/2005/8/layout/pList2"/>
    <dgm:cxn modelId="{804082B2-3322-4CBB-9F51-0FF95778426F}" type="presOf" srcId="{B12D505B-0EBF-4D9A-9E66-77C9D312CC74}" destId="{70F3295C-E256-48C3-A22E-706CE24AFD33}" srcOrd="0" destOrd="5" presId="urn:microsoft.com/office/officeart/2005/8/layout/pList2"/>
    <dgm:cxn modelId="{19E1E84E-ACA2-443E-BDD7-829521BF3163}" type="presOf" srcId="{B5F9ADFC-4E79-4D8B-B44C-4B29F999914F}" destId="{70F3295C-E256-48C3-A22E-706CE24AFD33}" srcOrd="0" destOrd="6" presId="urn:microsoft.com/office/officeart/2005/8/layout/pList2"/>
    <dgm:cxn modelId="{081D62F4-169E-4C19-9B1C-F48D1AD743D9}" srcId="{779E370E-BA4B-4BF3-9459-52CBD544D142}" destId="{48F04961-E5B7-4E29-8C0D-73CA0B4DF17D}" srcOrd="3" destOrd="0" parTransId="{C5B19DA8-C9C2-4048-B3F3-08190C616F8A}" sibTransId="{7ADA2C1E-3ECF-4498-AED4-886DAC592F7A}"/>
    <dgm:cxn modelId="{9341809C-FC2A-48FF-9538-CBC2EEF57F41}" srcId="{7377D275-062A-4101-891C-2765992A32AA}" destId="{BE5D8D17-DDEC-4D8A-B228-37D7ABBBA2B1}" srcOrd="4" destOrd="0" parTransId="{4CD360BB-FD51-4DF0-B2E9-B074B3F5B357}" sibTransId="{22A821C5-58D9-4BA2-ACF4-3846B21D651E}"/>
    <dgm:cxn modelId="{9FB72B55-0675-4BA7-A0F3-B9D77A9FF26B}" srcId="{779E370E-BA4B-4BF3-9459-52CBD544D142}" destId="{09B2DEB1-F8EE-47A8-917D-A93B175C1127}" srcOrd="1" destOrd="0" parTransId="{A7A409CC-D5E3-4F5B-933A-D92FEFE8F572}" sibTransId="{ED026FD4-6518-459E-BEA9-DE9316C88936}"/>
    <dgm:cxn modelId="{F0806DB7-CAE5-4E95-8C75-EC521C3C8D11}" type="presOf" srcId="{779E370E-BA4B-4BF3-9459-52CBD544D142}" destId="{70F3295C-E256-48C3-A22E-706CE24AFD33}" srcOrd="0" destOrd="0" presId="urn:microsoft.com/office/officeart/2005/8/layout/pList2"/>
    <dgm:cxn modelId="{B63DD66F-4FC1-4A41-9852-2D300A1B0EC3}" type="presOf" srcId="{1D98727D-9FA8-46E1-B606-1D244136BB6B}" destId="{E2EACDB2-02F5-4B1B-8A14-974D41903ECA}" srcOrd="0" destOrd="1" presId="urn:microsoft.com/office/officeart/2005/8/layout/pList2"/>
    <dgm:cxn modelId="{65020436-56CA-48C5-B8D9-3431FC0E1A48}" srcId="{B727E6F3-6FC5-40D7-9543-6ABBB5CB55EA}" destId="{7377D275-062A-4101-891C-2765992A32AA}" srcOrd="1" destOrd="0" parTransId="{38F5336F-97BC-4949-A3C6-F7DA7B56F4D6}" sibTransId="{B52531BC-B38E-4A5C-9309-DFC84144A445}"/>
    <dgm:cxn modelId="{F987331D-F4DE-4E8A-A91A-A4E2CDB7FF19}" type="presOf" srcId="{AB8B7FE0-B35A-430D-8DD6-B850871B6342}" destId="{70F3295C-E256-48C3-A22E-706CE24AFD33}" srcOrd="0" destOrd="1" presId="urn:microsoft.com/office/officeart/2005/8/layout/pList2"/>
    <dgm:cxn modelId="{04748D04-FF03-4ABF-85BC-AEC7BA1EDC83}" srcId="{7377D275-062A-4101-891C-2765992A32AA}" destId="{1D98727D-9FA8-46E1-B606-1D244136BB6B}" srcOrd="0" destOrd="0" parTransId="{0671B847-26D4-4529-8C1E-7E08DAFF0A59}" sibTransId="{E91A11A1-3A0E-431A-BD5D-DE0852943A4C}"/>
    <dgm:cxn modelId="{44AE450D-B42E-4FEF-9A13-662C11A1C693}" type="presOf" srcId="{1BC9967D-0AC2-4953-B57F-5A33B95634B0}" destId="{9988059A-CA9C-4042-900B-12CC5CAD5A5E}" srcOrd="0" destOrd="0" presId="urn:microsoft.com/office/officeart/2005/8/layout/pList2"/>
    <dgm:cxn modelId="{FAD7CAEF-45CB-4834-A4E0-D95544D48089}" srcId="{7377D275-062A-4101-891C-2765992A32AA}" destId="{F8023AE7-6407-483E-9506-BAB63F8D223F}" srcOrd="1" destOrd="0" parTransId="{2B9810B7-ED6E-4BFD-9D21-39225981F8B4}" sibTransId="{979A3734-FD81-42B6-9E04-E0FD5CCC0226}"/>
    <dgm:cxn modelId="{62959F3E-7AB2-4241-9269-27B4C06E0026}" type="presOf" srcId="{BE5D8D17-DDEC-4D8A-B228-37D7ABBBA2B1}" destId="{E2EACDB2-02F5-4B1B-8A14-974D41903ECA}" srcOrd="0" destOrd="5" presId="urn:microsoft.com/office/officeart/2005/8/layout/pList2"/>
    <dgm:cxn modelId="{B16D80EC-3B90-4737-8746-2B9F5EE30789}" srcId="{7377D275-062A-4101-891C-2765992A32AA}" destId="{3DB0A266-C28C-41EC-861B-372DCA5D46CA}" srcOrd="3" destOrd="0" parTransId="{F1011F2C-4461-48F3-B215-3B84F8E7D079}" sibTransId="{B837D3DE-3DF6-4937-A483-5E0A7DF6FD20}"/>
    <dgm:cxn modelId="{F1989CF7-4EF3-42A2-86E3-BD6039F9C5D5}" type="presOf" srcId="{9B9DE0EB-0AD5-4F6F-825E-EF422172DCB3}" destId="{70F3295C-E256-48C3-A22E-706CE24AFD33}" srcOrd="0" destOrd="3" presId="urn:microsoft.com/office/officeart/2005/8/layout/pList2"/>
    <dgm:cxn modelId="{E79580FF-FA9A-4D82-9AC5-E05EE058B90F}" type="presOf" srcId="{09B2DEB1-F8EE-47A8-917D-A93B175C1127}" destId="{70F3295C-E256-48C3-A22E-706CE24AFD33}" srcOrd="0" destOrd="2" presId="urn:microsoft.com/office/officeart/2005/8/layout/pList2"/>
    <dgm:cxn modelId="{8A75780C-246E-446D-AD4D-E191D8D8B9F6}" type="presOf" srcId="{1CE9E505-2072-48D7-8A69-F495E858B7A5}" destId="{E2EACDB2-02F5-4B1B-8A14-974D41903ECA}" srcOrd="0" destOrd="3" presId="urn:microsoft.com/office/officeart/2005/8/layout/pList2"/>
    <dgm:cxn modelId="{0798575C-600C-478C-A14D-926E4B6C5EDB}" type="presOf" srcId="{B727E6F3-6FC5-40D7-9543-6ABBB5CB55EA}" destId="{B78E9BAB-86CB-42F7-930A-E81B50A716BB}" srcOrd="0" destOrd="0" presId="urn:microsoft.com/office/officeart/2005/8/layout/pList2"/>
    <dgm:cxn modelId="{AE401C55-223D-4AB9-BE34-7B13BE0704C6}" type="presParOf" srcId="{B78E9BAB-86CB-42F7-930A-E81B50A716BB}" destId="{0CEF7E39-3974-478B-BA86-2A2391F2BF6F}" srcOrd="0" destOrd="0" presId="urn:microsoft.com/office/officeart/2005/8/layout/pList2"/>
    <dgm:cxn modelId="{8ECF1BDC-3202-4B78-AE43-12E19324A1EE}" type="presParOf" srcId="{B78E9BAB-86CB-42F7-930A-E81B50A716BB}" destId="{8CF4F978-3841-464F-8EB9-DF2AC4C9DC3B}" srcOrd="1" destOrd="0" presId="urn:microsoft.com/office/officeart/2005/8/layout/pList2"/>
    <dgm:cxn modelId="{9F2775E5-5496-4450-8D15-786763C088A0}" type="presParOf" srcId="{8CF4F978-3841-464F-8EB9-DF2AC4C9DC3B}" destId="{5A1F7E51-597C-4BDE-AA33-C52597A8B219}" srcOrd="0" destOrd="0" presId="urn:microsoft.com/office/officeart/2005/8/layout/pList2"/>
    <dgm:cxn modelId="{4CB9066D-BFB0-4E2C-AF62-F6AB2D7F893C}" type="presParOf" srcId="{5A1F7E51-597C-4BDE-AA33-C52597A8B219}" destId="{70F3295C-E256-48C3-A22E-706CE24AFD33}" srcOrd="0" destOrd="0" presId="urn:microsoft.com/office/officeart/2005/8/layout/pList2"/>
    <dgm:cxn modelId="{2214B055-1CE5-4D2C-862B-DEDE5EE00A46}" type="presParOf" srcId="{5A1F7E51-597C-4BDE-AA33-C52597A8B219}" destId="{742AE94D-74E4-4847-897A-6F611B477D8F}" srcOrd="1" destOrd="0" presId="urn:microsoft.com/office/officeart/2005/8/layout/pList2"/>
    <dgm:cxn modelId="{DEEBB124-C8C3-43DA-A5E1-F130C06C2984}" type="presParOf" srcId="{5A1F7E51-597C-4BDE-AA33-C52597A8B219}" destId="{D6FFA771-CA00-4560-8B4E-B60A2A45E091}" srcOrd="2" destOrd="0" presId="urn:microsoft.com/office/officeart/2005/8/layout/pList2"/>
    <dgm:cxn modelId="{F65E627C-DD64-4AB3-BEFA-DE8470549E7C}" type="presParOf" srcId="{8CF4F978-3841-464F-8EB9-DF2AC4C9DC3B}" destId="{9988059A-CA9C-4042-900B-12CC5CAD5A5E}" srcOrd="1" destOrd="0" presId="urn:microsoft.com/office/officeart/2005/8/layout/pList2"/>
    <dgm:cxn modelId="{DBC8DE43-5EF1-4DB0-B6DA-42020E0F54C7}" type="presParOf" srcId="{8CF4F978-3841-464F-8EB9-DF2AC4C9DC3B}" destId="{E28CFCC9-A973-4F16-9E6B-3D4AB55369D6}" srcOrd="2" destOrd="0" presId="urn:microsoft.com/office/officeart/2005/8/layout/pList2"/>
    <dgm:cxn modelId="{0A9ECA42-CAAA-4E1D-BD18-52D77777B8EE}" type="presParOf" srcId="{E28CFCC9-A973-4F16-9E6B-3D4AB55369D6}" destId="{E2EACDB2-02F5-4B1B-8A14-974D41903ECA}" srcOrd="0" destOrd="0" presId="urn:microsoft.com/office/officeart/2005/8/layout/pList2"/>
    <dgm:cxn modelId="{AD9F8417-8EAA-459E-8987-9DFA44FDA788}" type="presParOf" srcId="{E28CFCC9-A973-4F16-9E6B-3D4AB55369D6}" destId="{56D03EE8-462A-427B-89A4-3744328021C4}" srcOrd="1" destOrd="0" presId="urn:microsoft.com/office/officeart/2005/8/layout/pList2"/>
    <dgm:cxn modelId="{53CB2EC6-4863-4CBC-8E8B-31A7CFF0F8A4}" type="presParOf" srcId="{E28CFCC9-A973-4F16-9E6B-3D4AB55369D6}" destId="{CC19F759-2CB6-460E-8ADD-DB80B1DFBE73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27E6F3-6FC5-40D7-9543-6ABBB5CB55EA}" type="doc">
      <dgm:prSet loTypeId="urn:microsoft.com/office/officeart/2005/8/layout/pList2" loCatId="list" qsTypeId="urn:microsoft.com/office/officeart/2005/8/quickstyle/simple1" qsCatId="simple" csTypeId="urn:microsoft.com/office/officeart/2005/8/colors/colorful5" csCatId="colorful" phldr="1"/>
      <dgm:spPr/>
    </dgm:pt>
    <dgm:pt modelId="{AB8B7FE0-B35A-430D-8DD6-B850871B6342}">
      <dgm:prSet phldrT="[Text]"/>
      <dgm:spPr/>
      <dgm:t>
        <a:bodyPr/>
        <a:lstStyle/>
        <a:p>
          <a:r>
            <a:rPr lang="en-US" dirty="0" smtClean="0"/>
            <a:t>Remove Project Impediments</a:t>
          </a:r>
        </a:p>
      </dgm:t>
    </dgm:pt>
    <dgm:pt modelId="{7FAEBDCB-D9C5-4124-ACB5-4372B3114C67}" type="parTrans" cxnId="{5A79AA3C-A02B-4ADF-81D8-F845EEA197E7}">
      <dgm:prSet/>
      <dgm:spPr/>
      <dgm:t>
        <a:bodyPr/>
        <a:lstStyle/>
        <a:p>
          <a:endParaRPr lang="en-US"/>
        </a:p>
      </dgm:t>
    </dgm:pt>
    <dgm:pt modelId="{6BF94FAE-A2EF-428C-8E89-AC0FB5B7DF89}" type="sibTrans" cxnId="{5A79AA3C-A02B-4ADF-81D8-F845EEA197E7}">
      <dgm:prSet/>
      <dgm:spPr/>
      <dgm:t>
        <a:bodyPr/>
        <a:lstStyle/>
        <a:p>
          <a:endParaRPr lang="en-US"/>
        </a:p>
      </dgm:t>
    </dgm:pt>
    <dgm:pt modelId="{779E370E-BA4B-4BF3-9459-52CBD544D142}">
      <dgm:prSet phldrT="[Text]"/>
      <dgm:spPr/>
      <dgm:t>
        <a:bodyPr/>
        <a:lstStyle/>
        <a:p>
          <a:endParaRPr lang="en-US" dirty="0" smtClean="0"/>
        </a:p>
      </dgm:t>
    </dgm:pt>
    <dgm:pt modelId="{AE70E388-2A93-464D-ABB6-3550F18D9357}" type="parTrans" cxnId="{5BC32E83-0687-4483-AFDF-BDAEA74FD628}">
      <dgm:prSet/>
      <dgm:spPr/>
      <dgm:t>
        <a:bodyPr/>
        <a:lstStyle/>
        <a:p>
          <a:endParaRPr lang="en-US"/>
        </a:p>
      </dgm:t>
    </dgm:pt>
    <dgm:pt modelId="{1BC9967D-0AC2-4953-B57F-5A33B95634B0}" type="sibTrans" cxnId="{5BC32E83-0687-4483-AFDF-BDAEA74FD628}">
      <dgm:prSet/>
      <dgm:spPr/>
      <dgm:t>
        <a:bodyPr/>
        <a:lstStyle/>
        <a:p>
          <a:endParaRPr lang="en-US"/>
        </a:p>
      </dgm:t>
    </dgm:pt>
    <dgm:pt modelId="{7377D275-062A-4101-891C-2765992A32AA}">
      <dgm:prSet phldrT="[Text]"/>
      <dgm:spPr/>
      <dgm:t>
        <a:bodyPr/>
        <a:lstStyle/>
        <a:p>
          <a:endParaRPr lang="en-US" dirty="0"/>
        </a:p>
      </dgm:t>
    </dgm:pt>
    <dgm:pt modelId="{38F5336F-97BC-4949-A3C6-F7DA7B56F4D6}" type="parTrans" cxnId="{65020436-56CA-48C5-B8D9-3431FC0E1A48}">
      <dgm:prSet/>
      <dgm:spPr/>
      <dgm:t>
        <a:bodyPr/>
        <a:lstStyle/>
        <a:p>
          <a:endParaRPr lang="en-US"/>
        </a:p>
      </dgm:t>
    </dgm:pt>
    <dgm:pt modelId="{B52531BC-B38E-4A5C-9309-DFC84144A445}" type="sibTrans" cxnId="{65020436-56CA-48C5-B8D9-3431FC0E1A48}">
      <dgm:prSet/>
      <dgm:spPr/>
      <dgm:t>
        <a:bodyPr/>
        <a:lstStyle/>
        <a:p>
          <a:endParaRPr lang="en-US"/>
        </a:p>
      </dgm:t>
    </dgm:pt>
    <dgm:pt modelId="{1D98727D-9FA8-46E1-B606-1D244136BB6B}">
      <dgm:prSet phldrT="[Text]"/>
      <dgm:spPr/>
      <dgm:t>
        <a:bodyPr/>
        <a:lstStyle/>
        <a:p>
          <a:r>
            <a:rPr lang="en-US" dirty="0" smtClean="0"/>
            <a:t>Remove Org Impediments</a:t>
          </a:r>
          <a:endParaRPr lang="en-US" dirty="0"/>
        </a:p>
      </dgm:t>
    </dgm:pt>
    <dgm:pt modelId="{0671B847-26D4-4529-8C1E-7E08DAFF0A59}" type="parTrans" cxnId="{04748D04-FF03-4ABF-85BC-AEC7BA1EDC83}">
      <dgm:prSet/>
      <dgm:spPr/>
      <dgm:t>
        <a:bodyPr/>
        <a:lstStyle/>
        <a:p>
          <a:endParaRPr lang="en-US"/>
        </a:p>
      </dgm:t>
    </dgm:pt>
    <dgm:pt modelId="{E91A11A1-3A0E-431A-BD5D-DE0852943A4C}" type="sibTrans" cxnId="{04748D04-FF03-4ABF-85BC-AEC7BA1EDC83}">
      <dgm:prSet/>
      <dgm:spPr/>
      <dgm:t>
        <a:bodyPr/>
        <a:lstStyle/>
        <a:p>
          <a:endParaRPr lang="en-US"/>
        </a:p>
      </dgm:t>
    </dgm:pt>
    <dgm:pt modelId="{41E1ED7E-08C7-4DC3-9988-AC39A2A6BF3A}">
      <dgm:prSet phldrT="[Text]"/>
      <dgm:spPr/>
      <dgm:t>
        <a:bodyPr/>
        <a:lstStyle/>
        <a:p>
          <a:r>
            <a:rPr lang="en-US" dirty="0" smtClean="0"/>
            <a:t>Facilitate</a:t>
          </a:r>
        </a:p>
      </dgm:t>
    </dgm:pt>
    <dgm:pt modelId="{5A914D12-B196-4E6E-BC21-30540A993282}" type="parTrans" cxnId="{ADDFFDDC-7F9E-457F-A8A9-4EEC158A27CA}">
      <dgm:prSet/>
      <dgm:spPr/>
      <dgm:t>
        <a:bodyPr/>
        <a:lstStyle/>
        <a:p>
          <a:endParaRPr lang="en-US"/>
        </a:p>
      </dgm:t>
    </dgm:pt>
    <dgm:pt modelId="{FA458246-962D-48BD-969D-E75239018B0C}" type="sibTrans" cxnId="{ADDFFDDC-7F9E-457F-A8A9-4EEC158A27CA}">
      <dgm:prSet/>
      <dgm:spPr/>
      <dgm:t>
        <a:bodyPr/>
        <a:lstStyle/>
        <a:p>
          <a:endParaRPr lang="en-US"/>
        </a:p>
      </dgm:t>
    </dgm:pt>
    <dgm:pt modelId="{E1E331F1-31D5-4020-B329-8155F5A1EF9B}">
      <dgm:prSet phldrT="[Text]"/>
      <dgm:spPr/>
      <dgm:t>
        <a:bodyPr/>
        <a:lstStyle/>
        <a:p>
          <a:r>
            <a:rPr lang="en-US" dirty="0" smtClean="0"/>
            <a:t>Team first</a:t>
          </a:r>
        </a:p>
      </dgm:t>
    </dgm:pt>
    <dgm:pt modelId="{99588454-6961-4923-B9B7-4F69DD195058}" type="parTrans" cxnId="{A5B66E4C-8E00-4FAA-977C-D3404FC062F2}">
      <dgm:prSet/>
      <dgm:spPr/>
      <dgm:t>
        <a:bodyPr/>
        <a:lstStyle/>
        <a:p>
          <a:endParaRPr lang="en-US"/>
        </a:p>
      </dgm:t>
    </dgm:pt>
    <dgm:pt modelId="{37284657-6D4C-4089-8FBD-30F9E627920D}" type="sibTrans" cxnId="{A5B66E4C-8E00-4FAA-977C-D3404FC062F2}">
      <dgm:prSet/>
      <dgm:spPr/>
      <dgm:t>
        <a:bodyPr/>
        <a:lstStyle/>
        <a:p>
          <a:endParaRPr lang="en-US"/>
        </a:p>
      </dgm:t>
    </dgm:pt>
    <dgm:pt modelId="{EA12BA64-8079-47D2-B1D2-80CE52B64D2B}">
      <dgm:prSet phldrT="[Text]"/>
      <dgm:spPr/>
      <dgm:t>
        <a:bodyPr/>
        <a:lstStyle/>
        <a:p>
          <a:r>
            <a:rPr lang="en-US" dirty="0" smtClean="0"/>
            <a:t>Team productivity</a:t>
          </a:r>
        </a:p>
      </dgm:t>
    </dgm:pt>
    <dgm:pt modelId="{C7AC5C0A-B4A1-435D-BA92-30631C9D7362}" type="parTrans" cxnId="{6EB34359-7120-4AB6-8D60-BF40C229F061}">
      <dgm:prSet/>
      <dgm:spPr/>
      <dgm:t>
        <a:bodyPr/>
        <a:lstStyle/>
        <a:p>
          <a:endParaRPr lang="en-US"/>
        </a:p>
      </dgm:t>
    </dgm:pt>
    <dgm:pt modelId="{ECA1D82E-39CB-4F6E-8A54-A6DFF21C619E}" type="sibTrans" cxnId="{6EB34359-7120-4AB6-8D60-BF40C229F061}">
      <dgm:prSet/>
      <dgm:spPr/>
      <dgm:t>
        <a:bodyPr/>
        <a:lstStyle/>
        <a:p>
          <a:endParaRPr lang="en-US"/>
        </a:p>
      </dgm:t>
    </dgm:pt>
    <dgm:pt modelId="{3749B016-A70F-4314-A531-35A4B66485AA}">
      <dgm:prSet phldrT="[Text]"/>
      <dgm:spPr/>
      <dgm:t>
        <a:bodyPr/>
        <a:lstStyle/>
        <a:p>
          <a:r>
            <a:rPr lang="en-US" dirty="0" smtClean="0"/>
            <a:t>Individual Performance Issues</a:t>
          </a:r>
          <a:endParaRPr lang="en-US" dirty="0"/>
        </a:p>
      </dgm:t>
    </dgm:pt>
    <dgm:pt modelId="{3EF98357-ED8F-4B36-BCFA-759AA59F3FF8}" type="parTrans" cxnId="{BF58F882-DB65-46EE-989A-D8D50A4D25B1}">
      <dgm:prSet/>
      <dgm:spPr/>
      <dgm:t>
        <a:bodyPr/>
        <a:lstStyle/>
        <a:p>
          <a:endParaRPr lang="en-US"/>
        </a:p>
      </dgm:t>
    </dgm:pt>
    <dgm:pt modelId="{465119F2-F54C-42F8-BEB4-FCDD533A16AC}" type="sibTrans" cxnId="{BF58F882-DB65-46EE-989A-D8D50A4D25B1}">
      <dgm:prSet/>
      <dgm:spPr/>
      <dgm:t>
        <a:bodyPr/>
        <a:lstStyle/>
        <a:p>
          <a:endParaRPr lang="en-US"/>
        </a:p>
      </dgm:t>
    </dgm:pt>
    <dgm:pt modelId="{E38FD112-819A-4EA2-BCA8-0DA720604CAA}">
      <dgm:prSet phldrT="[Text]"/>
      <dgm:spPr/>
      <dgm:t>
        <a:bodyPr/>
        <a:lstStyle/>
        <a:p>
          <a:r>
            <a:rPr lang="en-US" dirty="0" smtClean="0"/>
            <a:t>Enhance culture, process for productivity</a:t>
          </a:r>
          <a:endParaRPr lang="en-US" dirty="0"/>
        </a:p>
      </dgm:t>
    </dgm:pt>
    <dgm:pt modelId="{421EF233-1B59-4FA6-A1A9-EEDFCDD39B3E}" type="parTrans" cxnId="{BEFBD2EA-4EA2-4762-93E0-08F486D21463}">
      <dgm:prSet/>
      <dgm:spPr/>
      <dgm:t>
        <a:bodyPr/>
        <a:lstStyle/>
        <a:p>
          <a:endParaRPr lang="en-US"/>
        </a:p>
      </dgm:t>
    </dgm:pt>
    <dgm:pt modelId="{B3F56F3B-E598-4E5E-B26F-E3251573703E}" type="sibTrans" cxnId="{BEFBD2EA-4EA2-4762-93E0-08F486D21463}">
      <dgm:prSet/>
      <dgm:spPr/>
      <dgm:t>
        <a:bodyPr/>
        <a:lstStyle/>
        <a:p>
          <a:endParaRPr lang="en-US"/>
        </a:p>
      </dgm:t>
    </dgm:pt>
    <dgm:pt modelId="{637BF878-8653-477D-89AD-CA57751AD023}">
      <dgm:prSet phldrT="[Text]"/>
      <dgm:spPr/>
      <dgm:t>
        <a:bodyPr/>
        <a:lstStyle/>
        <a:p>
          <a:r>
            <a:rPr lang="en-US" dirty="0" smtClean="0"/>
            <a:t>Focus on Team</a:t>
          </a:r>
        </a:p>
      </dgm:t>
    </dgm:pt>
    <dgm:pt modelId="{C7F7224C-303A-48E7-BA67-54E846A78DE0}" type="parTrans" cxnId="{8404E185-FA18-450C-82CA-17063247AA9F}">
      <dgm:prSet/>
      <dgm:spPr/>
      <dgm:t>
        <a:bodyPr/>
        <a:lstStyle/>
        <a:p>
          <a:endParaRPr lang="en-US"/>
        </a:p>
      </dgm:t>
    </dgm:pt>
    <dgm:pt modelId="{FD834404-3367-4CCC-A4D0-E5A534D99311}" type="sibTrans" cxnId="{8404E185-FA18-450C-82CA-17063247AA9F}">
      <dgm:prSet/>
      <dgm:spPr/>
      <dgm:t>
        <a:bodyPr/>
        <a:lstStyle/>
        <a:p>
          <a:endParaRPr lang="en-US"/>
        </a:p>
      </dgm:t>
    </dgm:pt>
    <dgm:pt modelId="{FE963340-BBB7-4E98-860A-60AB1D3A4411}">
      <dgm:prSet phldrT="[Text]"/>
      <dgm:spPr/>
      <dgm:t>
        <a:bodyPr/>
        <a:lstStyle/>
        <a:p>
          <a:r>
            <a:rPr lang="en-US" dirty="0" smtClean="0"/>
            <a:t>Focus on Environment</a:t>
          </a:r>
          <a:endParaRPr lang="en-US" dirty="0"/>
        </a:p>
      </dgm:t>
    </dgm:pt>
    <dgm:pt modelId="{92FA9F69-363A-4917-B8DF-97AFFED0FFD5}" type="parTrans" cxnId="{95E3BD9E-B435-4DD5-957D-07FA60C5CEB0}">
      <dgm:prSet/>
      <dgm:spPr/>
      <dgm:t>
        <a:bodyPr/>
        <a:lstStyle/>
        <a:p>
          <a:endParaRPr lang="en-US"/>
        </a:p>
      </dgm:t>
    </dgm:pt>
    <dgm:pt modelId="{933EE8C0-4458-4F68-BB4A-53FB0D12AF9E}" type="sibTrans" cxnId="{95E3BD9E-B435-4DD5-957D-07FA60C5CEB0}">
      <dgm:prSet/>
      <dgm:spPr/>
      <dgm:t>
        <a:bodyPr/>
        <a:lstStyle/>
        <a:p>
          <a:endParaRPr lang="en-US"/>
        </a:p>
      </dgm:t>
    </dgm:pt>
    <dgm:pt modelId="{B78E9BAB-86CB-42F7-930A-E81B50A716BB}" type="pres">
      <dgm:prSet presAssocID="{B727E6F3-6FC5-40D7-9543-6ABBB5CB55EA}" presName="Name0" presStyleCnt="0">
        <dgm:presLayoutVars>
          <dgm:dir/>
          <dgm:resizeHandles val="exact"/>
        </dgm:presLayoutVars>
      </dgm:prSet>
      <dgm:spPr/>
    </dgm:pt>
    <dgm:pt modelId="{0CEF7E39-3974-478B-BA86-2A2391F2BF6F}" type="pres">
      <dgm:prSet presAssocID="{B727E6F3-6FC5-40D7-9543-6ABBB5CB55EA}" presName="bkgdShp" presStyleLbl="alignAccFollowNode1" presStyleIdx="0" presStyleCnt="1"/>
      <dgm:spPr/>
    </dgm:pt>
    <dgm:pt modelId="{8CF4F978-3841-464F-8EB9-DF2AC4C9DC3B}" type="pres">
      <dgm:prSet presAssocID="{B727E6F3-6FC5-40D7-9543-6ABBB5CB55EA}" presName="linComp" presStyleCnt="0"/>
      <dgm:spPr/>
    </dgm:pt>
    <dgm:pt modelId="{5A1F7E51-597C-4BDE-AA33-C52597A8B219}" type="pres">
      <dgm:prSet presAssocID="{779E370E-BA4B-4BF3-9459-52CBD544D142}" presName="compNode" presStyleCnt="0"/>
      <dgm:spPr/>
    </dgm:pt>
    <dgm:pt modelId="{70F3295C-E256-48C3-A22E-706CE24AFD33}" type="pres">
      <dgm:prSet presAssocID="{779E370E-BA4B-4BF3-9459-52CBD544D14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2AE94D-74E4-4847-897A-6F611B477D8F}" type="pres">
      <dgm:prSet presAssocID="{779E370E-BA4B-4BF3-9459-52CBD544D142}" presName="invisiNode" presStyleLbl="node1" presStyleIdx="0" presStyleCnt="2"/>
      <dgm:spPr/>
    </dgm:pt>
    <dgm:pt modelId="{D6FFA771-CA00-4560-8B4E-B60A2A45E091}" type="pres">
      <dgm:prSet presAssocID="{779E370E-BA4B-4BF3-9459-52CBD544D142}" presName="imagNode" presStyleLbl="fgImgPlace1" presStyleIdx="0" presStyleCnt="2" custScaleX="6664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9988059A-CA9C-4042-900B-12CC5CAD5A5E}" type="pres">
      <dgm:prSet presAssocID="{1BC9967D-0AC2-4953-B57F-5A33B95634B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28CFCC9-A973-4F16-9E6B-3D4AB55369D6}" type="pres">
      <dgm:prSet presAssocID="{7377D275-062A-4101-891C-2765992A32AA}" presName="compNode" presStyleCnt="0"/>
      <dgm:spPr/>
    </dgm:pt>
    <dgm:pt modelId="{E2EACDB2-02F5-4B1B-8A14-974D41903ECA}" type="pres">
      <dgm:prSet presAssocID="{7377D275-062A-4101-891C-2765992A32A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03EE8-462A-427B-89A4-3744328021C4}" type="pres">
      <dgm:prSet presAssocID="{7377D275-062A-4101-891C-2765992A32AA}" presName="invisiNode" presStyleLbl="node1" presStyleIdx="1" presStyleCnt="2"/>
      <dgm:spPr/>
    </dgm:pt>
    <dgm:pt modelId="{CC19F759-2CB6-460E-8ADD-DB80B1DFBE73}" type="pres">
      <dgm:prSet presAssocID="{7377D275-062A-4101-891C-2765992A32AA}" presName="imagNode" presStyleLbl="fgImgPlace1" presStyleIdx="1" presStyleCnt="2" custScaleX="6607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5A79AA3C-A02B-4ADF-81D8-F845EEA197E7}" srcId="{779E370E-BA4B-4BF3-9459-52CBD544D142}" destId="{AB8B7FE0-B35A-430D-8DD6-B850871B6342}" srcOrd="0" destOrd="0" parTransId="{7FAEBDCB-D9C5-4124-ACB5-4372B3114C67}" sibTransId="{6BF94FAE-A2EF-428C-8E89-AC0FB5B7DF89}"/>
    <dgm:cxn modelId="{BBCDDE83-0EBF-4072-8F31-3E437AE6DF88}" type="presOf" srcId="{E38FD112-819A-4EA2-BCA8-0DA720604CAA}" destId="{E2EACDB2-02F5-4B1B-8A14-974D41903ECA}" srcOrd="0" destOrd="3" presId="urn:microsoft.com/office/officeart/2005/8/layout/pList2"/>
    <dgm:cxn modelId="{98A5DF8E-2FAA-447A-95BD-59F3F5C03884}" type="presOf" srcId="{EA12BA64-8079-47D2-B1D2-80CE52B64D2B}" destId="{70F3295C-E256-48C3-A22E-706CE24AFD33}" srcOrd="0" destOrd="4" presId="urn:microsoft.com/office/officeart/2005/8/layout/pList2"/>
    <dgm:cxn modelId="{5BC32E83-0687-4483-AFDF-BDAEA74FD628}" srcId="{B727E6F3-6FC5-40D7-9543-6ABBB5CB55EA}" destId="{779E370E-BA4B-4BF3-9459-52CBD544D142}" srcOrd="0" destOrd="0" parTransId="{AE70E388-2A93-464D-ABB6-3550F18D9357}" sibTransId="{1BC9967D-0AC2-4953-B57F-5A33B95634B0}"/>
    <dgm:cxn modelId="{BF58F882-DB65-46EE-989A-D8D50A4D25B1}" srcId="{7377D275-062A-4101-891C-2765992A32AA}" destId="{3749B016-A70F-4314-A531-35A4B66485AA}" srcOrd="1" destOrd="0" parTransId="{3EF98357-ED8F-4B36-BCFA-759AA59F3FF8}" sibTransId="{465119F2-F54C-42F8-BEB4-FCDD533A16AC}"/>
    <dgm:cxn modelId="{6EB34359-7120-4AB6-8D60-BF40C229F061}" srcId="{779E370E-BA4B-4BF3-9459-52CBD544D142}" destId="{EA12BA64-8079-47D2-B1D2-80CE52B64D2B}" srcOrd="3" destOrd="0" parTransId="{C7AC5C0A-B4A1-435D-BA92-30631C9D7362}" sibTransId="{ECA1D82E-39CB-4F6E-8A54-A6DFF21C619E}"/>
    <dgm:cxn modelId="{15564F20-5066-497B-A61C-45FAD4057AB1}" type="presOf" srcId="{E1E331F1-31D5-4020-B329-8155F5A1EF9B}" destId="{70F3295C-E256-48C3-A22E-706CE24AFD33}" srcOrd="0" destOrd="3" presId="urn:microsoft.com/office/officeart/2005/8/layout/pList2"/>
    <dgm:cxn modelId="{A0E49D02-3253-4D61-92CB-C2E587676221}" type="presOf" srcId="{7377D275-062A-4101-891C-2765992A32AA}" destId="{E2EACDB2-02F5-4B1B-8A14-974D41903ECA}" srcOrd="0" destOrd="0" presId="urn:microsoft.com/office/officeart/2005/8/layout/pList2"/>
    <dgm:cxn modelId="{822CDBC3-1359-404E-8CC7-A4BB830F410B}" type="presOf" srcId="{1BC9967D-0AC2-4953-B57F-5A33B95634B0}" destId="{9988059A-CA9C-4042-900B-12CC5CAD5A5E}" srcOrd="0" destOrd="0" presId="urn:microsoft.com/office/officeart/2005/8/layout/pList2"/>
    <dgm:cxn modelId="{95E3BD9E-B435-4DD5-957D-07FA60C5CEB0}" srcId="{7377D275-062A-4101-891C-2765992A32AA}" destId="{FE963340-BBB7-4E98-860A-60AB1D3A4411}" srcOrd="3" destOrd="0" parTransId="{92FA9F69-363A-4917-B8DF-97AFFED0FFD5}" sibTransId="{933EE8C0-4458-4F68-BB4A-53FB0D12AF9E}"/>
    <dgm:cxn modelId="{0E193789-14F1-4292-9557-218A9D3F4876}" type="presOf" srcId="{637BF878-8653-477D-89AD-CA57751AD023}" destId="{70F3295C-E256-48C3-A22E-706CE24AFD33}" srcOrd="0" destOrd="5" presId="urn:microsoft.com/office/officeart/2005/8/layout/pList2"/>
    <dgm:cxn modelId="{8404E185-FA18-450C-82CA-17063247AA9F}" srcId="{779E370E-BA4B-4BF3-9459-52CBD544D142}" destId="{637BF878-8653-477D-89AD-CA57751AD023}" srcOrd="4" destOrd="0" parTransId="{C7F7224C-303A-48E7-BA67-54E846A78DE0}" sibTransId="{FD834404-3367-4CCC-A4D0-E5A534D99311}"/>
    <dgm:cxn modelId="{65020436-56CA-48C5-B8D9-3431FC0E1A48}" srcId="{B727E6F3-6FC5-40D7-9543-6ABBB5CB55EA}" destId="{7377D275-062A-4101-891C-2765992A32AA}" srcOrd="1" destOrd="0" parTransId="{38F5336F-97BC-4949-A3C6-F7DA7B56F4D6}" sibTransId="{B52531BC-B38E-4A5C-9309-DFC84144A445}"/>
    <dgm:cxn modelId="{A753666F-4E09-4AE1-B72B-EEE57D7B99B9}" type="presOf" srcId="{41E1ED7E-08C7-4DC3-9988-AC39A2A6BF3A}" destId="{70F3295C-E256-48C3-A22E-706CE24AFD33}" srcOrd="0" destOrd="2" presId="urn:microsoft.com/office/officeart/2005/8/layout/pList2"/>
    <dgm:cxn modelId="{04748D04-FF03-4ABF-85BC-AEC7BA1EDC83}" srcId="{7377D275-062A-4101-891C-2765992A32AA}" destId="{1D98727D-9FA8-46E1-B606-1D244136BB6B}" srcOrd="0" destOrd="0" parTransId="{0671B847-26D4-4529-8C1E-7E08DAFF0A59}" sibTransId="{E91A11A1-3A0E-431A-BD5D-DE0852943A4C}"/>
    <dgm:cxn modelId="{325BD40C-EE05-4A71-98B2-98484010B279}" type="presOf" srcId="{AB8B7FE0-B35A-430D-8DD6-B850871B6342}" destId="{70F3295C-E256-48C3-A22E-706CE24AFD33}" srcOrd="0" destOrd="1" presId="urn:microsoft.com/office/officeart/2005/8/layout/pList2"/>
    <dgm:cxn modelId="{970911F5-EB7F-4EBD-8DB2-906AC9AF9745}" type="presOf" srcId="{3749B016-A70F-4314-A531-35A4B66485AA}" destId="{E2EACDB2-02F5-4B1B-8A14-974D41903ECA}" srcOrd="0" destOrd="2" presId="urn:microsoft.com/office/officeart/2005/8/layout/pList2"/>
    <dgm:cxn modelId="{BEFBD2EA-4EA2-4762-93E0-08F486D21463}" srcId="{7377D275-062A-4101-891C-2765992A32AA}" destId="{E38FD112-819A-4EA2-BCA8-0DA720604CAA}" srcOrd="2" destOrd="0" parTransId="{421EF233-1B59-4FA6-A1A9-EEDFCDD39B3E}" sibTransId="{B3F56F3B-E598-4E5E-B26F-E3251573703E}"/>
    <dgm:cxn modelId="{0B3401AB-4605-4179-8EF7-D1779BA5D5E0}" type="presOf" srcId="{779E370E-BA4B-4BF3-9459-52CBD544D142}" destId="{70F3295C-E256-48C3-A22E-706CE24AFD33}" srcOrd="0" destOrd="0" presId="urn:microsoft.com/office/officeart/2005/8/layout/pList2"/>
    <dgm:cxn modelId="{4B58CE87-AFCE-427E-85CE-EC68D6D94BBF}" type="presOf" srcId="{B727E6F3-6FC5-40D7-9543-6ABBB5CB55EA}" destId="{B78E9BAB-86CB-42F7-930A-E81B50A716BB}" srcOrd="0" destOrd="0" presId="urn:microsoft.com/office/officeart/2005/8/layout/pList2"/>
    <dgm:cxn modelId="{969D29DA-3453-417E-97B8-B968234C76B2}" type="presOf" srcId="{1D98727D-9FA8-46E1-B606-1D244136BB6B}" destId="{E2EACDB2-02F5-4B1B-8A14-974D41903ECA}" srcOrd="0" destOrd="1" presId="urn:microsoft.com/office/officeart/2005/8/layout/pList2"/>
    <dgm:cxn modelId="{60CA776A-4764-43BE-A20C-18B811FF30A3}" type="presOf" srcId="{FE963340-BBB7-4E98-860A-60AB1D3A4411}" destId="{E2EACDB2-02F5-4B1B-8A14-974D41903ECA}" srcOrd="0" destOrd="4" presId="urn:microsoft.com/office/officeart/2005/8/layout/pList2"/>
    <dgm:cxn modelId="{A5B66E4C-8E00-4FAA-977C-D3404FC062F2}" srcId="{779E370E-BA4B-4BF3-9459-52CBD544D142}" destId="{E1E331F1-31D5-4020-B329-8155F5A1EF9B}" srcOrd="2" destOrd="0" parTransId="{99588454-6961-4923-B9B7-4F69DD195058}" sibTransId="{37284657-6D4C-4089-8FBD-30F9E627920D}"/>
    <dgm:cxn modelId="{ADDFFDDC-7F9E-457F-A8A9-4EEC158A27CA}" srcId="{779E370E-BA4B-4BF3-9459-52CBD544D142}" destId="{41E1ED7E-08C7-4DC3-9988-AC39A2A6BF3A}" srcOrd="1" destOrd="0" parTransId="{5A914D12-B196-4E6E-BC21-30540A993282}" sibTransId="{FA458246-962D-48BD-969D-E75239018B0C}"/>
    <dgm:cxn modelId="{631DC8E1-5BCF-4061-A1F8-5C5AB00568F3}" type="presParOf" srcId="{B78E9BAB-86CB-42F7-930A-E81B50A716BB}" destId="{0CEF7E39-3974-478B-BA86-2A2391F2BF6F}" srcOrd="0" destOrd="0" presId="urn:microsoft.com/office/officeart/2005/8/layout/pList2"/>
    <dgm:cxn modelId="{32751256-DB5F-43E7-8D2C-10DCE90CFA35}" type="presParOf" srcId="{B78E9BAB-86CB-42F7-930A-E81B50A716BB}" destId="{8CF4F978-3841-464F-8EB9-DF2AC4C9DC3B}" srcOrd="1" destOrd="0" presId="urn:microsoft.com/office/officeart/2005/8/layout/pList2"/>
    <dgm:cxn modelId="{4A6AE85A-F9AF-4FF5-AE98-71E9C8CA6D3B}" type="presParOf" srcId="{8CF4F978-3841-464F-8EB9-DF2AC4C9DC3B}" destId="{5A1F7E51-597C-4BDE-AA33-C52597A8B219}" srcOrd="0" destOrd="0" presId="urn:microsoft.com/office/officeart/2005/8/layout/pList2"/>
    <dgm:cxn modelId="{7AAE0C76-304F-4F56-8A80-6E15CB9F298A}" type="presParOf" srcId="{5A1F7E51-597C-4BDE-AA33-C52597A8B219}" destId="{70F3295C-E256-48C3-A22E-706CE24AFD33}" srcOrd="0" destOrd="0" presId="urn:microsoft.com/office/officeart/2005/8/layout/pList2"/>
    <dgm:cxn modelId="{A853E105-8860-4E2A-BBF1-CEA3819B8E23}" type="presParOf" srcId="{5A1F7E51-597C-4BDE-AA33-C52597A8B219}" destId="{742AE94D-74E4-4847-897A-6F611B477D8F}" srcOrd="1" destOrd="0" presId="urn:microsoft.com/office/officeart/2005/8/layout/pList2"/>
    <dgm:cxn modelId="{CA8DE394-17A5-466F-B36F-F30772EBE277}" type="presParOf" srcId="{5A1F7E51-597C-4BDE-AA33-C52597A8B219}" destId="{D6FFA771-CA00-4560-8B4E-B60A2A45E091}" srcOrd="2" destOrd="0" presId="urn:microsoft.com/office/officeart/2005/8/layout/pList2"/>
    <dgm:cxn modelId="{804E79B3-0963-49C0-995C-C98957B666B0}" type="presParOf" srcId="{8CF4F978-3841-464F-8EB9-DF2AC4C9DC3B}" destId="{9988059A-CA9C-4042-900B-12CC5CAD5A5E}" srcOrd="1" destOrd="0" presId="urn:microsoft.com/office/officeart/2005/8/layout/pList2"/>
    <dgm:cxn modelId="{B5A2A5D1-FC80-443D-93C5-3198909E087B}" type="presParOf" srcId="{8CF4F978-3841-464F-8EB9-DF2AC4C9DC3B}" destId="{E28CFCC9-A973-4F16-9E6B-3D4AB55369D6}" srcOrd="2" destOrd="0" presId="urn:microsoft.com/office/officeart/2005/8/layout/pList2"/>
    <dgm:cxn modelId="{C92FDEB7-A41F-433D-9CF3-CA552C8E6E46}" type="presParOf" srcId="{E28CFCC9-A973-4F16-9E6B-3D4AB55369D6}" destId="{E2EACDB2-02F5-4B1B-8A14-974D41903ECA}" srcOrd="0" destOrd="0" presId="urn:microsoft.com/office/officeart/2005/8/layout/pList2"/>
    <dgm:cxn modelId="{92E72810-7313-403A-A244-3E97B754AD04}" type="presParOf" srcId="{E28CFCC9-A973-4F16-9E6B-3D4AB55369D6}" destId="{56D03EE8-462A-427B-89A4-3744328021C4}" srcOrd="1" destOrd="0" presId="urn:microsoft.com/office/officeart/2005/8/layout/pList2"/>
    <dgm:cxn modelId="{13B76802-3FBA-4A11-8E0E-AE209643D316}" type="presParOf" srcId="{E28CFCC9-A973-4F16-9E6B-3D4AB55369D6}" destId="{CC19F759-2CB6-460E-8ADD-DB80B1DFBE73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E6E2FE-D4C3-4A2A-80D0-40A4035B5DC4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D05EA1-5846-4624-9987-FA76BA3A5821}">
      <dgm:prSet phldrT="[Text]"/>
      <dgm:spPr/>
      <dgm:t>
        <a:bodyPr/>
        <a:lstStyle/>
        <a:p>
          <a:r>
            <a:rPr lang="en-US" dirty="0" smtClean="0"/>
            <a:t>Leadership</a:t>
          </a:r>
          <a:endParaRPr lang="en-US" dirty="0"/>
        </a:p>
      </dgm:t>
    </dgm:pt>
    <dgm:pt modelId="{08B1CA15-0994-4F2E-84EE-799287B40D24}" type="parTrans" cxnId="{1440512E-E9F2-40C0-ADDE-A26128D752ED}">
      <dgm:prSet/>
      <dgm:spPr/>
      <dgm:t>
        <a:bodyPr/>
        <a:lstStyle/>
        <a:p>
          <a:endParaRPr lang="en-US"/>
        </a:p>
      </dgm:t>
    </dgm:pt>
    <dgm:pt modelId="{7DDBD5E1-C0E1-42D4-983E-04E7189A1CA0}" type="sibTrans" cxnId="{1440512E-E9F2-40C0-ADDE-A26128D752ED}">
      <dgm:prSet/>
      <dgm:spPr/>
      <dgm:t>
        <a:bodyPr/>
        <a:lstStyle/>
        <a:p>
          <a:endParaRPr lang="en-US"/>
        </a:p>
      </dgm:t>
    </dgm:pt>
    <dgm:pt modelId="{7565A5E8-D6C8-4801-81FA-91B27DDED2E9}">
      <dgm:prSet phldrT="[Text]"/>
      <dgm:spPr/>
      <dgm:t>
        <a:bodyPr/>
        <a:lstStyle/>
        <a:p>
          <a:r>
            <a:rPr lang="en-US" dirty="0" smtClean="0"/>
            <a:t>Coaching, Mentoring</a:t>
          </a:r>
          <a:endParaRPr lang="en-US" dirty="0"/>
        </a:p>
      </dgm:t>
    </dgm:pt>
    <dgm:pt modelId="{0811FF8C-35C0-45AF-AB40-FAA707F35A64}" type="parTrans" cxnId="{3D8B927F-45CE-4A09-A486-6057F373A055}">
      <dgm:prSet/>
      <dgm:spPr/>
      <dgm:t>
        <a:bodyPr/>
        <a:lstStyle/>
        <a:p>
          <a:endParaRPr lang="en-US"/>
        </a:p>
      </dgm:t>
    </dgm:pt>
    <dgm:pt modelId="{3EA76E26-6FEE-439D-94AE-C7B5D17A3FC3}" type="sibTrans" cxnId="{3D8B927F-45CE-4A09-A486-6057F373A055}">
      <dgm:prSet/>
      <dgm:spPr/>
      <dgm:t>
        <a:bodyPr/>
        <a:lstStyle/>
        <a:p>
          <a:endParaRPr lang="en-US"/>
        </a:p>
      </dgm:t>
    </dgm:pt>
    <dgm:pt modelId="{76EF66D2-F67E-419D-9FA7-55ABB5BCDD42}">
      <dgm:prSet phldrT="[Text]"/>
      <dgm:spPr/>
      <dgm:t>
        <a:bodyPr/>
        <a:lstStyle/>
        <a:p>
          <a:r>
            <a:rPr lang="en-US" dirty="0" smtClean="0"/>
            <a:t>Retrospectives</a:t>
          </a:r>
          <a:endParaRPr lang="en-US" dirty="0"/>
        </a:p>
      </dgm:t>
    </dgm:pt>
    <dgm:pt modelId="{2FA2BAF2-9DD0-4E9C-936B-ED37C27DE0D3}" type="parTrans" cxnId="{F2E2A524-09D9-4C57-95A9-92243EC34C17}">
      <dgm:prSet/>
      <dgm:spPr/>
      <dgm:t>
        <a:bodyPr/>
        <a:lstStyle/>
        <a:p>
          <a:endParaRPr lang="en-US"/>
        </a:p>
      </dgm:t>
    </dgm:pt>
    <dgm:pt modelId="{782DB421-C1C5-4D28-95BB-3718E9FC0C65}" type="sibTrans" cxnId="{F2E2A524-09D9-4C57-95A9-92243EC34C17}">
      <dgm:prSet/>
      <dgm:spPr/>
      <dgm:t>
        <a:bodyPr/>
        <a:lstStyle/>
        <a:p>
          <a:endParaRPr lang="en-US"/>
        </a:p>
      </dgm:t>
    </dgm:pt>
    <dgm:pt modelId="{28ECE8E6-4925-46AD-B9F2-946EA76BFAD8}">
      <dgm:prSet phldrT="[Text]"/>
      <dgm:spPr/>
      <dgm:t>
        <a:bodyPr/>
        <a:lstStyle/>
        <a:p>
          <a:r>
            <a:rPr lang="en-US" dirty="0" smtClean="0"/>
            <a:t>Technical</a:t>
          </a:r>
          <a:endParaRPr lang="en-US" dirty="0"/>
        </a:p>
      </dgm:t>
    </dgm:pt>
    <dgm:pt modelId="{5DAAAEC3-01D1-407C-9964-5283846EE039}" type="parTrans" cxnId="{73D03A58-518C-4241-9EB1-F0E64E1456D5}">
      <dgm:prSet/>
      <dgm:spPr/>
      <dgm:t>
        <a:bodyPr/>
        <a:lstStyle/>
        <a:p>
          <a:endParaRPr lang="en-US"/>
        </a:p>
      </dgm:t>
    </dgm:pt>
    <dgm:pt modelId="{9C4C790B-1A5D-4B38-9609-2780017F9718}" type="sibTrans" cxnId="{73D03A58-518C-4241-9EB1-F0E64E1456D5}">
      <dgm:prSet/>
      <dgm:spPr/>
      <dgm:t>
        <a:bodyPr/>
        <a:lstStyle/>
        <a:p>
          <a:endParaRPr lang="en-US"/>
        </a:p>
      </dgm:t>
    </dgm:pt>
    <dgm:pt modelId="{D60F22D0-4458-48A9-A0B2-A72D06CE09F1}">
      <dgm:prSet phldrT="[Text]"/>
      <dgm:spPr/>
      <dgm:t>
        <a:bodyPr/>
        <a:lstStyle/>
        <a:p>
          <a:r>
            <a:rPr lang="en-US" dirty="0" smtClean="0"/>
            <a:t>Continuous Deployment</a:t>
          </a:r>
          <a:endParaRPr lang="en-US" dirty="0"/>
        </a:p>
      </dgm:t>
    </dgm:pt>
    <dgm:pt modelId="{B30063A5-29B1-411C-AD1C-B85BE931C7C5}" type="parTrans" cxnId="{E5A57304-FB41-4A27-BF57-E5CA1D62C284}">
      <dgm:prSet/>
      <dgm:spPr/>
      <dgm:t>
        <a:bodyPr/>
        <a:lstStyle/>
        <a:p>
          <a:endParaRPr lang="en-US"/>
        </a:p>
      </dgm:t>
    </dgm:pt>
    <dgm:pt modelId="{50242FF7-0ECD-4E47-918E-F3BC0DAAB068}" type="sibTrans" cxnId="{E5A57304-FB41-4A27-BF57-E5CA1D62C284}">
      <dgm:prSet/>
      <dgm:spPr/>
      <dgm:t>
        <a:bodyPr/>
        <a:lstStyle/>
        <a:p>
          <a:endParaRPr lang="en-US"/>
        </a:p>
      </dgm:t>
    </dgm:pt>
    <dgm:pt modelId="{A0D62CC0-D1A5-48BD-A7FB-B5F4DCB09C58}">
      <dgm:prSet phldrT="[Text]"/>
      <dgm:spPr/>
      <dgm:t>
        <a:bodyPr/>
        <a:lstStyle/>
        <a:p>
          <a:r>
            <a:rPr lang="en-US" dirty="0" smtClean="0"/>
            <a:t>Technology selection, Architecture</a:t>
          </a:r>
          <a:endParaRPr lang="en-US" dirty="0"/>
        </a:p>
      </dgm:t>
    </dgm:pt>
    <dgm:pt modelId="{859CB5CE-32DA-4015-AD90-ECE1BEC04669}" type="parTrans" cxnId="{2ED11805-FBD1-4635-B2D1-71E6F2DD449D}">
      <dgm:prSet/>
      <dgm:spPr/>
      <dgm:t>
        <a:bodyPr/>
        <a:lstStyle/>
        <a:p>
          <a:endParaRPr lang="en-US"/>
        </a:p>
      </dgm:t>
    </dgm:pt>
    <dgm:pt modelId="{5DA2B695-5737-4332-B1A5-0DE948C07451}" type="sibTrans" cxnId="{2ED11805-FBD1-4635-B2D1-71E6F2DD449D}">
      <dgm:prSet/>
      <dgm:spPr/>
      <dgm:t>
        <a:bodyPr/>
        <a:lstStyle/>
        <a:p>
          <a:endParaRPr lang="en-US"/>
        </a:p>
      </dgm:t>
    </dgm:pt>
    <dgm:pt modelId="{7D9E011A-E87D-4F9A-9449-DE49872BA5D7}">
      <dgm:prSet phldrT="[Text]"/>
      <dgm:spPr/>
      <dgm:t>
        <a:bodyPr/>
        <a:lstStyle/>
        <a:p>
          <a:r>
            <a:rPr lang="en-US" dirty="0" smtClean="0"/>
            <a:t>Team</a:t>
          </a:r>
          <a:endParaRPr lang="en-US" dirty="0"/>
        </a:p>
      </dgm:t>
    </dgm:pt>
    <dgm:pt modelId="{111545F2-4119-449A-9EF6-60C04CFA750A}" type="parTrans" cxnId="{9842F4BE-DF47-4B71-94D4-C9FC3EECAFD9}">
      <dgm:prSet/>
      <dgm:spPr/>
      <dgm:t>
        <a:bodyPr/>
        <a:lstStyle/>
        <a:p>
          <a:endParaRPr lang="en-US"/>
        </a:p>
      </dgm:t>
    </dgm:pt>
    <dgm:pt modelId="{F17FC596-9DB2-4252-939F-4AC804B00A54}" type="sibTrans" cxnId="{9842F4BE-DF47-4B71-94D4-C9FC3EECAFD9}">
      <dgm:prSet/>
      <dgm:spPr/>
      <dgm:t>
        <a:bodyPr/>
        <a:lstStyle/>
        <a:p>
          <a:endParaRPr lang="en-US"/>
        </a:p>
      </dgm:t>
    </dgm:pt>
    <dgm:pt modelId="{56CD1CD2-F4E4-403F-BEE0-3BA7D034BEDE}">
      <dgm:prSet phldrT="[Text]"/>
      <dgm:spPr/>
      <dgm:t>
        <a:bodyPr/>
        <a:lstStyle/>
        <a:p>
          <a:r>
            <a:rPr lang="en-US" dirty="0" smtClean="0"/>
            <a:t>Inspire, Morale building</a:t>
          </a:r>
          <a:endParaRPr lang="en-US" dirty="0"/>
        </a:p>
      </dgm:t>
    </dgm:pt>
    <dgm:pt modelId="{C1C211A5-3FA6-49F5-851C-0B97B0FEF232}" type="parTrans" cxnId="{9457AC19-C729-4ABF-96FC-B9D745EC2084}">
      <dgm:prSet/>
      <dgm:spPr/>
      <dgm:t>
        <a:bodyPr/>
        <a:lstStyle/>
        <a:p>
          <a:endParaRPr lang="en-US"/>
        </a:p>
      </dgm:t>
    </dgm:pt>
    <dgm:pt modelId="{BAB79E3E-A22D-4FC6-8AD2-E38176115B06}" type="sibTrans" cxnId="{9457AC19-C729-4ABF-96FC-B9D745EC2084}">
      <dgm:prSet/>
      <dgm:spPr/>
      <dgm:t>
        <a:bodyPr/>
        <a:lstStyle/>
        <a:p>
          <a:endParaRPr lang="en-US"/>
        </a:p>
      </dgm:t>
    </dgm:pt>
    <dgm:pt modelId="{4417CE91-1AC0-496B-B16B-365AB90A8AF6}">
      <dgm:prSet phldrT="[Text]"/>
      <dgm:spPr/>
      <dgm:t>
        <a:bodyPr/>
        <a:lstStyle/>
        <a:p>
          <a:r>
            <a:rPr lang="en-US" dirty="0" smtClean="0"/>
            <a:t>Agile, Innovation Culture</a:t>
          </a:r>
          <a:endParaRPr lang="en-US" dirty="0"/>
        </a:p>
      </dgm:t>
    </dgm:pt>
    <dgm:pt modelId="{0F30446D-8934-4973-B4FD-7FCCD7A88828}" type="parTrans" cxnId="{53F2F56A-F60F-4B9B-9EBA-286E1A930A49}">
      <dgm:prSet/>
      <dgm:spPr/>
      <dgm:t>
        <a:bodyPr/>
        <a:lstStyle/>
        <a:p>
          <a:endParaRPr lang="en-US"/>
        </a:p>
      </dgm:t>
    </dgm:pt>
    <dgm:pt modelId="{4E02F7CE-95C7-4BD8-A524-E3165DC1D215}" type="sibTrans" cxnId="{53F2F56A-F60F-4B9B-9EBA-286E1A930A49}">
      <dgm:prSet/>
      <dgm:spPr/>
      <dgm:t>
        <a:bodyPr/>
        <a:lstStyle/>
        <a:p>
          <a:endParaRPr lang="en-US"/>
        </a:p>
      </dgm:t>
    </dgm:pt>
    <dgm:pt modelId="{1FCC3620-E9F8-4295-8857-1B4383656D74}">
      <dgm:prSet phldrT="[Text]"/>
      <dgm:spPr/>
      <dgm:t>
        <a:bodyPr/>
        <a:lstStyle/>
        <a:p>
          <a:r>
            <a:rPr lang="en-US" dirty="0" smtClean="0"/>
            <a:t>Technical Vision</a:t>
          </a:r>
          <a:endParaRPr lang="en-US" dirty="0"/>
        </a:p>
      </dgm:t>
    </dgm:pt>
    <dgm:pt modelId="{D33360AB-4C55-488D-925C-BF3265721EDA}" type="parTrans" cxnId="{CB4C0657-71BF-4A37-BEFD-B0EEB851FBE0}">
      <dgm:prSet/>
      <dgm:spPr/>
      <dgm:t>
        <a:bodyPr/>
        <a:lstStyle/>
        <a:p>
          <a:endParaRPr lang="en-US"/>
        </a:p>
      </dgm:t>
    </dgm:pt>
    <dgm:pt modelId="{153F9953-EB1D-40E2-AA32-4EA798C53E58}" type="sibTrans" cxnId="{CB4C0657-71BF-4A37-BEFD-B0EEB851FBE0}">
      <dgm:prSet/>
      <dgm:spPr/>
      <dgm:t>
        <a:bodyPr/>
        <a:lstStyle/>
        <a:p>
          <a:endParaRPr lang="en-US"/>
        </a:p>
      </dgm:t>
    </dgm:pt>
    <dgm:pt modelId="{E2902AB9-C13B-45A2-B020-90B41686FA14}">
      <dgm:prSet phldrT="[Text]"/>
      <dgm:spPr/>
      <dgm:t>
        <a:bodyPr/>
        <a:lstStyle/>
        <a:p>
          <a:r>
            <a:rPr lang="en-US" dirty="0" smtClean="0"/>
            <a:t>Trust, Transparency, Engagement</a:t>
          </a:r>
          <a:endParaRPr lang="en-US" dirty="0"/>
        </a:p>
      </dgm:t>
    </dgm:pt>
    <dgm:pt modelId="{5BE88DFB-6280-4995-AA3F-D4017023AD82}" type="parTrans" cxnId="{B9AD4F0A-74E0-4CD0-9424-E0EC2EC2F06E}">
      <dgm:prSet/>
      <dgm:spPr/>
      <dgm:t>
        <a:bodyPr/>
        <a:lstStyle/>
        <a:p>
          <a:endParaRPr lang="en-US"/>
        </a:p>
      </dgm:t>
    </dgm:pt>
    <dgm:pt modelId="{40F0C861-8070-4E51-AC6F-C4E89F7CFF0B}" type="sibTrans" cxnId="{B9AD4F0A-74E0-4CD0-9424-E0EC2EC2F06E}">
      <dgm:prSet/>
      <dgm:spPr/>
      <dgm:t>
        <a:bodyPr/>
        <a:lstStyle/>
        <a:p>
          <a:endParaRPr lang="en-US"/>
        </a:p>
      </dgm:t>
    </dgm:pt>
    <dgm:pt modelId="{FDAF73AA-D9FF-49AE-8832-F7E2B67884AD}">
      <dgm:prSet phldrT="[Text]"/>
      <dgm:spPr/>
      <dgm:t>
        <a:bodyPr/>
        <a:lstStyle/>
        <a:p>
          <a:r>
            <a:rPr lang="en-US" dirty="0" smtClean="0"/>
            <a:t>Quickstart, Training</a:t>
          </a:r>
          <a:endParaRPr lang="en-US" dirty="0"/>
        </a:p>
      </dgm:t>
    </dgm:pt>
    <dgm:pt modelId="{0CBF48E8-D48E-4057-9CAE-93815179BD19}" type="parTrans" cxnId="{20544E31-4550-4ED5-8A04-3DEDAE9E9C8B}">
      <dgm:prSet/>
      <dgm:spPr/>
      <dgm:t>
        <a:bodyPr/>
        <a:lstStyle/>
        <a:p>
          <a:endParaRPr lang="en-US"/>
        </a:p>
      </dgm:t>
    </dgm:pt>
    <dgm:pt modelId="{F8F00F99-2946-44AC-AF30-4F6DCB7CFE6B}" type="sibTrans" cxnId="{20544E31-4550-4ED5-8A04-3DEDAE9E9C8B}">
      <dgm:prSet/>
      <dgm:spPr/>
      <dgm:t>
        <a:bodyPr/>
        <a:lstStyle/>
        <a:p>
          <a:endParaRPr lang="en-US"/>
        </a:p>
      </dgm:t>
    </dgm:pt>
    <dgm:pt modelId="{221DA0E9-9AE3-42BF-B192-CDDE7D553753}" type="pres">
      <dgm:prSet presAssocID="{E6E6E2FE-D4C3-4A2A-80D0-40A4035B5D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DAFE66-8DC6-43C7-9E43-93186CABFC69}" type="pres">
      <dgm:prSet presAssocID="{E2D05EA1-5846-4624-9987-FA76BA3A5821}" presName="linNode" presStyleCnt="0"/>
      <dgm:spPr/>
    </dgm:pt>
    <dgm:pt modelId="{7531EB5C-7779-431A-9F90-80A7899383B4}" type="pres">
      <dgm:prSet presAssocID="{E2D05EA1-5846-4624-9987-FA76BA3A582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B186BE-D3BA-4D51-88C7-2253524F23C4}" type="pres">
      <dgm:prSet presAssocID="{E2D05EA1-5846-4624-9987-FA76BA3A582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C78A2-6A72-4417-A782-921E033CA356}" type="pres">
      <dgm:prSet presAssocID="{7DDBD5E1-C0E1-42D4-983E-04E7189A1CA0}" presName="sp" presStyleCnt="0"/>
      <dgm:spPr/>
    </dgm:pt>
    <dgm:pt modelId="{A761AA1E-8342-4659-83AA-3AE2A4EC8D07}" type="pres">
      <dgm:prSet presAssocID="{28ECE8E6-4925-46AD-B9F2-946EA76BFAD8}" presName="linNode" presStyleCnt="0"/>
      <dgm:spPr/>
    </dgm:pt>
    <dgm:pt modelId="{CEA8EB82-2C12-47BF-8062-5EA2D50F4B4A}" type="pres">
      <dgm:prSet presAssocID="{28ECE8E6-4925-46AD-B9F2-946EA76BFAD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049011-8031-4F4A-B225-6BE899F62C92}" type="pres">
      <dgm:prSet presAssocID="{28ECE8E6-4925-46AD-B9F2-946EA76BFAD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3B936-6817-4F8D-B545-D4D14C0A1182}" type="pres">
      <dgm:prSet presAssocID="{9C4C790B-1A5D-4B38-9609-2780017F9718}" presName="sp" presStyleCnt="0"/>
      <dgm:spPr/>
    </dgm:pt>
    <dgm:pt modelId="{CDFB3704-B9D0-4F5D-BFA4-A9F36D740CA0}" type="pres">
      <dgm:prSet presAssocID="{7D9E011A-E87D-4F9A-9449-DE49872BA5D7}" presName="linNode" presStyleCnt="0"/>
      <dgm:spPr/>
    </dgm:pt>
    <dgm:pt modelId="{572E475E-D5D0-4354-8110-9D3B59FC8AC4}" type="pres">
      <dgm:prSet presAssocID="{7D9E011A-E87D-4F9A-9449-DE49872BA5D7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868FA-DEBB-486C-8C52-EA5FC98B6B0F}" type="pres">
      <dgm:prSet presAssocID="{7D9E011A-E87D-4F9A-9449-DE49872BA5D7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65BEFA-AD54-4BAD-80F7-C7D4417C8B30}" type="presOf" srcId="{56CD1CD2-F4E4-403F-BEE0-3BA7D034BEDE}" destId="{C75868FA-DEBB-486C-8C52-EA5FC98B6B0F}" srcOrd="0" destOrd="0" presId="urn:microsoft.com/office/officeart/2005/8/layout/vList5"/>
    <dgm:cxn modelId="{CB4C0657-71BF-4A37-BEFD-B0EEB851FBE0}" srcId="{E2D05EA1-5846-4624-9987-FA76BA3A5821}" destId="{1FCC3620-E9F8-4295-8857-1B4383656D74}" srcOrd="2" destOrd="0" parTransId="{D33360AB-4C55-488D-925C-BF3265721EDA}" sibTransId="{153F9953-EB1D-40E2-AA32-4EA798C53E58}"/>
    <dgm:cxn modelId="{0E2DF072-E7B3-4C3D-AF97-C35555A69CC2}" type="presOf" srcId="{E6E6E2FE-D4C3-4A2A-80D0-40A4035B5DC4}" destId="{221DA0E9-9AE3-42BF-B192-CDDE7D553753}" srcOrd="0" destOrd="0" presId="urn:microsoft.com/office/officeart/2005/8/layout/vList5"/>
    <dgm:cxn modelId="{53F2F56A-F60F-4B9B-9EBA-286E1A930A49}" srcId="{7D9E011A-E87D-4F9A-9449-DE49872BA5D7}" destId="{4417CE91-1AC0-496B-B16B-365AB90A8AF6}" srcOrd="1" destOrd="0" parTransId="{0F30446D-8934-4973-B4FD-7FCCD7A88828}" sibTransId="{4E02F7CE-95C7-4BD8-A524-E3165DC1D215}"/>
    <dgm:cxn modelId="{89B3F189-7E0E-4A49-94F5-08C091681264}" type="presOf" srcId="{FDAF73AA-D9FF-49AE-8832-F7E2B67884AD}" destId="{30049011-8031-4F4A-B225-6BE899F62C92}" srcOrd="0" destOrd="2" presId="urn:microsoft.com/office/officeart/2005/8/layout/vList5"/>
    <dgm:cxn modelId="{9457AC19-C729-4ABF-96FC-B9D745EC2084}" srcId="{7D9E011A-E87D-4F9A-9449-DE49872BA5D7}" destId="{56CD1CD2-F4E4-403F-BEE0-3BA7D034BEDE}" srcOrd="0" destOrd="0" parTransId="{C1C211A5-3FA6-49F5-851C-0B97B0FEF232}" sibTransId="{BAB79E3E-A22D-4FC6-8AD2-E38176115B06}"/>
    <dgm:cxn modelId="{F2E2A524-09D9-4C57-95A9-92243EC34C17}" srcId="{E2D05EA1-5846-4624-9987-FA76BA3A5821}" destId="{76EF66D2-F67E-419D-9FA7-55ABB5BCDD42}" srcOrd="1" destOrd="0" parTransId="{2FA2BAF2-9DD0-4E9C-936B-ED37C27DE0D3}" sibTransId="{782DB421-C1C5-4D28-95BB-3718E9FC0C65}"/>
    <dgm:cxn modelId="{B9AD4F0A-74E0-4CD0-9424-E0EC2EC2F06E}" srcId="{7D9E011A-E87D-4F9A-9449-DE49872BA5D7}" destId="{E2902AB9-C13B-45A2-B020-90B41686FA14}" srcOrd="2" destOrd="0" parTransId="{5BE88DFB-6280-4995-AA3F-D4017023AD82}" sibTransId="{40F0C861-8070-4E51-AC6F-C4E89F7CFF0B}"/>
    <dgm:cxn modelId="{A1891412-35B2-4C2A-8306-3ADCF48C37F8}" type="presOf" srcId="{E2902AB9-C13B-45A2-B020-90B41686FA14}" destId="{C75868FA-DEBB-486C-8C52-EA5FC98B6B0F}" srcOrd="0" destOrd="2" presId="urn:microsoft.com/office/officeart/2005/8/layout/vList5"/>
    <dgm:cxn modelId="{73D03A58-518C-4241-9EB1-F0E64E1456D5}" srcId="{E6E6E2FE-D4C3-4A2A-80D0-40A4035B5DC4}" destId="{28ECE8E6-4925-46AD-B9F2-946EA76BFAD8}" srcOrd="1" destOrd="0" parTransId="{5DAAAEC3-01D1-407C-9964-5283846EE039}" sibTransId="{9C4C790B-1A5D-4B38-9609-2780017F9718}"/>
    <dgm:cxn modelId="{20544E31-4550-4ED5-8A04-3DEDAE9E9C8B}" srcId="{28ECE8E6-4925-46AD-B9F2-946EA76BFAD8}" destId="{FDAF73AA-D9FF-49AE-8832-F7E2B67884AD}" srcOrd="2" destOrd="0" parTransId="{0CBF48E8-D48E-4057-9CAE-93815179BD19}" sibTransId="{F8F00F99-2946-44AC-AF30-4F6DCB7CFE6B}"/>
    <dgm:cxn modelId="{2A25A9C8-2C37-4CE8-96AC-4EBC08D8A2DD}" type="presOf" srcId="{76EF66D2-F67E-419D-9FA7-55ABB5BCDD42}" destId="{75B186BE-D3BA-4D51-88C7-2253524F23C4}" srcOrd="0" destOrd="1" presId="urn:microsoft.com/office/officeart/2005/8/layout/vList5"/>
    <dgm:cxn modelId="{E5A57304-FB41-4A27-BF57-E5CA1D62C284}" srcId="{28ECE8E6-4925-46AD-B9F2-946EA76BFAD8}" destId="{D60F22D0-4458-48A9-A0B2-A72D06CE09F1}" srcOrd="0" destOrd="0" parTransId="{B30063A5-29B1-411C-AD1C-B85BE931C7C5}" sibTransId="{50242FF7-0ECD-4E47-918E-F3BC0DAAB068}"/>
    <dgm:cxn modelId="{6C2CFEBB-405E-4DAD-B13E-9EBF0A2115CD}" type="presOf" srcId="{A0D62CC0-D1A5-48BD-A7FB-B5F4DCB09C58}" destId="{30049011-8031-4F4A-B225-6BE899F62C92}" srcOrd="0" destOrd="1" presId="urn:microsoft.com/office/officeart/2005/8/layout/vList5"/>
    <dgm:cxn modelId="{1440512E-E9F2-40C0-ADDE-A26128D752ED}" srcId="{E6E6E2FE-D4C3-4A2A-80D0-40A4035B5DC4}" destId="{E2D05EA1-5846-4624-9987-FA76BA3A5821}" srcOrd="0" destOrd="0" parTransId="{08B1CA15-0994-4F2E-84EE-799287B40D24}" sibTransId="{7DDBD5E1-C0E1-42D4-983E-04E7189A1CA0}"/>
    <dgm:cxn modelId="{3D80172F-1690-44C9-A12E-A2366D3EACA1}" type="presOf" srcId="{E2D05EA1-5846-4624-9987-FA76BA3A5821}" destId="{7531EB5C-7779-431A-9F90-80A7899383B4}" srcOrd="0" destOrd="0" presId="urn:microsoft.com/office/officeart/2005/8/layout/vList5"/>
    <dgm:cxn modelId="{8EC7EFC6-9000-4D84-92C5-1B2DE6FC115E}" type="presOf" srcId="{D60F22D0-4458-48A9-A0B2-A72D06CE09F1}" destId="{30049011-8031-4F4A-B225-6BE899F62C92}" srcOrd="0" destOrd="0" presId="urn:microsoft.com/office/officeart/2005/8/layout/vList5"/>
    <dgm:cxn modelId="{97A25E59-C51A-4EB5-98FE-8849337E5C5B}" type="presOf" srcId="{28ECE8E6-4925-46AD-B9F2-946EA76BFAD8}" destId="{CEA8EB82-2C12-47BF-8062-5EA2D50F4B4A}" srcOrd="0" destOrd="0" presId="urn:microsoft.com/office/officeart/2005/8/layout/vList5"/>
    <dgm:cxn modelId="{3D8B927F-45CE-4A09-A486-6057F373A055}" srcId="{E2D05EA1-5846-4624-9987-FA76BA3A5821}" destId="{7565A5E8-D6C8-4801-81FA-91B27DDED2E9}" srcOrd="0" destOrd="0" parTransId="{0811FF8C-35C0-45AF-AB40-FAA707F35A64}" sibTransId="{3EA76E26-6FEE-439D-94AE-C7B5D17A3FC3}"/>
    <dgm:cxn modelId="{CA1E8C83-17DD-46DF-A5A8-E8338C584E4A}" type="presOf" srcId="{4417CE91-1AC0-496B-B16B-365AB90A8AF6}" destId="{C75868FA-DEBB-486C-8C52-EA5FC98B6B0F}" srcOrd="0" destOrd="1" presId="urn:microsoft.com/office/officeart/2005/8/layout/vList5"/>
    <dgm:cxn modelId="{56FBDF21-D9B7-4FC8-95E5-26AD9334958F}" type="presOf" srcId="{7565A5E8-D6C8-4801-81FA-91B27DDED2E9}" destId="{75B186BE-D3BA-4D51-88C7-2253524F23C4}" srcOrd="0" destOrd="0" presId="urn:microsoft.com/office/officeart/2005/8/layout/vList5"/>
    <dgm:cxn modelId="{42DD17C4-F642-43B5-804F-C0703E68C882}" type="presOf" srcId="{1FCC3620-E9F8-4295-8857-1B4383656D74}" destId="{75B186BE-D3BA-4D51-88C7-2253524F23C4}" srcOrd="0" destOrd="2" presId="urn:microsoft.com/office/officeart/2005/8/layout/vList5"/>
    <dgm:cxn modelId="{2ED11805-FBD1-4635-B2D1-71E6F2DD449D}" srcId="{28ECE8E6-4925-46AD-B9F2-946EA76BFAD8}" destId="{A0D62CC0-D1A5-48BD-A7FB-B5F4DCB09C58}" srcOrd="1" destOrd="0" parTransId="{859CB5CE-32DA-4015-AD90-ECE1BEC04669}" sibTransId="{5DA2B695-5737-4332-B1A5-0DE948C07451}"/>
    <dgm:cxn modelId="{D94DEB83-C1FD-4BD3-AAC0-3DB6C3C89B4E}" type="presOf" srcId="{7D9E011A-E87D-4F9A-9449-DE49872BA5D7}" destId="{572E475E-D5D0-4354-8110-9D3B59FC8AC4}" srcOrd="0" destOrd="0" presId="urn:microsoft.com/office/officeart/2005/8/layout/vList5"/>
    <dgm:cxn modelId="{9842F4BE-DF47-4B71-94D4-C9FC3EECAFD9}" srcId="{E6E6E2FE-D4C3-4A2A-80D0-40A4035B5DC4}" destId="{7D9E011A-E87D-4F9A-9449-DE49872BA5D7}" srcOrd="2" destOrd="0" parTransId="{111545F2-4119-449A-9EF6-60C04CFA750A}" sibTransId="{F17FC596-9DB2-4252-939F-4AC804B00A54}"/>
    <dgm:cxn modelId="{A520D3C7-C20D-4509-9952-285CD065F630}" type="presParOf" srcId="{221DA0E9-9AE3-42BF-B192-CDDE7D553753}" destId="{18DAFE66-8DC6-43C7-9E43-93186CABFC69}" srcOrd="0" destOrd="0" presId="urn:microsoft.com/office/officeart/2005/8/layout/vList5"/>
    <dgm:cxn modelId="{920DAB3B-22A9-448A-8ACD-375B3B20BB4B}" type="presParOf" srcId="{18DAFE66-8DC6-43C7-9E43-93186CABFC69}" destId="{7531EB5C-7779-431A-9F90-80A7899383B4}" srcOrd="0" destOrd="0" presId="urn:microsoft.com/office/officeart/2005/8/layout/vList5"/>
    <dgm:cxn modelId="{77CF1F14-B80D-4D39-92D0-B505C3E72380}" type="presParOf" srcId="{18DAFE66-8DC6-43C7-9E43-93186CABFC69}" destId="{75B186BE-D3BA-4D51-88C7-2253524F23C4}" srcOrd="1" destOrd="0" presId="urn:microsoft.com/office/officeart/2005/8/layout/vList5"/>
    <dgm:cxn modelId="{8949C24B-B895-4259-9F2C-13539AE74C27}" type="presParOf" srcId="{221DA0E9-9AE3-42BF-B192-CDDE7D553753}" destId="{2F0C78A2-6A72-4417-A782-921E033CA356}" srcOrd="1" destOrd="0" presId="urn:microsoft.com/office/officeart/2005/8/layout/vList5"/>
    <dgm:cxn modelId="{FF05AD39-6A1E-4596-BAFD-D7DCBE626798}" type="presParOf" srcId="{221DA0E9-9AE3-42BF-B192-CDDE7D553753}" destId="{A761AA1E-8342-4659-83AA-3AE2A4EC8D07}" srcOrd="2" destOrd="0" presId="urn:microsoft.com/office/officeart/2005/8/layout/vList5"/>
    <dgm:cxn modelId="{6A9A7373-6CEC-46FB-9F0B-B4019C1ED373}" type="presParOf" srcId="{A761AA1E-8342-4659-83AA-3AE2A4EC8D07}" destId="{CEA8EB82-2C12-47BF-8062-5EA2D50F4B4A}" srcOrd="0" destOrd="0" presId="urn:microsoft.com/office/officeart/2005/8/layout/vList5"/>
    <dgm:cxn modelId="{25277A2A-24B7-4822-9562-F03ADB7E69CA}" type="presParOf" srcId="{A761AA1E-8342-4659-83AA-3AE2A4EC8D07}" destId="{30049011-8031-4F4A-B225-6BE899F62C92}" srcOrd="1" destOrd="0" presId="urn:microsoft.com/office/officeart/2005/8/layout/vList5"/>
    <dgm:cxn modelId="{5CC4396B-DB6B-4B87-BC35-41A11EF2FAD4}" type="presParOf" srcId="{221DA0E9-9AE3-42BF-B192-CDDE7D553753}" destId="{B033B936-6817-4F8D-B545-D4D14C0A1182}" srcOrd="3" destOrd="0" presId="urn:microsoft.com/office/officeart/2005/8/layout/vList5"/>
    <dgm:cxn modelId="{8AC9D34D-D27A-4D2E-8223-A0909891DDCF}" type="presParOf" srcId="{221DA0E9-9AE3-42BF-B192-CDDE7D553753}" destId="{CDFB3704-B9D0-4F5D-BFA4-A9F36D740CA0}" srcOrd="4" destOrd="0" presId="urn:microsoft.com/office/officeart/2005/8/layout/vList5"/>
    <dgm:cxn modelId="{B4C76228-53E4-4B17-BD67-D87A8DB7BD9B}" type="presParOf" srcId="{CDFB3704-B9D0-4F5D-BFA4-A9F36D740CA0}" destId="{572E475E-D5D0-4354-8110-9D3B59FC8AC4}" srcOrd="0" destOrd="0" presId="urn:microsoft.com/office/officeart/2005/8/layout/vList5"/>
    <dgm:cxn modelId="{537C4FDF-9976-403E-9110-BC233E041C9D}" type="presParOf" srcId="{CDFB3704-B9D0-4F5D-BFA4-A9F36D740CA0}" destId="{C75868FA-DEBB-486C-8C52-EA5FC98B6B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AA571-3F8B-4B8F-B695-EE629D6F8228}">
      <dsp:nvSpPr>
        <dsp:cNvPr id="0" name=""/>
        <dsp:cNvSpPr/>
      </dsp:nvSpPr>
      <dsp:spPr>
        <a:xfrm>
          <a:off x="2638" y="536579"/>
          <a:ext cx="2572585" cy="8706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Talent Management</a:t>
          </a:r>
          <a:endParaRPr lang="en-US" sz="2400" kern="1200" dirty="0"/>
        </a:p>
      </dsp:txBody>
      <dsp:txXfrm>
        <a:off x="2638" y="536579"/>
        <a:ext cx="2572585" cy="870674"/>
      </dsp:txXfrm>
    </dsp:sp>
    <dsp:sp modelId="{BE457559-FF69-44CF-B906-14385D674381}">
      <dsp:nvSpPr>
        <dsp:cNvPr id="0" name=""/>
        <dsp:cNvSpPr/>
      </dsp:nvSpPr>
      <dsp:spPr>
        <a:xfrm>
          <a:off x="2638" y="1407254"/>
          <a:ext cx="2572585" cy="224815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Recruit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Mentor, Coach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Retain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Servant Leader</a:t>
          </a:r>
          <a:endParaRPr lang="en-US" sz="2400" kern="1200" dirty="0"/>
        </a:p>
      </dsp:txBody>
      <dsp:txXfrm>
        <a:off x="2638" y="1407254"/>
        <a:ext cx="2572585" cy="2248155"/>
      </dsp:txXfrm>
    </dsp:sp>
    <dsp:sp modelId="{B28930CE-2C2C-43A7-BE7A-ADB9FC9EF592}">
      <dsp:nvSpPr>
        <dsp:cNvPr id="0" name=""/>
        <dsp:cNvSpPr/>
      </dsp:nvSpPr>
      <dsp:spPr>
        <a:xfrm>
          <a:off x="2935385" y="536579"/>
          <a:ext cx="2572585" cy="870674"/>
        </a:xfrm>
        <a:prstGeom prst="rect">
          <a:avLst/>
        </a:prstGeom>
        <a:solidFill>
          <a:schemeClr val="accent4">
            <a:hueOff val="-4214035"/>
            <a:satOff val="26373"/>
            <a:lumOff val="5099"/>
            <a:alphaOff val="0"/>
          </a:schemeClr>
        </a:solidFill>
        <a:ln w="25400" cap="flat" cmpd="sng" algn="ctr">
          <a:solidFill>
            <a:schemeClr val="accent4">
              <a:hueOff val="-4214035"/>
              <a:satOff val="26373"/>
              <a:lumOff val="50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Collaboration</a:t>
          </a:r>
          <a:endParaRPr lang="en-US" sz="2400" kern="1200" dirty="0"/>
        </a:p>
      </dsp:txBody>
      <dsp:txXfrm>
        <a:off x="2935385" y="536579"/>
        <a:ext cx="2572585" cy="870674"/>
      </dsp:txXfrm>
    </dsp:sp>
    <dsp:sp modelId="{9DB0D5AB-E62A-4346-A3BD-0FA07A724A10}">
      <dsp:nvSpPr>
        <dsp:cNvPr id="0" name=""/>
        <dsp:cNvSpPr/>
      </dsp:nvSpPr>
      <dsp:spPr>
        <a:xfrm>
          <a:off x="2935385" y="1407254"/>
          <a:ext cx="2572585" cy="2248155"/>
        </a:xfrm>
        <a:prstGeom prst="rect">
          <a:avLst/>
        </a:prstGeom>
        <a:solidFill>
          <a:schemeClr val="accent4">
            <a:tint val="40000"/>
            <a:alpha val="90000"/>
            <a:hueOff val="-4214222"/>
            <a:satOff val="20654"/>
            <a:lumOff val="201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4214222"/>
              <a:satOff val="20654"/>
              <a:lumOff val="20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Team Player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Extended Team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Expectations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Communication</a:t>
          </a:r>
          <a:endParaRPr lang="en-US" sz="2400" kern="1200" dirty="0"/>
        </a:p>
      </dsp:txBody>
      <dsp:txXfrm>
        <a:off x="2935385" y="1407254"/>
        <a:ext cx="2572585" cy="2248155"/>
      </dsp:txXfrm>
    </dsp:sp>
    <dsp:sp modelId="{904F8F32-0BFF-4F7A-ADD3-5E09977CDDF5}">
      <dsp:nvSpPr>
        <dsp:cNvPr id="0" name=""/>
        <dsp:cNvSpPr/>
      </dsp:nvSpPr>
      <dsp:spPr>
        <a:xfrm>
          <a:off x="5868132" y="536579"/>
          <a:ext cx="2572585" cy="870674"/>
        </a:xfrm>
        <a:prstGeom prst="rect">
          <a:avLst/>
        </a:prstGeom>
        <a:solidFill>
          <a:schemeClr val="accent4">
            <a:hueOff val="-8428070"/>
            <a:satOff val="52745"/>
            <a:lumOff val="10198"/>
            <a:alphaOff val="0"/>
          </a:schemeClr>
        </a:solidFill>
        <a:ln w="25400" cap="flat" cmpd="sng" algn="ctr">
          <a:solidFill>
            <a:schemeClr val="accent4">
              <a:hueOff val="-8428070"/>
              <a:satOff val="52745"/>
              <a:lumOff val="101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Execution</a:t>
          </a:r>
          <a:endParaRPr lang="en-US" sz="2400" kern="1200" dirty="0"/>
        </a:p>
      </dsp:txBody>
      <dsp:txXfrm>
        <a:off x="5868132" y="536579"/>
        <a:ext cx="2572585" cy="870674"/>
      </dsp:txXfrm>
    </dsp:sp>
    <dsp:sp modelId="{33578D3E-7474-45FC-99D4-FA28BE87089A}">
      <dsp:nvSpPr>
        <dsp:cNvPr id="0" name=""/>
        <dsp:cNvSpPr/>
      </dsp:nvSpPr>
      <dsp:spPr>
        <a:xfrm>
          <a:off x="5868132" y="1407254"/>
          <a:ext cx="2572585" cy="2248155"/>
        </a:xfrm>
        <a:prstGeom prst="rect">
          <a:avLst/>
        </a:prstGeom>
        <a:solidFill>
          <a:schemeClr val="accent4">
            <a:tint val="40000"/>
            <a:alpha val="90000"/>
            <a:hueOff val="-8428445"/>
            <a:satOff val="41307"/>
            <a:lumOff val="402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8428445"/>
              <a:satOff val="41307"/>
              <a:lumOff val="40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Deliver Projects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Transparency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Quality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Security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Sustainability</a:t>
          </a:r>
          <a:endParaRPr lang="en-US" sz="2400" kern="1200" dirty="0"/>
        </a:p>
      </dsp:txBody>
      <dsp:txXfrm>
        <a:off x="5868132" y="1407254"/>
        <a:ext cx="2572585" cy="2248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F7E39-3974-478B-BA86-2A2391F2BF6F}">
      <dsp:nvSpPr>
        <dsp:cNvPr id="0" name=""/>
        <dsp:cNvSpPr/>
      </dsp:nvSpPr>
      <dsp:spPr>
        <a:xfrm>
          <a:off x="0" y="0"/>
          <a:ext cx="7287491" cy="210015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FA771-CA00-4560-8B4E-B60A2A45E091}">
      <dsp:nvSpPr>
        <dsp:cNvPr id="0" name=""/>
        <dsp:cNvSpPr/>
      </dsp:nvSpPr>
      <dsp:spPr>
        <a:xfrm>
          <a:off x="644088" y="280020"/>
          <a:ext cx="2411968" cy="154011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3295C-E256-48C3-A22E-706CE24AFD33}">
      <dsp:nvSpPr>
        <dsp:cNvPr id="0" name=""/>
        <dsp:cNvSpPr/>
      </dsp:nvSpPr>
      <dsp:spPr>
        <a:xfrm rot="10800000">
          <a:off x="219460" y="2100150"/>
          <a:ext cx="3261223" cy="2566851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Facilitate Ideation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Prioritize Value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Why, What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Push the boundary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More, more, more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Roadmap</a:t>
          </a:r>
        </a:p>
      </dsp:txBody>
      <dsp:txXfrm rot="10800000">
        <a:off x="298400" y="2100150"/>
        <a:ext cx="3103343" cy="2487911"/>
      </dsp:txXfrm>
    </dsp:sp>
    <dsp:sp modelId="{CC19F759-2CB6-460E-8ADD-DB80B1DFBE73}">
      <dsp:nvSpPr>
        <dsp:cNvPr id="0" name=""/>
        <dsp:cNvSpPr/>
      </dsp:nvSpPr>
      <dsp:spPr>
        <a:xfrm>
          <a:off x="4384059" y="280020"/>
          <a:ext cx="2106717" cy="154011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ACDB2-02F5-4B1B-8A14-974D41903ECA}">
      <dsp:nvSpPr>
        <dsp:cNvPr id="0" name=""/>
        <dsp:cNvSpPr/>
      </dsp:nvSpPr>
      <dsp:spPr>
        <a:xfrm rot="10800000">
          <a:off x="3806806" y="2100150"/>
          <a:ext cx="3261223" cy="2566851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15913550"/>
            <a:satOff val="9074"/>
            <a:lumOff val="119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Feasibility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How, When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Reliability, Quality, Security, Scalability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Architecture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Technical Debt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 rot="10800000">
        <a:off x="3885746" y="2100150"/>
        <a:ext cx="3103343" cy="24879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F7E39-3974-478B-BA86-2A2391F2BF6F}">
      <dsp:nvSpPr>
        <dsp:cNvPr id="0" name=""/>
        <dsp:cNvSpPr/>
      </dsp:nvSpPr>
      <dsp:spPr>
        <a:xfrm>
          <a:off x="0" y="0"/>
          <a:ext cx="7287491" cy="210015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FA771-CA00-4560-8B4E-B60A2A45E091}">
      <dsp:nvSpPr>
        <dsp:cNvPr id="0" name=""/>
        <dsp:cNvSpPr/>
      </dsp:nvSpPr>
      <dsp:spPr>
        <a:xfrm>
          <a:off x="763351" y="280020"/>
          <a:ext cx="2173442" cy="154011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3295C-E256-48C3-A22E-706CE24AFD33}">
      <dsp:nvSpPr>
        <dsp:cNvPr id="0" name=""/>
        <dsp:cNvSpPr/>
      </dsp:nvSpPr>
      <dsp:spPr>
        <a:xfrm rot="10800000">
          <a:off x="219460" y="2100150"/>
          <a:ext cx="3261223" cy="2566851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Remove Project Impediments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Facilitate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Team first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Team productivity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Focus on Team</a:t>
          </a:r>
        </a:p>
      </dsp:txBody>
      <dsp:txXfrm rot="10800000">
        <a:off x="298400" y="2100150"/>
        <a:ext cx="3103343" cy="2487911"/>
      </dsp:txXfrm>
    </dsp:sp>
    <dsp:sp modelId="{CC19F759-2CB6-460E-8ADD-DB80B1DFBE73}">
      <dsp:nvSpPr>
        <dsp:cNvPr id="0" name=""/>
        <dsp:cNvSpPr/>
      </dsp:nvSpPr>
      <dsp:spPr>
        <a:xfrm>
          <a:off x="4359959" y="280020"/>
          <a:ext cx="2154918" cy="154011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ACDB2-02F5-4B1B-8A14-974D41903ECA}">
      <dsp:nvSpPr>
        <dsp:cNvPr id="0" name=""/>
        <dsp:cNvSpPr/>
      </dsp:nvSpPr>
      <dsp:spPr>
        <a:xfrm rot="10800000">
          <a:off x="3806806" y="2100150"/>
          <a:ext cx="3261223" cy="2566851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15913550"/>
            <a:satOff val="9074"/>
            <a:lumOff val="119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Remove Org Impediments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Individual Performance Issues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Enhance culture, process for productivity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Focus on Environment</a:t>
          </a:r>
          <a:endParaRPr lang="en-US" sz="1800" kern="1200" dirty="0"/>
        </a:p>
      </dsp:txBody>
      <dsp:txXfrm rot="10800000">
        <a:off x="3885746" y="2100150"/>
        <a:ext cx="3103343" cy="24879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62108-1FD1-8F4B-941C-C214E81C663F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FC726-32E3-6C48-99CF-D5348E7C05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29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81CED-7869-2949-9783-B9F598D36BDE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8F118-29D9-6843-A88F-5E7C1F62BF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578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Individual -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6738" y="4785032"/>
            <a:ext cx="8610524" cy="804681"/>
          </a:xfrm>
        </p:spPr>
        <p:txBody>
          <a:bodyPr tIns="0" bIns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68287" y="5712827"/>
            <a:ext cx="6417648" cy="497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2600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dirty="0" smtClean="0"/>
              <a:t>Click to edit Presenter Name(s)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68287" y="6276254"/>
            <a:ext cx="5327183" cy="311359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July 30, 2013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pic>
        <p:nvPicPr>
          <p:cNvPr id="10" name="Picture 9" descr="eHealth_logo®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0159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6738" y="750106"/>
            <a:ext cx="8610524" cy="989063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68287" y="2009775"/>
            <a:ext cx="5327183" cy="5825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sz="2600"/>
            </a:lvl1pPr>
          </a:lstStyle>
          <a:p>
            <a:pPr lvl="0"/>
            <a:r>
              <a:rPr lang="en-US" dirty="0" smtClean="0"/>
              <a:t>Click to edit Presenter Name(s)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68287" y="2580529"/>
            <a:ext cx="5327183" cy="3927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sz="180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Click to edit Presentation Date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187440"/>
            <a:ext cx="9143999" cy="10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</a:t>
            </a:r>
            <a:endParaRPr 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6187440"/>
            <a:ext cx="9143999" cy="10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6187440"/>
            <a:ext cx="9143999" cy="10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2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-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5994" y="195412"/>
            <a:ext cx="8611306" cy="573452"/>
          </a:xfrm>
        </p:spPr>
        <p:txBody>
          <a:bodyPr lIns="0" tIns="0" rIns="0" bIns="0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267460" y="1085850"/>
            <a:ext cx="8610524" cy="49212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roxima Nova Regular"/>
                <a:cs typeface="Proxima Nova Regular"/>
              </a:defRPr>
            </a:lvl1pPr>
            <a:lvl2pPr>
              <a:defRPr sz="2600">
                <a:latin typeface="Proxima Nova Regular"/>
                <a:cs typeface="Proxima Nova Regular"/>
              </a:defRPr>
            </a:lvl2pPr>
            <a:lvl3pPr>
              <a:defRPr>
                <a:latin typeface="Proxima Nova Regular"/>
                <a:cs typeface="Proxima Nova Regular"/>
              </a:defRPr>
            </a:lvl3pPr>
            <a:lvl4pPr>
              <a:defRPr sz="2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‹#›</a:t>
            </a:fld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49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- 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267460" y="1654432"/>
            <a:ext cx="8610524" cy="435266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roxima Nova Regular"/>
                <a:cs typeface="Proxima Nova Regular"/>
              </a:defRPr>
            </a:lvl1pPr>
            <a:lvl2pPr>
              <a:defRPr sz="2600">
                <a:latin typeface="Proxima Nova Regular"/>
                <a:cs typeface="Proxima Nova Regular"/>
              </a:defRPr>
            </a:lvl2pPr>
            <a:lvl3pPr>
              <a:defRPr>
                <a:latin typeface="Proxima Nova Regular"/>
                <a:cs typeface="Proxima Nova Regular"/>
              </a:defRPr>
            </a:lvl3pPr>
            <a:lvl4pPr>
              <a:defRPr sz="2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‹#›</a:t>
            </a:fld>
            <a:endParaRPr lang="en-US" sz="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5994" y="195411"/>
            <a:ext cx="8611306" cy="1047129"/>
          </a:xfrm>
        </p:spPr>
        <p:txBody>
          <a:bodyPr lIns="0" tIns="0" rIns="0" bIns="0"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slide title</a:t>
            </a:r>
            <a:br>
              <a:rPr lang="en-US" dirty="0" smtClean="0"/>
            </a:br>
            <a:r>
              <a:rPr lang="en-US" dirty="0" smtClean="0"/>
              <a:t>with two lines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7460" y="1364926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267460" y="1364926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 flipV="1">
            <a:off x="267460" y="1364926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481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Individu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82955" y="1664808"/>
            <a:ext cx="7788729" cy="1358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the Transition Topic Title</a:t>
            </a:r>
          </a:p>
        </p:txBody>
      </p:sp>
      <p:sp>
        <p:nvSpPr>
          <p:cNvPr id="16" name="Rectangle 15"/>
          <p:cNvSpPr/>
          <p:nvPr/>
        </p:nvSpPr>
        <p:spPr>
          <a:xfrm flipV="1">
            <a:off x="0" y="3416709"/>
            <a:ext cx="9143999" cy="28591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74357"/>
            <a:ext cx="9156044" cy="2752917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</a:t>
            </a:r>
            <a:endParaRPr lang="en-US" sz="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0" y="3416709"/>
            <a:ext cx="9143999" cy="28591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74357"/>
            <a:ext cx="9156044" cy="275291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 flipV="1">
            <a:off x="0" y="3416709"/>
            <a:ext cx="9143999" cy="28591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74357"/>
            <a:ext cx="9156044" cy="275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8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Fami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82955" y="1664808"/>
            <a:ext cx="7788729" cy="1358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the Transition Topic Title</a:t>
            </a:r>
          </a:p>
        </p:txBody>
      </p:sp>
      <p:sp>
        <p:nvSpPr>
          <p:cNvPr id="16" name="Rectangle 15"/>
          <p:cNvSpPr/>
          <p:nvPr/>
        </p:nvSpPr>
        <p:spPr>
          <a:xfrm flipV="1">
            <a:off x="0" y="3416709"/>
            <a:ext cx="9143999" cy="28591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74714"/>
            <a:ext cx="9153672" cy="2752204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 flipV="1">
            <a:off x="0" y="3416709"/>
            <a:ext cx="9143999" cy="28591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74714"/>
            <a:ext cx="9153672" cy="275220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 flipV="1">
            <a:off x="0" y="3416709"/>
            <a:ext cx="9143999" cy="28591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74714"/>
            <a:ext cx="9153672" cy="275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33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mall Busines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82955" y="1664808"/>
            <a:ext cx="7788729" cy="1358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the Transition Topic Title</a:t>
            </a:r>
          </a:p>
        </p:txBody>
      </p:sp>
      <p:sp>
        <p:nvSpPr>
          <p:cNvPr id="16" name="Rectangle 15"/>
          <p:cNvSpPr/>
          <p:nvPr/>
        </p:nvSpPr>
        <p:spPr>
          <a:xfrm flipV="1">
            <a:off x="0" y="3416709"/>
            <a:ext cx="9143999" cy="28591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74793"/>
            <a:ext cx="9153144" cy="2752045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 flipV="1">
            <a:off x="0" y="3416709"/>
            <a:ext cx="9143999" cy="28591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74793"/>
            <a:ext cx="9153144" cy="275204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 flipV="1">
            <a:off x="0" y="3416709"/>
            <a:ext cx="9143999" cy="28591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74793"/>
            <a:ext cx="9153144" cy="27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8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Medica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82955" y="1664808"/>
            <a:ext cx="7788729" cy="1358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the Transition Topic Title</a:t>
            </a:r>
          </a:p>
        </p:txBody>
      </p:sp>
      <p:sp>
        <p:nvSpPr>
          <p:cNvPr id="16" name="Rectangle 15"/>
          <p:cNvSpPr/>
          <p:nvPr/>
        </p:nvSpPr>
        <p:spPr>
          <a:xfrm flipV="1">
            <a:off x="0" y="3416709"/>
            <a:ext cx="9143999" cy="28591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83865"/>
            <a:ext cx="9153144" cy="2752045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</a:t>
            </a:r>
            <a:endParaRPr lang="en-US" sz="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0" y="3416709"/>
            <a:ext cx="9143999" cy="28591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83865"/>
            <a:ext cx="9153144" cy="275204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 flipV="1">
            <a:off x="0" y="3416709"/>
            <a:ext cx="9143999" cy="28591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83865"/>
            <a:ext cx="9153144" cy="27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70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Basic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083475" y="2175567"/>
            <a:ext cx="7788729" cy="135826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FontTx/>
              <a:buNone/>
              <a:defRPr sz="3600" baseline="0">
                <a:solidFill>
                  <a:schemeClr val="bg1"/>
                </a:solidFill>
                <a:latin typeface="Proxima Nova Regular"/>
                <a:cs typeface="Proxima Nova Regular"/>
              </a:defRPr>
            </a:lvl1pPr>
          </a:lstStyle>
          <a:p>
            <a:pPr lvl="0"/>
            <a:r>
              <a:rPr lang="en-US" dirty="0" smtClean="0"/>
              <a:t>Click to edit the Transition Topic Title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</a:t>
            </a:r>
            <a:endParaRPr 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19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Basic -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083475" y="2175567"/>
            <a:ext cx="7788729" cy="135826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FontTx/>
              <a:buNone/>
              <a:defRPr sz="3600" baseline="0">
                <a:solidFill>
                  <a:schemeClr val="bg1"/>
                </a:solidFill>
                <a:latin typeface="Proxima Nova Regular"/>
                <a:cs typeface="Proxima Nova Regular"/>
              </a:defRPr>
            </a:lvl1pPr>
          </a:lstStyle>
          <a:p>
            <a:pPr lvl="0"/>
            <a:r>
              <a:rPr lang="en-US" dirty="0" smtClean="0"/>
              <a:t>Click to edit the Transition Topic Title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</a:t>
            </a:r>
            <a:endParaRPr 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15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267461" y="1086819"/>
            <a:ext cx="4170856" cy="5794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3000" baseline="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Edit Column Title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‹#›</a:t>
            </a:fld>
            <a:endParaRPr lang="en-US" sz="800" dirty="0"/>
          </a:p>
        </p:txBody>
      </p: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265994" y="195412"/>
            <a:ext cx="8611306" cy="573452"/>
          </a:xfrm>
        </p:spPr>
        <p:txBody>
          <a:bodyPr lIns="0" tIns="0" rIns="0" bIns="0"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264794" y="1889760"/>
            <a:ext cx="4175126" cy="4135120"/>
          </a:xfrm>
        </p:spPr>
        <p:txBody>
          <a:bodyPr/>
          <a:lstStyle>
            <a:lvl1pPr>
              <a:defRPr sz="2600">
                <a:latin typeface="Proxima Nova Regular"/>
                <a:cs typeface="Proxima Nova Regular"/>
              </a:defRPr>
            </a:lvl1pPr>
            <a:lvl2pPr>
              <a:defRPr>
                <a:latin typeface="Proxima Nova Regular"/>
                <a:cs typeface="Proxima Nova Regular"/>
              </a:defRPr>
            </a:lvl2pPr>
            <a:lvl3pPr>
              <a:defRPr>
                <a:latin typeface="Proxima Nova Regular"/>
                <a:cs typeface="Proxima Nova Regular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4707381" y="1086819"/>
            <a:ext cx="4170856" cy="5794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3000" baseline="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Edit Column Title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0"/>
          </p:nvPr>
        </p:nvSpPr>
        <p:spPr>
          <a:xfrm>
            <a:off x="4704714" y="1889760"/>
            <a:ext cx="4175126" cy="4135120"/>
          </a:xfrm>
        </p:spPr>
        <p:txBody>
          <a:bodyPr/>
          <a:lstStyle>
            <a:lvl1pPr>
              <a:defRPr sz="2600">
                <a:latin typeface="Proxima Nova Regular"/>
                <a:cs typeface="Proxima Nova Regular"/>
              </a:defRPr>
            </a:lvl1pPr>
            <a:lvl2pPr>
              <a:defRPr>
                <a:latin typeface="Proxima Nova Regular"/>
                <a:cs typeface="Proxima Nova Regular"/>
              </a:defRPr>
            </a:lvl2pPr>
            <a:lvl3pPr>
              <a:defRPr>
                <a:latin typeface="Proxima Nova Regular"/>
                <a:cs typeface="Proxima Nova Regular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cxnSp>
        <p:nvCxnSpPr>
          <p:cNvPr id="21" name="Straight Connector 20"/>
          <p:cNvCxnSpPr/>
          <p:nvPr userDrawn="1"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1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Individual -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6738" y="4785032"/>
            <a:ext cx="8610524" cy="804681"/>
          </a:xfrm>
        </p:spPr>
        <p:txBody>
          <a:bodyPr tIns="0" bIns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68287" y="5712827"/>
            <a:ext cx="6417648" cy="497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2600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dirty="0" smtClean="0"/>
              <a:t>Click to edit Presenter Name(s)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68287" y="6276254"/>
            <a:ext cx="5327183" cy="311359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July 30, 2013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pic>
        <p:nvPicPr>
          <p:cNvPr id="10" name="Picture 9" descr="eHealth_logo®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44672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- Right Justifi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‹#›</a:t>
            </a:fld>
            <a:endParaRPr lang="en-US" sz="800" dirty="0"/>
          </a:p>
        </p:txBody>
      </p: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265994" y="195412"/>
            <a:ext cx="8611306" cy="573452"/>
          </a:xfrm>
        </p:spPr>
        <p:txBody>
          <a:bodyPr lIns="0" tIns="0" rIns="0" bIns="0"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267460" y="1085850"/>
            <a:ext cx="3197100" cy="4921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>
                <a:latin typeface="Proxima Nova Regular"/>
                <a:cs typeface="Proxima Nova Regular"/>
              </a:defRPr>
            </a:lvl1pPr>
            <a:lvl2pPr>
              <a:defRPr sz="2200">
                <a:latin typeface="Proxima Nova Regular"/>
                <a:cs typeface="Proxima Nova Regular"/>
              </a:defRPr>
            </a:lvl2pPr>
            <a:lvl3pPr>
              <a:defRPr>
                <a:latin typeface="Proxima Nova Regular"/>
                <a:cs typeface="Proxima Nova Regular"/>
              </a:defRPr>
            </a:lvl3pPr>
            <a:lvl4pPr>
              <a:defRPr sz="2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708400" y="1087120"/>
            <a:ext cx="5170805" cy="49174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91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- Left Justifi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‹#›</a:t>
            </a:fld>
            <a:endParaRPr lang="en-US" sz="800" dirty="0"/>
          </a:p>
        </p:txBody>
      </p: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265994" y="195412"/>
            <a:ext cx="8611306" cy="573452"/>
          </a:xfrm>
        </p:spPr>
        <p:txBody>
          <a:bodyPr lIns="0" tIns="0" rIns="0" bIns="0"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5682740" y="1085850"/>
            <a:ext cx="3197100" cy="4921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latin typeface="Proxima Nova Regular"/>
                <a:cs typeface="Proxima Nova Regular"/>
              </a:defRPr>
            </a:lvl1pPr>
            <a:lvl2pPr>
              <a:defRPr sz="2200" b="0" i="0">
                <a:latin typeface="Proxima Nova Regular"/>
                <a:cs typeface="Proxima Nova Regular"/>
              </a:defRPr>
            </a:lvl2pPr>
            <a:lvl3pPr>
              <a:defRPr sz="2000" b="0" i="0">
                <a:latin typeface="Proxima Nova Regular"/>
                <a:cs typeface="Proxima Nova Regular"/>
              </a:defRPr>
            </a:lvl3pPr>
            <a:lvl4pPr>
              <a:defRPr sz="2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64160" y="1087120"/>
            <a:ext cx="5170805" cy="49174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590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65994" y="195412"/>
            <a:ext cx="8611306" cy="573452"/>
          </a:xfrm>
        </p:spPr>
        <p:txBody>
          <a:bodyPr lIns="0" tIns="0" rIns="0" bIns="0"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table/chart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‹#›</a:t>
            </a:fld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58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6738" y="4785032"/>
            <a:ext cx="8610524" cy="804681"/>
          </a:xfrm>
        </p:spPr>
        <p:txBody>
          <a:bodyPr tIns="0" bIns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68287" y="5712827"/>
            <a:ext cx="6417648" cy="497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2600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dirty="0" smtClean="0"/>
              <a:t>Click to edit Presenter Name(s)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68287" y="6276254"/>
            <a:ext cx="5327183" cy="311359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July 30, 2013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pic>
        <p:nvPicPr>
          <p:cNvPr id="10" name="Picture 9" descr="eHealth_logo®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pic>
        <p:nvPicPr>
          <p:cNvPr id="13" name="Picture 12" descr="eHealth_logo®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015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Small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6738" y="4785032"/>
            <a:ext cx="8610524" cy="804681"/>
          </a:xfrm>
        </p:spPr>
        <p:txBody>
          <a:bodyPr tIns="0" bIns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68287" y="5712827"/>
            <a:ext cx="6417648" cy="497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2600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dirty="0" smtClean="0"/>
              <a:t>Click to edit Presenter Name(s)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68287" y="6276254"/>
            <a:ext cx="5327183" cy="311359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July 30, 2013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6" name="Picture 15" descr="eHealth_logo®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7" name="Picture 16" descr="eHealth_logo®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49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Fami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36" y="4568190"/>
            <a:ext cx="9143999" cy="101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6738" y="4785032"/>
            <a:ext cx="8610524" cy="804681"/>
          </a:xfrm>
        </p:spPr>
        <p:txBody>
          <a:bodyPr tIns="0" bIns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68287" y="5712827"/>
            <a:ext cx="6417648" cy="497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2600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dirty="0" smtClean="0"/>
              <a:t>Click to edit Presenter Name(s)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68287" y="6276254"/>
            <a:ext cx="5327183" cy="311359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July 30, 2013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6" name="Picture 15" descr="eHealth_logo®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536" y="4568190"/>
            <a:ext cx="9143999" cy="101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7" name="Picture 16" descr="eHealth_logo®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75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Medic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6738" y="4785032"/>
            <a:ext cx="8610524" cy="804681"/>
          </a:xfrm>
        </p:spPr>
        <p:txBody>
          <a:bodyPr tIns="0" bIns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68287" y="5712827"/>
            <a:ext cx="6417648" cy="497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2600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dirty="0" smtClean="0"/>
              <a:t>Click to edit Presenter Name(s)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68287" y="6276254"/>
            <a:ext cx="5327183" cy="311359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July 30, 2013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6" name="Picture 15" descr="eHealth_logo®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7" name="Picture 16" descr="eHealth_logo®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760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Custom Individual or Fami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5651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Individual or Family Product Photo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6738" y="4785032"/>
            <a:ext cx="8610524" cy="804681"/>
          </a:xfrm>
        </p:spPr>
        <p:txBody>
          <a:bodyPr tIns="0" bIns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68287" y="5712827"/>
            <a:ext cx="6417648" cy="497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2600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dirty="0" smtClean="0"/>
              <a:t>Click to edit Presenter Name(s)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68287" y="6276254"/>
            <a:ext cx="5327183" cy="311359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July 30, 2013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6" name="Picture 15" descr="eHealth_logo®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5" name="Picture 14" descr="eHealth_logo®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902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Custom - Small Business or Medic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5651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Small Business or Medicare Photo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66738" y="4785032"/>
            <a:ext cx="8610524" cy="804681"/>
          </a:xfrm>
        </p:spPr>
        <p:txBody>
          <a:bodyPr tIns="0" bIns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68287" y="5712827"/>
            <a:ext cx="6417648" cy="497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2600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dirty="0" smtClean="0"/>
              <a:t>Click to edit Presenter Name(s)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68287" y="6276254"/>
            <a:ext cx="5327183" cy="311359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July 30, 2013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8" name="Picture 17" descr="eHealth_logo®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3" name="Picture 12" descr="eHealth_logo®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688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6738" y="750106"/>
            <a:ext cx="8610524" cy="989063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68287" y="2009775"/>
            <a:ext cx="5327183" cy="5825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sz="2600"/>
            </a:lvl1pPr>
          </a:lstStyle>
          <a:p>
            <a:pPr lvl="0"/>
            <a:r>
              <a:rPr lang="en-US" dirty="0" smtClean="0"/>
              <a:t>Click to edit Presenter Name(s)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68287" y="2580529"/>
            <a:ext cx="5327183" cy="3927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sz="180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Click to edit Presentation Date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187440"/>
            <a:ext cx="9143999" cy="10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</a:t>
            </a:r>
            <a:endParaRPr lang="en-US" sz="8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187440"/>
            <a:ext cx="9143999" cy="10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2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Fami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36" y="4568190"/>
            <a:ext cx="9143999" cy="101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6738" y="4785032"/>
            <a:ext cx="8610524" cy="804681"/>
          </a:xfrm>
        </p:spPr>
        <p:txBody>
          <a:bodyPr tIns="0" bIns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68287" y="5712827"/>
            <a:ext cx="6417648" cy="497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2600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dirty="0" smtClean="0"/>
              <a:t>Click to edit Presenter Name(s)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68287" y="6276254"/>
            <a:ext cx="5327183" cy="311359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July 30, 2013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6" name="Picture 15" descr="eHealth_logo®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36" y="4568190"/>
            <a:ext cx="9143999" cy="101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7" name="Picture 16" descr="eHealth_logo®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4536" y="4568190"/>
            <a:ext cx="9143999" cy="101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21" name="Picture 20" descr="eHealth_logo®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753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 -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5994" y="195412"/>
            <a:ext cx="8611306" cy="573452"/>
          </a:xfrm>
        </p:spPr>
        <p:txBody>
          <a:bodyPr lIns="0" tIns="0" rIns="0" bIns="0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267460" y="1085850"/>
            <a:ext cx="8610524" cy="49212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roxima Nova Regular"/>
                <a:cs typeface="Proxima Nova Regular"/>
              </a:defRPr>
            </a:lvl1pPr>
            <a:lvl2pPr>
              <a:defRPr sz="2600">
                <a:latin typeface="Proxima Nova Regular"/>
                <a:cs typeface="Proxima Nova Regular"/>
              </a:defRPr>
            </a:lvl2pPr>
            <a:lvl3pPr>
              <a:defRPr>
                <a:latin typeface="Proxima Nova Regular"/>
                <a:cs typeface="Proxima Nova Regular"/>
              </a:defRPr>
            </a:lvl3pPr>
            <a:lvl4pPr>
              <a:defRPr sz="2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‹#›</a:t>
            </a:fld>
            <a:endParaRPr lang="en-US" sz="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4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 - 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267460" y="1654432"/>
            <a:ext cx="8610524" cy="435266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roxima Nova Regular"/>
                <a:cs typeface="Proxima Nova Regular"/>
              </a:defRPr>
            </a:lvl1pPr>
            <a:lvl2pPr>
              <a:defRPr sz="2600">
                <a:latin typeface="Proxima Nova Regular"/>
                <a:cs typeface="Proxima Nova Regular"/>
              </a:defRPr>
            </a:lvl2pPr>
            <a:lvl3pPr>
              <a:defRPr>
                <a:latin typeface="Proxima Nova Regular"/>
                <a:cs typeface="Proxima Nova Regular"/>
              </a:defRPr>
            </a:lvl3pPr>
            <a:lvl4pPr>
              <a:defRPr sz="2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‹#›</a:t>
            </a:fld>
            <a:endParaRPr lang="en-US" sz="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5994" y="195411"/>
            <a:ext cx="8611306" cy="1047129"/>
          </a:xfrm>
        </p:spPr>
        <p:txBody>
          <a:bodyPr lIns="0" tIns="0" rIns="0" bIns="0"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slide title</a:t>
            </a:r>
            <a:br>
              <a:rPr lang="en-US" dirty="0" smtClean="0"/>
            </a:br>
            <a:r>
              <a:rPr lang="en-US" dirty="0" smtClean="0"/>
              <a:t>with two lines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7460" y="1364926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V="1">
            <a:off x="267460" y="1364926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4810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- Individu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82955" y="1664808"/>
            <a:ext cx="7788729" cy="1358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the Transition Topic Title</a:t>
            </a:r>
          </a:p>
        </p:txBody>
      </p:sp>
      <p:sp>
        <p:nvSpPr>
          <p:cNvPr id="16" name="Rectangle 15"/>
          <p:cNvSpPr/>
          <p:nvPr/>
        </p:nvSpPr>
        <p:spPr>
          <a:xfrm flipV="1">
            <a:off x="0" y="3416709"/>
            <a:ext cx="9143999" cy="28591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71051"/>
            <a:ext cx="9156044" cy="275953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</a:t>
            </a:r>
            <a:endParaRPr lang="en-US" sz="800" dirty="0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3416709"/>
            <a:ext cx="9143999" cy="28591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71051"/>
            <a:ext cx="9156044" cy="275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89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- Fami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82955" y="1664808"/>
            <a:ext cx="7788729" cy="1358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the Transition Topic Title</a:t>
            </a:r>
          </a:p>
        </p:txBody>
      </p:sp>
      <p:sp>
        <p:nvSpPr>
          <p:cNvPr id="16" name="Rectangle 15"/>
          <p:cNvSpPr/>
          <p:nvPr/>
        </p:nvSpPr>
        <p:spPr>
          <a:xfrm flipV="1">
            <a:off x="0" y="3416709"/>
            <a:ext cx="9143999" cy="28591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71409"/>
            <a:ext cx="9153672" cy="2758814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</a:t>
            </a:r>
            <a:endParaRPr lang="en-US" sz="800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3416709"/>
            <a:ext cx="9143999" cy="28591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71409"/>
            <a:ext cx="9153672" cy="275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334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- Small Busines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82955" y="1664808"/>
            <a:ext cx="7788729" cy="1358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the Transition Topic Title</a:t>
            </a:r>
          </a:p>
        </p:txBody>
      </p:sp>
      <p:sp>
        <p:nvSpPr>
          <p:cNvPr id="16" name="Rectangle 15"/>
          <p:cNvSpPr/>
          <p:nvPr/>
        </p:nvSpPr>
        <p:spPr>
          <a:xfrm flipV="1">
            <a:off x="0" y="3416709"/>
            <a:ext cx="9143999" cy="28591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71488"/>
            <a:ext cx="9153144" cy="2758656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</a:t>
            </a:r>
            <a:endParaRPr lang="en-US" sz="800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3416709"/>
            <a:ext cx="9143999" cy="28591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71488"/>
            <a:ext cx="9153144" cy="27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85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- Medica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82955" y="1664808"/>
            <a:ext cx="7788729" cy="1358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the Transition Topic Title</a:t>
            </a:r>
          </a:p>
        </p:txBody>
      </p:sp>
      <p:sp>
        <p:nvSpPr>
          <p:cNvPr id="16" name="Rectangle 15"/>
          <p:cNvSpPr/>
          <p:nvPr/>
        </p:nvSpPr>
        <p:spPr>
          <a:xfrm flipV="1">
            <a:off x="0" y="3416709"/>
            <a:ext cx="9143999" cy="28591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80560"/>
            <a:ext cx="9153144" cy="2758656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</a:t>
            </a:r>
            <a:endParaRPr lang="en-US" sz="800" dirty="0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3416709"/>
            <a:ext cx="9143999" cy="28591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80560"/>
            <a:ext cx="9153144" cy="27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709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- Basic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083475" y="2175567"/>
            <a:ext cx="7788729" cy="135826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FontTx/>
              <a:buNone/>
              <a:defRPr sz="3600" baseline="0">
                <a:solidFill>
                  <a:schemeClr val="bg1"/>
                </a:solidFill>
                <a:latin typeface="Proxima Nova Regular"/>
                <a:cs typeface="Proxima Nova Regular"/>
              </a:defRPr>
            </a:lvl1pPr>
          </a:lstStyle>
          <a:p>
            <a:pPr lvl="0"/>
            <a:r>
              <a:rPr lang="en-US" dirty="0" smtClean="0"/>
              <a:t>Click to edit the Transition Topic Title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</a:t>
            </a:r>
            <a:endParaRPr lang="en-US" sz="8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197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- Basic -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083475" y="2175567"/>
            <a:ext cx="7788729" cy="135826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FontTx/>
              <a:buNone/>
              <a:defRPr sz="3600" baseline="0">
                <a:solidFill>
                  <a:schemeClr val="bg1"/>
                </a:solidFill>
                <a:latin typeface="Proxima Nova Regular"/>
                <a:cs typeface="Proxima Nova Regular"/>
              </a:defRPr>
            </a:lvl1pPr>
          </a:lstStyle>
          <a:p>
            <a:pPr lvl="0"/>
            <a:r>
              <a:rPr lang="en-US" dirty="0" smtClean="0"/>
              <a:t>Click to edit the Transition Topic Title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</a:t>
            </a:r>
            <a:endParaRPr lang="en-US" sz="8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15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267461" y="1086819"/>
            <a:ext cx="4170856" cy="5794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3000" baseline="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Edit Column Title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‹#›</a:t>
            </a:fld>
            <a:endParaRPr lang="en-US" sz="800" dirty="0"/>
          </a:p>
        </p:txBody>
      </p: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265994" y="195412"/>
            <a:ext cx="8611306" cy="573452"/>
          </a:xfrm>
        </p:spPr>
        <p:txBody>
          <a:bodyPr lIns="0" tIns="0" rIns="0" bIns="0"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264794" y="1889760"/>
            <a:ext cx="4175126" cy="4135120"/>
          </a:xfrm>
        </p:spPr>
        <p:txBody>
          <a:bodyPr/>
          <a:lstStyle>
            <a:lvl1pPr>
              <a:defRPr sz="2600">
                <a:latin typeface="Proxima Nova Regular"/>
                <a:cs typeface="Proxima Nova Regular"/>
              </a:defRPr>
            </a:lvl1pPr>
            <a:lvl2pPr>
              <a:defRPr>
                <a:latin typeface="Proxima Nova Regular"/>
                <a:cs typeface="Proxima Nova Regular"/>
              </a:defRPr>
            </a:lvl2pPr>
            <a:lvl3pPr>
              <a:defRPr>
                <a:latin typeface="Proxima Nova Regular"/>
                <a:cs typeface="Proxima Nova Regular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4707381" y="1086819"/>
            <a:ext cx="4170856" cy="5794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3000" baseline="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Edit Column Title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0"/>
          </p:nvPr>
        </p:nvSpPr>
        <p:spPr>
          <a:xfrm>
            <a:off x="4704714" y="1889760"/>
            <a:ext cx="4175126" cy="4135120"/>
          </a:xfrm>
        </p:spPr>
        <p:txBody>
          <a:bodyPr/>
          <a:lstStyle>
            <a:lvl1pPr>
              <a:defRPr sz="2600">
                <a:latin typeface="Proxima Nova Regular"/>
                <a:cs typeface="Proxima Nova Regular"/>
              </a:defRPr>
            </a:lvl1pPr>
            <a:lvl2pPr>
              <a:defRPr>
                <a:latin typeface="Proxima Nova Regular"/>
                <a:cs typeface="Proxima Nova Regular"/>
              </a:defRPr>
            </a:lvl2pPr>
            <a:lvl3pPr>
              <a:defRPr>
                <a:latin typeface="Proxima Nova Regular"/>
                <a:cs typeface="Proxima Nova Regular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195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 - Right Justifi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‹#›</a:t>
            </a:fld>
            <a:endParaRPr lang="en-US" sz="800" dirty="0"/>
          </a:p>
        </p:txBody>
      </p: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265994" y="195412"/>
            <a:ext cx="8611306" cy="573452"/>
          </a:xfrm>
        </p:spPr>
        <p:txBody>
          <a:bodyPr lIns="0" tIns="0" rIns="0" bIns="0"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267460" y="1085850"/>
            <a:ext cx="3197100" cy="4921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>
                <a:latin typeface="Proxima Nova Regular"/>
                <a:cs typeface="Proxima Nova Regular"/>
              </a:defRPr>
            </a:lvl1pPr>
            <a:lvl2pPr>
              <a:defRPr sz="2200">
                <a:latin typeface="Proxima Nova Regular"/>
                <a:cs typeface="Proxima Nova Regular"/>
              </a:defRPr>
            </a:lvl2pPr>
            <a:lvl3pPr>
              <a:defRPr>
                <a:latin typeface="Proxima Nova Regular"/>
                <a:cs typeface="Proxima Nova Regular"/>
              </a:defRPr>
            </a:lvl3pPr>
            <a:lvl4pPr>
              <a:defRPr sz="2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708400" y="1087120"/>
            <a:ext cx="5170805" cy="49174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91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Small Business -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6738" y="4785032"/>
            <a:ext cx="8610524" cy="804681"/>
          </a:xfrm>
        </p:spPr>
        <p:txBody>
          <a:bodyPr tIns="0" bIns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68287" y="5712827"/>
            <a:ext cx="6417648" cy="497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2600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dirty="0" smtClean="0"/>
              <a:t>Click to edit Presenter Name(s)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68287" y="6276254"/>
            <a:ext cx="5327183" cy="311359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July 30, 2013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6" name="Picture 15" descr="eHealth_logo®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4995"/>
      </p:ext>
    </p:extLst>
  </p:cSld>
  <p:clrMapOvr>
    <a:masterClrMapping/>
  </p:clrMapOvr>
  <p:hf hd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 - Left Justifi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‹#›</a:t>
            </a:fld>
            <a:endParaRPr lang="en-US" sz="800" dirty="0"/>
          </a:p>
        </p:txBody>
      </p: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265994" y="195412"/>
            <a:ext cx="8611306" cy="573452"/>
          </a:xfrm>
        </p:spPr>
        <p:txBody>
          <a:bodyPr lIns="0" tIns="0" rIns="0" bIns="0"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5682740" y="1085850"/>
            <a:ext cx="3197100" cy="4921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latin typeface="Proxima Nova Regular"/>
                <a:cs typeface="Proxima Nova Regular"/>
              </a:defRPr>
            </a:lvl1pPr>
            <a:lvl2pPr>
              <a:defRPr sz="2200" b="0" i="0">
                <a:latin typeface="Proxima Nova Regular"/>
                <a:cs typeface="Proxima Nova Regular"/>
              </a:defRPr>
            </a:lvl2pPr>
            <a:lvl3pPr>
              <a:defRPr sz="2000" b="0" i="0">
                <a:latin typeface="Proxima Nova Regular"/>
                <a:cs typeface="Proxima Nova Regular"/>
              </a:defRPr>
            </a:lvl3pPr>
            <a:lvl4pPr>
              <a:defRPr sz="2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64160" y="1087120"/>
            <a:ext cx="5170805" cy="49174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590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bl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65994" y="195412"/>
            <a:ext cx="8611306" cy="573452"/>
          </a:xfrm>
        </p:spPr>
        <p:txBody>
          <a:bodyPr lIns="0" tIns="0" rIns="0" bIns="0"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table/chart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‹#›</a:t>
            </a:fld>
            <a:endParaRPr lang="en-US" sz="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584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6738" y="4785032"/>
            <a:ext cx="8610524" cy="804681"/>
          </a:xfrm>
        </p:spPr>
        <p:txBody>
          <a:bodyPr tIns="0" bIns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68287" y="5712827"/>
            <a:ext cx="6417648" cy="497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2600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dirty="0" smtClean="0"/>
              <a:t>Click to edit Presenter Name(s)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68287" y="6276254"/>
            <a:ext cx="5327183" cy="311359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July 30, 2013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pic>
        <p:nvPicPr>
          <p:cNvPr id="10" name="Picture 9" descr="eHealth_logo®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015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Small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6738" y="4785032"/>
            <a:ext cx="8610524" cy="804681"/>
          </a:xfrm>
        </p:spPr>
        <p:txBody>
          <a:bodyPr tIns="0" bIns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68287" y="5712827"/>
            <a:ext cx="6417648" cy="497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2600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dirty="0" smtClean="0"/>
              <a:t>Click to edit Presenter Name(s)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68287" y="6276254"/>
            <a:ext cx="5327183" cy="311359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July 30,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6" name="Picture 15" descr="eHealth_logo®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4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Fami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36" y="4568190"/>
            <a:ext cx="9143999" cy="101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6738" y="4785032"/>
            <a:ext cx="8610524" cy="804681"/>
          </a:xfrm>
        </p:spPr>
        <p:txBody>
          <a:bodyPr tIns="0" bIns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68287" y="5712827"/>
            <a:ext cx="6417648" cy="497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2600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dirty="0" smtClean="0"/>
              <a:t>Click to edit Presenter Name(s)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68287" y="6276254"/>
            <a:ext cx="5327183" cy="311359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July 30,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6" name="Picture 15" descr="eHealth_logo®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753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Medic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6738" y="4785032"/>
            <a:ext cx="8610524" cy="804681"/>
          </a:xfrm>
        </p:spPr>
        <p:txBody>
          <a:bodyPr tIns="0" bIns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68287" y="5712827"/>
            <a:ext cx="6417648" cy="497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2600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dirty="0" smtClean="0"/>
              <a:t>Click to edit Presenter Name(s)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68287" y="6276254"/>
            <a:ext cx="5327183" cy="311359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July 30,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6" name="Picture 15" descr="eHealth_logo®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760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Custom Individual or Fami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5651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Individual or Family Product Photo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6738" y="4785032"/>
            <a:ext cx="8610524" cy="804681"/>
          </a:xfrm>
        </p:spPr>
        <p:txBody>
          <a:bodyPr tIns="0" bIns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68287" y="5712827"/>
            <a:ext cx="6417648" cy="497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2600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dirty="0" smtClean="0"/>
              <a:t>Click to edit Presenter Name(s)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68287" y="6276254"/>
            <a:ext cx="5327183" cy="311359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July 30,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6" name="Picture 15" descr="eHealth_logo®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902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Custom - Small Business or Medic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5651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Small Business or Medicare Photo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66738" y="4785032"/>
            <a:ext cx="8610524" cy="804681"/>
          </a:xfrm>
        </p:spPr>
        <p:txBody>
          <a:bodyPr tIns="0" bIns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68287" y="5712827"/>
            <a:ext cx="6417648" cy="497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2600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dirty="0" smtClean="0"/>
              <a:t>Click to edit Presenter Name(s)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68287" y="6276254"/>
            <a:ext cx="5327183" cy="311359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July 30, 2013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8" name="Picture 17" descr="eHealth_logo®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688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6738" y="750106"/>
            <a:ext cx="8610524" cy="989063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68287" y="2009775"/>
            <a:ext cx="5327183" cy="5825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sz="2600"/>
            </a:lvl1pPr>
          </a:lstStyle>
          <a:p>
            <a:pPr lvl="0"/>
            <a:r>
              <a:rPr lang="en-US" dirty="0" smtClean="0"/>
              <a:t>Click to edit Presenter Name(s)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68287" y="2580529"/>
            <a:ext cx="5327183" cy="3927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sz="180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Click to edit Presentation Date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187440"/>
            <a:ext cx="9143999" cy="10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427239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-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5994" y="195412"/>
            <a:ext cx="8611306" cy="573452"/>
          </a:xfrm>
        </p:spPr>
        <p:txBody>
          <a:bodyPr lIns="0" tIns="0" rIns="0" bIns="0"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267460" y="1085850"/>
            <a:ext cx="8610524" cy="49212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roxima Nova Regular"/>
                <a:cs typeface="Proxima Nova Regular"/>
              </a:defRPr>
            </a:lvl1pPr>
            <a:lvl2pPr>
              <a:defRPr sz="2600">
                <a:latin typeface="Proxima Nova Regular"/>
                <a:cs typeface="Proxima Nova Regular"/>
              </a:defRPr>
            </a:lvl2pPr>
            <a:lvl3pPr>
              <a:defRPr>
                <a:latin typeface="Proxima Nova Regular"/>
                <a:cs typeface="Proxima Nova Regular"/>
              </a:defRPr>
            </a:lvl3pPr>
            <a:lvl4pPr>
              <a:defRPr sz="2200"/>
            </a:lvl4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5304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Small Business -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6738" y="4785032"/>
            <a:ext cx="8610524" cy="804681"/>
          </a:xfrm>
        </p:spPr>
        <p:txBody>
          <a:bodyPr tIns="0" bIns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68287" y="5712827"/>
            <a:ext cx="6417648" cy="497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2600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dirty="0" smtClean="0"/>
              <a:t>Click to edit Presenter Name(s)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68287" y="6276254"/>
            <a:ext cx="5327183" cy="311359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July 30, 2013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6" name="Picture 15" descr="eHealth_logo®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05806"/>
      </p:ext>
    </p:extLst>
  </p:cSld>
  <p:clrMapOvr>
    <a:masterClrMapping/>
  </p:clrMapOvr>
  <p:hf hd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- 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267460" y="1654432"/>
            <a:ext cx="8610524" cy="435266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roxima Nova Regular"/>
                <a:cs typeface="Proxima Nova Regular"/>
              </a:defRPr>
            </a:lvl1pPr>
            <a:lvl2pPr>
              <a:defRPr sz="2600">
                <a:latin typeface="Proxima Nova Regular"/>
                <a:cs typeface="Proxima Nova Regular"/>
              </a:defRPr>
            </a:lvl2pPr>
            <a:lvl3pPr>
              <a:defRPr>
                <a:latin typeface="Proxima Nova Regular"/>
                <a:cs typeface="Proxima Nova Regular"/>
              </a:defRPr>
            </a:lvl3pPr>
            <a:lvl4pPr>
              <a:defRPr sz="2200"/>
            </a:lvl4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‹#›</a:t>
            </a:fld>
            <a:endParaRPr lang="en-US" sz="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5994" y="195411"/>
            <a:ext cx="8611306" cy="1047129"/>
          </a:xfrm>
        </p:spPr>
        <p:txBody>
          <a:bodyPr lIns="0" tIns="0" rIns="0" bIns="0"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slide title</a:t>
            </a:r>
            <a:br>
              <a:rPr lang="en-US" dirty="0" smtClean="0"/>
            </a:br>
            <a:r>
              <a:rPr lang="en-US" dirty="0" smtClean="0"/>
              <a:t>with two lines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67460" y="1364926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4810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sition - Individu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82955" y="1664808"/>
            <a:ext cx="7788729" cy="1358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the Transition Topic Title</a:t>
            </a: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0" y="3416709"/>
            <a:ext cx="9143999" cy="28591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71051"/>
            <a:ext cx="9156044" cy="275953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00989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sition - Fami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82955" y="1664808"/>
            <a:ext cx="7788729" cy="1358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the Transition Topic Title</a:t>
            </a: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0" y="3416709"/>
            <a:ext cx="9143999" cy="28591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71409"/>
            <a:ext cx="9153672" cy="2758814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079334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sition - Small Busines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82955" y="1664808"/>
            <a:ext cx="7788729" cy="1358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the Transition Topic Title</a:t>
            </a: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0" y="3416709"/>
            <a:ext cx="9143999" cy="28591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71488"/>
            <a:ext cx="9153144" cy="2758656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374285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sition - Medica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82955" y="1664808"/>
            <a:ext cx="7788729" cy="1358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the Transition Topic Title</a:t>
            </a: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0" y="3416709"/>
            <a:ext cx="9143999" cy="28591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80560"/>
            <a:ext cx="9153144" cy="2758656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351709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sition - Basic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083475" y="2175567"/>
            <a:ext cx="7788729" cy="135826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FontTx/>
              <a:buNone/>
              <a:defRPr sz="3600" baseline="0">
                <a:solidFill>
                  <a:schemeClr val="bg1"/>
                </a:solidFill>
                <a:latin typeface="Proxima Nova Regular"/>
                <a:cs typeface="Proxima Nova Regular"/>
              </a:defRPr>
            </a:lvl1pPr>
          </a:lstStyle>
          <a:p>
            <a:pPr lvl="0"/>
            <a:r>
              <a:rPr lang="en-US" dirty="0" smtClean="0"/>
              <a:t>Click to edit the Transition Topic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076197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sition - Basic -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083475" y="2175567"/>
            <a:ext cx="7788729" cy="135826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FontTx/>
              <a:buNone/>
              <a:defRPr sz="3600" baseline="0">
                <a:solidFill>
                  <a:schemeClr val="bg1"/>
                </a:solidFill>
                <a:latin typeface="Proxima Nova Regular"/>
                <a:cs typeface="Proxima Nova Regular"/>
              </a:defRPr>
            </a:lvl1pPr>
          </a:lstStyle>
          <a:p>
            <a:pPr lvl="0"/>
            <a:r>
              <a:rPr lang="en-US" dirty="0" smtClean="0"/>
              <a:t>Click to edit the Transition Topic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" y="6242372"/>
            <a:ext cx="9143999" cy="47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450153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267461" y="1086819"/>
            <a:ext cx="4170856" cy="5794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3000" baseline="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Edit Column Title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‹#›</a:t>
            </a:fld>
            <a:endParaRPr lang="en-US" sz="800" dirty="0"/>
          </a:p>
        </p:txBody>
      </p: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265994" y="195412"/>
            <a:ext cx="8611306" cy="573452"/>
          </a:xfrm>
        </p:spPr>
        <p:txBody>
          <a:bodyPr lIns="0" tIns="0" rIns="0" bIns="0"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264794" y="1889760"/>
            <a:ext cx="4175126" cy="4135120"/>
          </a:xfrm>
        </p:spPr>
        <p:txBody>
          <a:bodyPr/>
          <a:lstStyle>
            <a:lvl1pPr>
              <a:defRPr sz="2600">
                <a:latin typeface="Proxima Nova Regular"/>
                <a:cs typeface="Proxima Nova Regular"/>
              </a:defRPr>
            </a:lvl1pPr>
            <a:lvl2pPr>
              <a:defRPr>
                <a:latin typeface="Proxima Nova Regular"/>
                <a:cs typeface="Proxima Nova Regular"/>
              </a:defRPr>
            </a:lvl2pPr>
            <a:lvl3pPr>
              <a:defRPr>
                <a:latin typeface="Proxima Nova Regular"/>
                <a:cs typeface="Proxima Nova Regular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4707381" y="1086819"/>
            <a:ext cx="4170856" cy="5794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3000" baseline="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Edit Column Title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0"/>
          </p:nvPr>
        </p:nvSpPr>
        <p:spPr>
          <a:xfrm>
            <a:off x="4704714" y="1889760"/>
            <a:ext cx="4175126" cy="4135120"/>
          </a:xfrm>
        </p:spPr>
        <p:txBody>
          <a:bodyPr/>
          <a:lstStyle>
            <a:lvl1pPr>
              <a:defRPr sz="2600">
                <a:latin typeface="Proxima Nova Regular"/>
                <a:cs typeface="Proxima Nova Regular"/>
              </a:defRPr>
            </a:lvl1pPr>
            <a:lvl2pPr>
              <a:defRPr>
                <a:latin typeface="Proxima Nova Regular"/>
                <a:cs typeface="Proxima Nova Regular"/>
              </a:defRPr>
            </a:lvl2pPr>
            <a:lvl3pPr>
              <a:defRPr>
                <a:latin typeface="Proxima Nova Regular"/>
                <a:cs typeface="Proxima Nova Regular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65195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- Right Justifi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‹#›</a:t>
            </a:fld>
            <a:endParaRPr lang="en-US" sz="800" dirty="0"/>
          </a:p>
        </p:txBody>
      </p: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265994" y="195412"/>
            <a:ext cx="8611306" cy="573452"/>
          </a:xfrm>
        </p:spPr>
        <p:txBody>
          <a:bodyPr lIns="0" tIns="0" rIns="0" bIns="0"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267460" y="1085850"/>
            <a:ext cx="3197100" cy="4921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>
                <a:latin typeface="Proxima Nova Regular"/>
                <a:cs typeface="Proxima Nova Regular"/>
              </a:defRPr>
            </a:lvl1pPr>
            <a:lvl2pPr>
              <a:defRPr sz="2200">
                <a:latin typeface="Proxima Nova Regular"/>
                <a:cs typeface="Proxima Nova Regular"/>
              </a:defRPr>
            </a:lvl2pPr>
            <a:lvl3pPr>
              <a:defRPr>
                <a:latin typeface="Proxima Nova Regular"/>
                <a:cs typeface="Proxima Nova Regular"/>
              </a:defRPr>
            </a:lvl3pPr>
            <a:lvl4pPr>
              <a:defRPr sz="2200"/>
            </a:lvl4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708400" y="1087120"/>
            <a:ext cx="5170805" cy="49174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1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- Left Justifi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‹#›</a:t>
            </a:fld>
            <a:endParaRPr lang="en-US" sz="800" dirty="0"/>
          </a:p>
        </p:txBody>
      </p: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265994" y="195412"/>
            <a:ext cx="8611306" cy="573452"/>
          </a:xfrm>
        </p:spPr>
        <p:txBody>
          <a:bodyPr lIns="0" tIns="0" rIns="0" bIns="0"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5682740" y="1085850"/>
            <a:ext cx="3197100" cy="4921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latin typeface="Proxima Nova Regular"/>
                <a:cs typeface="Proxima Nova Regular"/>
              </a:defRPr>
            </a:lvl1pPr>
            <a:lvl2pPr>
              <a:defRPr sz="2200" b="0" i="0">
                <a:latin typeface="Proxima Nova Regular"/>
                <a:cs typeface="Proxima Nova Regular"/>
              </a:defRPr>
            </a:lvl2pPr>
            <a:lvl3pPr>
              <a:defRPr sz="2000" b="0" i="0">
                <a:latin typeface="Proxima Nova Regular"/>
                <a:cs typeface="Proxima Nova Regular"/>
              </a:defRPr>
            </a:lvl3pPr>
            <a:lvl4pPr>
              <a:defRPr sz="2200"/>
            </a:lvl4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64160" y="1087120"/>
            <a:ext cx="5170805" cy="49174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90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- Small Business -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6738" y="4785032"/>
            <a:ext cx="8610524" cy="804681"/>
          </a:xfrm>
        </p:spPr>
        <p:txBody>
          <a:bodyPr tIns="0" bIns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68287" y="5712827"/>
            <a:ext cx="6417648" cy="497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2600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dirty="0" smtClean="0"/>
              <a:t>Click to edit Presenter Name(s)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68287" y="6276254"/>
            <a:ext cx="5327183" cy="311359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July 30, 2013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6" name="Picture 15" descr="eHealth_logo®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31976"/>
      </p:ext>
    </p:extLst>
  </p:cSld>
  <p:clrMapOvr>
    <a:masterClrMapping/>
  </p:clrMapOvr>
  <p:hf hdr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88215"/>
            <a:ext cx="9143999" cy="569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65994" y="195412"/>
            <a:ext cx="8611306" cy="573452"/>
          </a:xfrm>
        </p:spPr>
        <p:txBody>
          <a:bodyPr lIns="0" tIns="0" rIns="0" bIns="0"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table/chart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267460" y="825103"/>
            <a:ext cx="8610524" cy="1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0" y="6445087"/>
            <a:ext cx="1093254" cy="249886"/>
          </a:xfrm>
          <a:prstGeom prst="rect">
            <a:avLst/>
          </a:prstGeom>
        </p:spPr>
      </p:pic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200" y="6445250"/>
            <a:ext cx="3220744" cy="247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lnSpc>
                <a:spcPct val="100000"/>
              </a:lnSpc>
              <a:defRPr sz="1000">
                <a:solidFill>
                  <a:schemeClr val="bg2"/>
                </a:solidFill>
                <a:latin typeface="Proxima Nova"/>
              </a:defRPr>
            </a:lvl1pPr>
          </a:lstStyle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2465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Medic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6738" y="4785032"/>
            <a:ext cx="8610524" cy="804681"/>
          </a:xfrm>
        </p:spPr>
        <p:txBody>
          <a:bodyPr tIns="0" bIns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68287" y="5712827"/>
            <a:ext cx="6417648" cy="497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2600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dirty="0" smtClean="0"/>
              <a:t>Click to edit Presenter Name(s)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68287" y="6276254"/>
            <a:ext cx="5327183" cy="311359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July 30, 2013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6" name="Picture 15" descr="eHealth_logo®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7" name="Picture 16" descr="eHealth_logo®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21" name="Picture 20" descr="eHealth_logo®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7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ustom Individual or Fami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5651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Individual or Family Product Photo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6738" y="4785032"/>
            <a:ext cx="8610524" cy="804681"/>
          </a:xfrm>
        </p:spPr>
        <p:txBody>
          <a:bodyPr tIns="0" bIns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68287" y="5712827"/>
            <a:ext cx="6417648" cy="497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2600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dirty="0" smtClean="0"/>
              <a:t>Click to edit Presenter Name(s)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68287" y="6276254"/>
            <a:ext cx="5327183" cy="311359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July 30, 2013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6" name="Picture 15" descr="eHealth_logo®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5" name="Picture 14" descr="eHealth_logo®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9" name="Picture 18" descr="eHealth_logo®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9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ustom - Small Business or Medic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5651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Small Business or Medicare Photo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66738" y="4785032"/>
            <a:ext cx="8610524" cy="804681"/>
          </a:xfrm>
        </p:spPr>
        <p:txBody>
          <a:bodyPr tIns="0" bIns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68287" y="5712827"/>
            <a:ext cx="6417648" cy="497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2600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dirty="0" smtClean="0"/>
              <a:t>Click to edit Presenter Name(s)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68287" y="6276254"/>
            <a:ext cx="5327183" cy="311359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Proxima Nova Semibold"/>
              </a:defRPr>
            </a:lvl1pPr>
          </a:lstStyle>
          <a:p>
            <a:pPr lvl="0"/>
            <a:r>
              <a:rPr lang="en-US" dirty="0" smtClean="0"/>
              <a:t>July 30, 2013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8" name="Picture 17" descr="eHealth_logo®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3" name="Picture 12" descr="eHealth_logo®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4568190"/>
            <a:ext cx="9143999" cy="10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70387" y="6568810"/>
            <a:ext cx="2095981" cy="215444"/>
          </a:xfrm>
          <a:prstGeom prst="rect">
            <a:avLst/>
          </a:prstGeom>
          <a:noFill/>
        </p:spPr>
        <p:txBody>
          <a:bodyPr wrap="square" lIns="91440" rIns="9144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Confidential and proprietary</a:t>
            </a:r>
          </a:p>
        </p:txBody>
      </p:sp>
      <p:pic>
        <p:nvPicPr>
          <p:cNvPr id="19" name="Picture 18" descr="eHealth_logo®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966" y="6213242"/>
            <a:ext cx="1353574" cy="4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6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460" y="255860"/>
            <a:ext cx="8610524" cy="989063"/>
          </a:xfrm>
          <a:prstGeom prst="rect">
            <a:avLst/>
          </a:prstGeom>
          <a:ln w="412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69875" y="1600200"/>
            <a:ext cx="86201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0795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  <p:sldLayoutId id="2147483760" r:id="rId22"/>
    <p:sldLayoutId id="2147483761" r:id="rId23"/>
    <p:sldLayoutId id="2147483762" r:id="rId24"/>
    <p:sldLayoutId id="2147483763" r:id="rId25"/>
    <p:sldLayoutId id="2147483764" r:id="rId26"/>
    <p:sldLayoutId id="2147483765" r:id="rId27"/>
    <p:sldLayoutId id="2147483766" r:id="rId28"/>
    <p:sldLayoutId id="2147483767" r:id="rId29"/>
    <p:sldLayoutId id="2147483768" r:id="rId30"/>
    <p:sldLayoutId id="2147483769" r:id="rId31"/>
    <p:sldLayoutId id="2147483770" r:id="rId32"/>
    <p:sldLayoutId id="2147483771" r:id="rId33"/>
    <p:sldLayoutId id="2147483772" r:id="rId34"/>
    <p:sldLayoutId id="2147483773" r:id="rId35"/>
    <p:sldLayoutId id="2147483774" r:id="rId36"/>
    <p:sldLayoutId id="2147483775" r:id="rId37"/>
    <p:sldLayoutId id="2147483776" r:id="rId38"/>
    <p:sldLayoutId id="2147483777" r:id="rId39"/>
    <p:sldLayoutId id="2147483778" r:id="rId40"/>
    <p:sldLayoutId id="2147483779" r:id="rId41"/>
    <p:sldLayoutId id="2147483714" r:id="rId42"/>
    <p:sldLayoutId id="2147483715" r:id="rId43"/>
    <p:sldLayoutId id="2147483686" r:id="rId44"/>
    <p:sldLayoutId id="2147483688" r:id="rId45"/>
    <p:sldLayoutId id="2147483690" r:id="rId46"/>
    <p:sldLayoutId id="2147483689" r:id="rId47"/>
    <p:sldLayoutId id="2147483685" r:id="rId48"/>
    <p:sldLayoutId id="2147483663" r:id="rId49"/>
    <p:sldLayoutId id="2147483678" r:id="rId50"/>
    <p:sldLayoutId id="2147483681" r:id="rId51"/>
    <p:sldLayoutId id="2147483680" r:id="rId52"/>
    <p:sldLayoutId id="2147483674" r:id="rId53"/>
    <p:sldLayoutId id="2147483679" r:id="rId54"/>
    <p:sldLayoutId id="2147483675" r:id="rId55"/>
    <p:sldLayoutId id="2147483682" r:id="rId56"/>
    <p:sldLayoutId id="2147483664" r:id="rId57"/>
    <p:sldLayoutId id="2147483676" r:id="rId58"/>
    <p:sldLayoutId id="2147483683" r:id="rId59"/>
    <p:sldLayoutId id="2147483684" r:id="rId6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u="none" kern="1200" baseline="0">
          <a:ln>
            <a:noFill/>
          </a:ln>
          <a:solidFill>
            <a:schemeClr val="tx1"/>
          </a:solidFill>
          <a:uFill>
            <a:solidFill>
              <a:schemeClr val="accent1"/>
            </a:solidFill>
          </a:uFill>
          <a:latin typeface="DINComp"/>
          <a:ea typeface="+mj-ea"/>
          <a:cs typeface="+mj-cs"/>
        </a:defRPr>
      </a:lvl1pPr>
    </p:titleStyle>
    <p:bodyStyle>
      <a:lvl1pPr marL="2286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200"/>
        </a:spcAft>
        <a:buClr>
          <a:srgbClr val="8CC63E"/>
        </a:buClr>
        <a:buSzTx/>
        <a:buFont typeface="Arial"/>
        <a:buChar char="•"/>
        <a:tabLst/>
        <a:defRPr sz="3200" b="0" i="0" u="none" kern="120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502920" marR="0" indent="-228600" algn="l" defTabSz="457200" rtl="0" eaLnBrk="1" fontAlgn="auto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70000"/>
        <a:buFont typeface="Wingdings" charset="2"/>
        <a:buChar char="§"/>
        <a:tabLst>
          <a:tab pos="1492250" algn="l"/>
        </a:tabLst>
        <a:defRPr sz="2400" b="0" i="0" u="none" kern="1200" baseline="0">
          <a:solidFill>
            <a:schemeClr val="tx1"/>
          </a:solidFill>
          <a:latin typeface="Proxima Nova Regular"/>
          <a:ea typeface="+mn-ea"/>
          <a:cs typeface="+mn-cs"/>
        </a:defRPr>
      </a:lvl2pPr>
      <a:lvl3pPr marL="758952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8CC63E"/>
        </a:buClr>
        <a:buSzPct val="60000"/>
        <a:buFont typeface="Lucida Grande"/>
        <a:buChar char="–"/>
        <a:tabLst/>
        <a:defRPr sz="2200" b="0" i="0" u="none" kern="1200" baseline="0">
          <a:solidFill>
            <a:schemeClr val="tx1"/>
          </a:solidFill>
          <a:latin typeface="Proxima Nova Regular"/>
          <a:ea typeface="+mn-ea"/>
          <a:cs typeface="+mn-cs"/>
        </a:defRPr>
      </a:lvl3pPr>
      <a:lvl4pPr marL="9144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1"/>
        </a:buClr>
        <a:buSzPct val="60000"/>
        <a:buFont typeface="Wingdings" charset="2"/>
        <a:buChar char="v"/>
        <a:tabLst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1"/>
        </a:buClr>
        <a:buSzPct val="60000"/>
        <a:buFont typeface="Wingdings" charset="2"/>
        <a:buChar char="q"/>
        <a:tabLst/>
        <a:defRPr sz="2000" b="0" i="0" u="none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5.pn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Owner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Willie Wang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527" y="4802516"/>
            <a:ext cx="1872939" cy="182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5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 Planning – Eng Owner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 will add 10+ Medicare Carrier Integrations AEP 2016</a:t>
            </a:r>
          </a:p>
          <a:p>
            <a:pPr lvl="1"/>
            <a:r>
              <a:rPr lang="en-US" dirty="0" smtClean="0"/>
              <a:t>Do we have enough knowledgeable Carrier Integration Specialists?</a:t>
            </a:r>
          </a:p>
          <a:p>
            <a:pPr lvl="1"/>
            <a:r>
              <a:rPr lang="en-US" dirty="0" smtClean="0"/>
              <a:t>Early Planning for no National Days</a:t>
            </a:r>
          </a:p>
          <a:p>
            <a:pPr lvl="1"/>
            <a:r>
              <a:rPr lang="en-US" dirty="0" smtClean="0"/>
              <a:t>Puts and Takes for more Resources</a:t>
            </a:r>
          </a:p>
          <a:p>
            <a:pPr lvl="1"/>
            <a:r>
              <a:rPr lang="en-US" dirty="0" smtClean="0"/>
              <a:t>Budget Planning to Hire more Resources</a:t>
            </a:r>
          </a:p>
          <a:p>
            <a:pPr lvl="1"/>
            <a:r>
              <a:rPr lang="en-US" dirty="0" smtClean="0"/>
              <a:t>More QA, Engineers during Sept -&gt; Oct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10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254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Management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11</a:t>
            </a:fld>
            <a:endParaRPr lang="en-US" sz="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079685"/>
              </p:ext>
            </p:extLst>
          </p:nvPr>
        </p:nvGraphicFramePr>
        <p:xfrm>
          <a:off x="425301" y="1137684"/>
          <a:ext cx="8059479" cy="442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493"/>
                <a:gridCol w="2686493"/>
                <a:gridCol w="2686493"/>
              </a:tblGrid>
              <a:tr h="79504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Urgent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Not Urgent</a:t>
                      </a:r>
                      <a:endParaRPr lang="en-US" sz="2400" dirty="0"/>
                    </a:p>
                  </a:txBody>
                  <a:tcPr/>
                </a:tc>
              </a:tr>
              <a:tr h="20559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Important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Quadrant</a:t>
                      </a:r>
                      <a:r>
                        <a:rPr lang="en-US" sz="2400" baseline="0" dirty="0" smtClean="0"/>
                        <a:t> I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Urgent &amp; Important</a:t>
                      </a:r>
                    </a:p>
                    <a:p>
                      <a:pPr algn="ctr"/>
                      <a:endParaRPr lang="en-US" sz="2400" baseline="0" dirty="0" smtClean="0"/>
                    </a:p>
                    <a:p>
                      <a:pPr algn="ctr"/>
                      <a:r>
                        <a:rPr lang="en-US" sz="2400" dirty="0" smtClean="0"/>
                        <a:t>30%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Quadrant</a:t>
                      </a:r>
                      <a:r>
                        <a:rPr lang="en-US" sz="2400" baseline="0" dirty="0" smtClean="0"/>
                        <a:t> II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Not Urgent &amp; Important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60%</a:t>
                      </a:r>
                    </a:p>
                  </a:txBody>
                  <a:tcPr/>
                </a:tc>
              </a:tr>
              <a:tr h="15721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Not Important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Quadrant III</a:t>
                      </a:r>
                    </a:p>
                    <a:p>
                      <a:pPr algn="ctr"/>
                      <a:r>
                        <a:rPr lang="en-US" sz="2400" dirty="0" smtClean="0"/>
                        <a:t>Urgent &amp; Not Important</a:t>
                      </a:r>
                    </a:p>
                    <a:p>
                      <a:pPr algn="ctr"/>
                      <a:r>
                        <a:rPr lang="en-US" sz="2400" dirty="0" smtClean="0"/>
                        <a:t>10%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Quadrant IV</a:t>
                      </a:r>
                    </a:p>
                    <a:p>
                      <a:pPr algn="ctr"/>
                      <a:r>
                        <a:rPr lang="en-US" sz="2400" dirty="0" smtClean="0"/>
                        <a:t>Not Urgent &amp; Not Important</a:t>
                      </a:r>
                    </a:p>
                    <a:p>
                      <a:pPr algn="ctr"/>
                      <a:r>
                        <a:rPr lang="en-US" sz="2400" dirty="0" smtClean="0"/>
                        <a:t>0%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8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Quadrant II Activities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12</a:t>
            </a:fld>
            <a:endParaRPr lang="en-US" sz="8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84378508"/>
              </p:ext>
            </p:extLst>
          </p:nvPr>
        </p:nvGraphicFramePr>
        <p:xfrm>
          <a:off x="378373" y="977462"/>
          <a:ext cx="8592206" cy="5092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39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Owners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13</a:t>
            </a:fld>
            <a:endParaRPr lang="en-US" sz="8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4350" y="1010679"/>
            <a:ext cx="1201119" cy="1554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3462" y="1000118"/>
            <a:ext cx="997280" cy="15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5750" y="1010681"/>
            <a:ext cx="1339452" cy="158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0795" y="984520"/>
            <a:ext cx="961901" cy="161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5665" y="1010681"/>
            <a:ext cx="1327552" cy="155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367" y="2850552"/>
            <a:ext cx="12096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4350" y="2822514"/>
            <a:ext cx="1194463" cy="15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7251" y="2815288"/>
            <a:ext cx="1212175" cy="1568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8063" y="2830575"/>
            <a:ext cx="1327364" cy="15529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5730" y="2850552"/>
            <a:ext cx="1317487" cy="15329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063" y="4538458"/>
            <a:ext cx="1147376" cy="15097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4351" y="4538458"/>
            <a:ext cx="1016810" cy="15097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5459" y="4538458"/>
            <a:ext cx="1224626" cy="1505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7251" y="4525184"/>
            <a:ext cx="1162497" cy="15190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6973" y="4510000"/>
            <a:ext cx="1232592" cy="1534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5459" y="2830575"/>
            <a:ext cx="1356513" cy="1561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367" y="998940"/>
            <a:ext cx="1213081" cy="158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7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Individual Contributors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14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941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Questions and Speak Up</a:t>
            </a:r>
            <a:endParaRPr lang="en-US" dirty="0"/>
          </a:p>
        </p:txBody>
      </p:sp>
      <p:pic>
        <p:nvPicPr>
          <p:cNvPr id="1026" name="Picture 2" descr="https://s3.amazonaws.com/rapgenius/duct-tape-over-mou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4250" y="1357337"/>
            <a:ext cx="4337620" cy="4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24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“When </a:t>
            </a:r>
            <a:r>
              <a:rPr lang="en-US" dirty="0"/>
              <a:t>I look back on the not-so-pleasant experiences in my career and life, on every single occasion I can identify where I held back from confronting an issue when I shouldn’t have because I was afraid someone might think I was being difficult, hard to get along with, uncooperative or pushy. I was trying to be a nice person—agreeable, easy to work with. Alas, I was trying too hard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16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0564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Radical Candor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17</a:t>
            </a:fld>
            <a:endParaRPr lang="en-US" sz="800" dirty="0"/>
          </a:p>
        </p:txBody>
      </p:sp>
      <p:pic>
        <p:nvPicPr>
          <p:cNvPr id="2050" name="Picture 2" descr="http://2.bp.blogspot.com/-mVffmaJowlk/VIl66lNU8TI/AAAAAAAAAPs/6DHptrr3Z0Y/s1600/Assertiven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445" y="1021111"/>
            <a:ext cx="7670042" cy="44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0239" y="5594157"/>
            <a:ext cx="2975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Yes Man/Woman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01254" y="5616191"/>
            <a:ext cx="2975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 Man/Woman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987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Amazing Engineer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18</a:t>
            </a:fld>
            <a:endParaRPr lang="en-US" sz="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257"/>
              </p:ext>
            </p:extLst>
          </p:nvPr>
        </p:nvGraphicFramePr>
        <p:xfrm>
          <a:off x="1029809" y="976544"/>
          <a:ext cx="7297445" cy="504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0"/>
                <a:gridCol w="5353235"/>
              </a:tblGrid>
              <a:tr h="347410">
                <a:tc>
                  <a:txBody>
                    <a:bodyPr/>
                    <a:lstStyle/>
                    <a:p>
                      <a:r>
                        <a:rPr lang="en-US" dirty="0" smtClean="0"/>
                        <a:t>Traits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Ownership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totally own this, and will get it done.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Solver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Let's put our heads together to solve this problem.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Fearless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project is so big, complicated, and have so many unknowns...great, let's go tackle it!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can produce much better results with my team than just by myself.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Curiosity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Never seen this before…how does this work? Let me tinker with it until I figure it out.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Enabler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want to help my teammates be successful as well…how can I remove roadblocks?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Craftsman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take pride in creating a polished product…I create tools to get there.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Driven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 many decisions to make,</a:t>
                      </a:r>
                      <a:r>
                        <a:rPr lang="en-US" baseline="0" dirty="0" smtClean="0"/>
                        <a:t> let’s get the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can break it down, estimate scope and track progress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76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Amazing QA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19</a:t>
            </a:fld>
            <a:endParaRPr lang="en-US" sz="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150460"/>
              </p:ext>
            </p:extLst>
          </p:nvPr>
        </p:nvGraphicFramePr>
        <p:xfrm>
          <a:off x="390618" y="940511"/>
          <a:ext cx="8389398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686"/>
                <a:gridCol w="5754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Expert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Expert in the product, understand how it interacts with other systems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Advocate for our customers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Detective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Root cause analysis, want to know why, ask questions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How did the issue happen?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How can we improve and do</a:t>
                      </a:r>
                      <a:r>
                        <a:rPr lang="en-US" baseline="0" dirty="0" smtClean="0"/>
                        <a:t> better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Trusted Friend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Giving honest difficult feedback with tact and diplomacy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Understanding &amp; Team focused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Great Communicator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Clear and concise in Jira, Reports, Emails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Good Listener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Strong</a:t>
                      </a:r>
                      <a:r>
                        <a:rPr lang="en-US" baseline="0" dirty="0" smtClean="0"/>
                        <a:t> attention to detail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Situational Awareness – knowing how to judge the Priority of an issue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Good judgment to assess high risk areas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 descr="C:\Users\eanderson\Desktop\2016\Im-an-expert-600x4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283" y="1485825"/>
            <a:ext cx="719428" cy="49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eanderson\Desktop\2016\new_sherlock_holmes_by_allegator-d4ll8l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572" y="2296309"/>
            <a:ext cx="520850" cy="80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eanderson\Desktop\2016\listen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0"/>
          <a:stretch/>
        </p:blipFill>
        <p:spPr bwMode="auto">
          <a:xfrm>
            <a:off x="2431226" y="3842831"/>
            <a:ext cx="496391" cy="5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eanderson\Desktop\2016\Good-Friend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382" y="3249638"/>
            <a:ext cx="827688" cy="46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314" y="4666953"/>
            <a:ext cx="851108" cy="6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9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Engineering Owner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07198568"/>
              </p:ext>
            </p:extLst>
          </p:nvPr>
        </p:nvGraphicFramePr>
        <p:xfrm>
          <a:off x="273133" y="700645"/>
          <a:ext cx="8443356" cy="419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41490" y="5142016"/>
            <a:ext cx="7021410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Build High Performance Eng Teams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936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Owner, Engineering Owner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3</a:t>
            </a:fld>
            <a:endParaRPr lang="en-US" sz="8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09881962"/>
              </p:ext>
            </p:extLst>
          </p:nvPr>
        </p:nvGraphicFramePr>
        <p:xfrm>
          <a:off x="633349" y="973777"/>
          <a:ext cx="7287491" cy="4667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6057" y="1377133"/>
            <a:ext cx="764042" cy="81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2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Mgr</a:t>
            </a:r>
            <a:r>
              <a:rPr lang="en-US" dirty="0" smtClean="0"/>
              <a:t>/</a:t>
            </a:r>
            <a:r>
              <a:rPr lang="en-US" dirty="0" err="1" smtClean="0"/>
              <a:t>ScrumMaster</a:t>
            </a:r>
            <a:r>
              <a:rPr lang="en-US" dirty="0" smtClean="0"/>
              <a:t>, </a:t>
            </a:r>
            <a:r>
              <a:rPr lang="en-US" dirty="0" err="1" smtClean="0"/>
              <a:t>Eng</a:t>
            </a:r>
            <a:r>
              <a:rPr lang="en-US" dirty="0" smtClean="0"/>
              <a:t> Owner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4</a:t>
            </a:fld>
            <a:endParaRPr lang="en-US" sz="8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31497447"/>
              </p:ext>
            </p:extLst>
          </p:nvPr>
        </p:nvGraphicFramePr>
        <p:xfrm>
          <a:off x="633349" y="973777"/>
          <a:ext cx="7287491" cy="4667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849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In a Product Team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z="80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5</a:t>
            </a:fld>
            <a:endParaRPr lang="en-US" sz="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Owners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Eng</a:t>
            </a:r>
            <a:r>
              <a:rPr lang="en-US" dirty="0" smtClean="0"/>
              <a:t> Projects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44237" y="1984196"/>
            <a:ext cx="2583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EO focuses on Technical Debt (20%)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Writes or Reviews Technical </a:t>
            </a:r>
            <a:r>
              <a:rPr lang="en-US" dirty="0" smtClean="0"/>
              <a:t>Debt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Collaborates with Product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Impact assessment for </a:t>
            </a:r>
            <a:r>
              <a:rPr lang="en-US" dirty="0" err="1" smtClean="0"/>
              <a:t>Eng</a:t>
            </a:r>
            <a:r>
              <a:rPr lang="en-US" dirty="0" smtClean="0"/>
              <a:t> Projects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93898" y="2004206"/>
            <a:ext cx="28501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Technical in 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Example:  CLOG, Continuous Deployment, Jira, </a:t>
            </a:r>
            <a:r>
              <a:rPr lang="en-US" dirty="0" err="1" smtClean="0"/>
              <a:t>git</a:t>
            </a:r>
            <a:r>
              <a:rPr lang="en-US" dirty="0" smtClean="0"/>
              <a:t>,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Organization Technical Debt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Impact assessment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7" y="1814142"/>
            <a:ext cx="1752600" cy="3762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381" y="1814142"/>
            <a:ext cx="1466850" cy="3762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14459" y="1681235"/>
            <a:ext cx="705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X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4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Functional Projects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z="80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6</a:t>
            </a:fld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68" y="1030225"/>
            <a:ext cx="5945589" cy="505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9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Functional Projects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z="80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7</a:t>
            </a:fld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20" y="1127464"/>
            <a:ext cx="5389816" cy="481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2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</a:t>
            </a:r>
            <a:r>
              <a:rPr lang="en-US" dirty="0" smtClean="0"/>
              <a:t> Owner Roadmap Planning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z="80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8</a:t>
            </a:fld>
            <a:endParaRPr lang="en-US" sz="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045034"/>
              </p:ext>
            </p:extLst>
          </p:nvPr>
        </p:nvGraphicFramePr>
        <p:xfrm>
          <a:off x="304800" y="970161"/>
          <a:ext cx="8477625" cy="4713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5525"/>
                <a:gridCol w="1695525"/>
                <a:gridCol w="1695525"/>
                <a:gridCol w="1695525"/>
                <a:gridCol w="1695525"/>
              </a:tblGrid>
              <a:tr h="347953">
                <a:tc>
                  <a:txBody>
                    <a:bodyPr/>
                    <a:lstStyle/>
                    <a:p>
                      <a:r>
                        <a:rPr lang="en-US" dirty="0" smtClean="0"/>
                        <a:t>Theme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2Q15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3Q15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4Q15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1Q16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141693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Shopping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Top of funnel optimizations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Tax QLE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dirty="0" smtClean="0"/>
                        <a:t>SEO improvements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baseline="0" dirty="0" smtClean="0"/>
                        <a:t>Wizard 2.0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Responsive SEO pages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baseline="0" dirty="0" smtClean="0"/>
                        <a:t>Top of funnel optimizations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Retest- delayed account creation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endParaRPr lang="en-US" sz="1100" baseline="0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SEP during OEP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dirty="0" smtClean="0"/>
                        <a:t>Top of funnel optimizations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SEO improvements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endParaRPr lang="en-US" sz="1100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100" baseline="0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19391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Ancillary/Sponsorship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rgbClr val="444444"/>
                          </a:solidFill>
                        </a:rPr>
                        <a:t>Responsive Mobile Design for Short-term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rgbClr val="444444"/>
                          </a:solidFill>
                        </a:rPr>
                        <a:t>Cross sell guaranteed issue ST on ST decline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baseline="0" dirty="0" smtClean="0"/>
                        <a:t>Responsive Mobile Design for Dental</a:t>
                      </a:r>
                      <a:endParaRPr lang="en-US" sz="1100" dirty="0" smtClean="0"/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baseline="0" dirty="0" smtClean="0"/>
                        <a:t>New GAP shopping line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baseline="0" dirty="0" smtClean="0"/>
                        <a:t>Apply redesign to </a:t>
                      </a:r>
                      <a:r>
                        <a:rPr lang="en-US" sz="1100" baseline="0" dirty="0" err="1" smtClean="0"/>
                        <a:t>Acc</a:t>
                      </a:r>
                      <a:r>
                        <a:rPr lang="en-US" sz="1100" baseline="0" dirty="0" smtClean="0"/>
                        <a:t> and </a:t>
                      </a:r>
                      <a:r>
                        <a:rPr lang="en-US" sz="1100" baseline="0" dirty="0" err="1" smtClean="0"/>
                        <a:t>Ctl</a:t>
                      </a:r>
                      <a:endParaRPr lang="en-US" sz="1100" baseline="0" dirty="0" smtClean="0"/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baseline="0" dirty="0" smtClean="0"/>
                        <a:t>New AD&amp;D page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baseline="0" dirty="0" smtClean="0"/>
                        <a:t>Responsive Mobile Design for Vision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100" baseline="0" dirty="0" smtClean="0"/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100" baseline="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2384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Tools, Bugs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&amp; Tech Debt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Doctor details- SEO test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Move quote page to not use sessions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Move plan details to MVC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Migrate all traffic to new house home/census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Move quote page to MVC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Move cart page to MVC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/>
                        <a:t>Migrate all traffic to new house quote/plan details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Reduce server calls per page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5994" y="3941686"/>
            <a:ext cx="8611306" cy="178441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99821" y="4356838"/>
            <a:ext cx="5166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INCLUDE BOTH PRODUCT AND ENG ORGANIZATIONAL DEBT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36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Tactical -&gt; Strategic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z="800" dirty="0" smtClean="0"/>
              <a:t>Confidential and proprietary  |  </a:t>
            </a:r>
            <a:fld id="{A66AA075-7951-C547-ADE6-4582CDDCC402}" type="slidenum">
              <a:rPr lang="en-US" sz="800" smtClean="0"/>
              <a:pPr algn="r"/>
              <a:t>9</a:t>
            </a:fld>
            <a:endParaRPr lang="en-US" sz="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26934" y="2941981"/>
            <a:ext cx="7394713" cy="7952"/>
          </a:xfrm>
          <a:prstGeom prst="straightConnector1">
            <a:avLst/>
          </a:prstGeom>
          <a:ln w="50800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4988" y="2218414"/>
            <a:ext cx="117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Days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664517" y="2284675"/>
            <a:ext cx="117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Months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44987" y="3261359"/>
            <a:ext cx="117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Tactical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664515" y="3261359"/>
            <a:ext cx="155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Strategic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25795" y="4190337"/>
            <a:ext cx="1709530" cy="7952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01994" y="4439477"/>
            <a:ext cx="155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Eng Owner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08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health">
  <a:themeElements>
    <a:clrScheme name="eHealth">
      <a:dk1>
        <a:srgbClr val="444444"/>
      </a:dk1>
      <a:lt1>
        <a:sysClr val="window" lastClr="FFFFFF"/>
      </a:lt1>
      <a:dk2>
        <a:srgbClr val="0096D6"/>
      </a:dk2>
      <a:lt2>
        <a:srgbClr val="F6F6F6"/>
      </a:lt2>
      <a:accent1>
        <a:srgbClr val="8CC63E"/>
      </a:accent1>
      <a:accent2>
        <a:srgbClr val="E98B32"/>
      </a:accent2>
      <a:accent3>
        <a:srgbClr val="FF1A23"/>
      </a:accent3>
      <a:accent4>
        <a:srgbClr val="4D616F"/>
      </a:accent4>
      <a:accent5>
        <a:srgbClr val="C1CD23"/>
      </a:accent5>
      <a:accent6>
        <a:srgbClr val="EA4398"/>
      </a:accent6>
      <a:hlink>
        <a:srgbClr val="0099D6"/>
      </a:hlink>
      <a:folHlink>
        <a:srgbClr val="0099D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F5C8FB85F3734FAA29ED3AC7616D89" ma:contentTypeVersion="0" ma:contentTypeDescription="Create a new document." ma:contentTypeScope="" ma:versionID="01edc2e324befd3046050e913f5f8bf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495B9C5-A84E-41AF-91CE-C128FD858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048E6DF-DE28-45B3-AF9B-112DCA1B32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AC24A1-7BDC-42FE-AB1F-36ACF0E6F4E8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ehealth.thmx</Template>
  <TotalTime>9028</TotalTime>
  <Words>846</Words>
  <Application>Microsoft Office PowerPoint</Application>
  <PresentationFormat>On-screen Show (4:3)</PresentationFormat>
  <Paragraphs>200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DINComp</vt:lpstr>
      <vt:lpstr>Lucida Grande</vt:lpstr>
      <vt:lpstr>Proxima Nova</vt:lpstr>
      <vt:lpstr>Proxima Nova Regular</vt:lpstr>
      <vt:lpstr>Proxima Nova Semibold</vt:lpstr>
      <vt:lpstr>Wingdings</vt:lpstr>
      <vt:lpstr>ehealth</vt:lpstr>
      <vt:lpstr>Engineering Owner</vt:lpstr>
      <vt:lpstr>Goals of Engineering Owner</vt:lpstr>
      <vt:lpstr>Product Owner, Engineering Owner</vt:lpstr>
      <vt:lpstr>Project Mgr/ScrumMaster, Eng Owner</vt:lpstr>
      <vt:lpstr>Engineering Owners</vt:lpstr>
      <vt:lpstr>Cross Functional Projects</vt:lpstr>
      <vt:lpstr>Cross Functional Projects</vt:lpstr>
      <vt:lpstr>Eng Owner Roadmap Planning</vt:lpstr>
      <vt:lpstr>Tactical -&gt; Strategic</vt:lpstr>
      <vt:lpstr>Strategic Planning – Eng Owner</vt:lpstr>
      <vt:lpstr>Time Management</vt:lpstr>
      <vt:lpstr>Examples of Quadrant II Activities </vt:lpstr>
      <vt:lpstr>Engineering Owners</vt:lpstr>
      <vt:lpstr>PowerPoint Presentation</vt:lpstr>
      <vt:lpstr>Ask Questions and Speak Up</vt:lpstr>
      <vt:lpstr>PowerPoint Presentation</vt:lpstr>
      <vt:lpstr>Radical Candor</vt:lpstr>
      <vt:lpstr>Amazing Engineer</vt:lpstr>
      <vt:lpstr>Amazing QA</vt:lpstr>
    </vt:vector>
  </TitlesOfParts>
  <Company>eHealth,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Willie Wang</cp:lastModifiedBy>
  <cp:revision>377</cp:revision>
  <cp:lastPrinted>2013-07-17T00:45:30Z</cp:lastPrinted>
  <dcterms:created xsi:type="dcterms:W3CDTF">2013-07-15T20:49:29Z</dcterms:created>
  <dcterms:modified xsi:type="dcterms:W3CDTF">2016-05-03T22:33:28Z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0x010100ADF5C8FB85F3734FAA29ED3AC7616D89</vt:lpwstr>
  </property>
</Properties>
</file>