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49" r:id="rId2"/>
    <p:sldId id="650" r:id="rId3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B0319"/>
    <a:srgbClr val="FE1D0C"/>
    <a:srgbClr val="00FFCC"/>
    <a:srgbClr val="277727"/>
    <a:srgbClr val="006C00"/>
    <a:srgbClr val="008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58534" autoAdjust="0"/>
  </p:normalViewPr>
  <p:slideViewPr>
    <p:cSldViewPr>
      <p:cViewPr varScale="1">
        <p:scale>
          <a:sx n="95" d="100"/>
          <a:sy n="95" d="100"/>
        </p:scale>
        <p:origin x="36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07986-1108-44B0-AA56-B35BC93066B3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433311-0076-4FA0-BBB0-5F81B6990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7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fld id="{FF842D78-5DDC-478D-8E8E-396CF1F96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9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fld id="{7D0F2E1D-DCA2-4331-B34F-577DFB19022E}" type="slidenum">
              <a:rPr lang="zh-CN" altLang="en-US" smtClean="0">
                <a:latin typeface="Calibri" panose="020F0502020204030204" pitchFamily="34" charset="0"/>
              </a:rPr>
              <a:pPr/>
              <a:t>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8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fld id="{E155019C-638C-4010-AF30-1E5BFD4D0891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1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D15-30C3-4959-BE39-24DB2220C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5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490D4-8E10-489C-B007-069D02EED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4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4E5E-CC6A-4B93-B8B6-6C36BE49B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15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3F403-9242-477F-8BCD-6ABCB8E6E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08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8BDB-356B-4377-894B-AA6790D6B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9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547813" y="6248400"/>
            <a:ext cx="4824412" cy="457200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44E02-A695-49DB-9899-B4CCB4593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1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925A1-A83F-4EFA-BC41-C641D2F5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82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15300-B0BC-4012-B575-9F50D698D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0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A37-F19D-42FA-9054-C3E89E6F17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55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ADF9B-6919-470C-951D-E22297963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14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590F7-BE46-44F5-8FCF-FB2ADFB4D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8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8072E-6A05-4793-856F-56E7AE2BB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02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700D9-460D-485B-9B94-A46B4431F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84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3216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DCE8A29F-59D7-4203-99B6-5EE15CE4A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49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79388" y="404813"/>
            <a:ext cx="8855075" cy="1143000"/>
          </a:xfrm>
        </p:spPr>
        <p:txBody>
          <a:bodyPr/>
          <a:lstStyle/>
          <a:p>
            <a:r>
              <a:rPr lang="zh-CN" altLang="en-US" sz="3600" dirty="0" smtClean="0"/>
              <a:t>模式识别</a:t>
            </a:r>
            <a:r>
              <a:rPr lang="zh-CN" altLang="en-US" sz="3600" dirty="0" smtClean="0"/>
              <a:t>作业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：</a:t>
            </a:r>
            <a:r>
              <a:rPr lang="zh-CN" altLang="en-US" sz="3600" dirty="0" smtClean="0"/>
              <a:t>在人脸数据库上应用</a:t>
            </a:r>
            <a:r>
              <a:rPr lang="en-US" altLang="zh-CN" sz="3600" dirty="0" smtClean="0"/>
              <a:t>PCA</a:t>
            </a:r>
            <a:endParaRPr lang="zh-CN" altLang="en-US" sz="3600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85800" y="1628775"/>
            <a:ext cx="7918450" cy="1368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600" smtClean="0"/>
              <a:t>给定了</a:t>
            </a:r>
            <a:r>
              <a:rPr lang="en-US" altLang="zh-CN" sz="2600" smtClean="0"/>
              <a:t>face</a:t>
            </a:r>
            <a:r>
              <a:rPr lang="zh-CN" altLang="en-US" sz="2600" smtClean="0"/>
              <a:t>文件夹，其中有</a:t>
            </a:r>
            <a:r>
              <a:rPr lang="en-US" altLang="zh-CN" sz="2600" smtClean="0"/>
              <a:t>train</a:t>
            </a:r>
            <a:r>
              <a:rPr lang="zh-CN" altLang="en-US" sz="2600" smtClean="0"/>
              <a:t>和</a:t>
            </a:r>
            <a:r>
              <a:rPr lang="en-US" altLang="zh-CN" sz="2600" smtClean="0"/>
              <a:t>test</a:t>
            </a:r>
            <a:r>
              <a:rPr lang="zh-CN" altLang="en-US" sz="2600" smtClean="0"/>
              <a:t>两个文件夹。利用</a:t>
            </a:r>
            <a:r>
              <a:rPr lang="en-US" altLang="zh-CN" sz="2600" smtClean="0"/>
              <a:t>train</a:t>
            </a:r>
            <a:r>
              <a:rPr lang="zh-CN" altLang="en-US" sz="2600" smtClean="0"/>
              <a:t>中的人脸数据训练主成分分量，并完成以下练习。</a:t>
            </a:r>
            <a:endParaRPr lang="en-US" altLang="zh-CN" sz="2600" smtClean="0"/>
          </a:p>
          <a:p>
            <a:pPr marL="411163" lvl="1" indent="0" eaLnBrk="1" hangingPunct="1">
              <a:buFont typeface="Georgia" panose="02040502050405020303" pitchFamily="18" charset="0"/>
              <a:buNone/>
            </a:pPr>
            <a:endParaRPr lang="zh-CN" altLang="en-US" sz="180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85800" y="2852738"/>
            <a:ext cx="79184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n"/>
              <a:defRPr kumimoji="1" sz="3200" b="1">
                <a:solidFill>
                  <a:srgbClr val="27772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Monotype Sorts"/>
              <a:buChar char="u"/>
              <a:defRPr kumimoji="1" sz="2800" b="1">
                <a:solidFill>
                  <a:srgbClr val="277727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u"/>
              <a:defRPr kumimoji="1" sz="2400" b="1">
                <a:solidFill>
                  <a:srgbClr val="277727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onotype Sorts"/>
              <a:buChar char="l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600" kern="0" dirty="0" smtClean="0"/>
              <a:t>训练集（</a:t>
            </a:r>
            <a:r>
              <a:rPr lang="en-US" altLang="zh-CN" sz="2600" kern="0" dirty="0" smtClean="0"/>
              <a:t>19X19 500</a:t>
            </a:r>
            <a:r>
              <a:rPr lang="zh-CN" altLang="en-US" sz="2600" kern="0" dirty="0" smtClean="0"/>
              <a:t>张图片）</a:t>
            </a:r>
            <a:endParaRPr lang="zh-CN" altLang="en-US" sz="1800" kern="0" dirty="0"/>
          </a:p>
        </p:txBody>
      </p:sp>
      <p:pic>
        <p:nvPicPr>
          <p:cNvPr id="1741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43376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3436938"/>
            <a:ext cx="7207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446463"/>
            <a:ext cx="719137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436938"/>
            <a:ext cx="7207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429000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429000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85800" y="4167188"/>
            <a:ext cx="791845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n"/>
              <a:defRPr kumimoji="1" sz="3200" b="1">
                <a:solidFill>
                  <a:srgbClr val="27772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Monotype Sorts"/>
              <a:buChar char="u"/>
              <a:defRPr kumimoji="1" sz="2800" b="1">
                <a:solidFill>
                  <a:srgbClr val="277727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u"/>
              <a:defRPr kumimoji="1" sz="2400" b="1">
                <a:solidFill>
                  <a:srgbClr val="277727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onotype Sorts"/>
              <a:buChar char="l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9pPr>
          </a:lstStyle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altLang="zh-CN" sz="2800" kern="0" dirty="0" smtClean="0"/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zh-CN" altLang="en-US" sz="2400" kern="0" dirty="0" smtClean="0"/>
              <a:t>（</a:t>
            </a:r>
            <a:r>
              <a:rPr lang="en-US" altLang="zh-CN" sz="2400" kern="0" dirty="0" smtClean="0"/>
              <a:t>a</a:t>
            </a:r>
            <a:r>
              <a:rPr lang="zh-CN" altLang="en-US" sz="2400" kern="0" dirty="0" smtClean="0"/>
              <a:t>）从</a:t>
            </a:r>
            <a:r>
              <a:rPr lang="en-US" altLang="zh-CN" sz="2400" kern="0" dirty="0" smtClean="0"/>
              <a:t>train</a:t>
            </a:r>
            <a:r>
              <a:rPr lang="zh-CN" altLang="en-US" sz="2400" kern="0" dirty="0" smtClean="0"/>
              <a:t>文件夹里随意</a:t>
            </a:r>
            <a:r>
              <a:rPr lang="zh-CN" altLang="zh-CN" sz="2400" kern="0" dirty="0" smtClean="0"/>
              <a:t>取出一张图</a:t>
            </a:r>
            <a:r>
              <a:rPr lang="zh-CN" altLang="en-US" sz="2400" kern="0" dirty="0" smtClean="0"/>
              <a:t>片</a:t>
            </a:r>
            <a:r>
              <a:rPr lang="zh-CN" altLang="zh-CN" sz="2400" kern="0" dirty="0" smtClean="0"/>
              <a:t>向量</a:t>
            </a:r>
            <a:r>
              <a:rPr lang="en-US" altLang="zh-CN" sz="2400" kern="0" dirty="0" smtClean="0"/>
              <a:t>x</a:t>
            </a:r>
            <a:r>
              <a:rPr lang="zh-CN" altLang="zh-CN" sz="2400" kern="0" dirty="0" smtClean="0"/>
              <a:t>，将</a:t>
            </a:r>
            <a:r>
              <a:rPr lang="en-US" altLang="zh-CN" sz="2400" kern="0" dirty="0" smtClean="0"/>
              <a:t>x</a:t>
            </a:r>
            <a:r>
              <a:rPr lang="zh-CN" altLang="zh-CN" sz="2400" kern="0" dirty="0" smtClean="0"/>
              <a:t>投影到前</a:t>
            </a:r>
            <a:r>
              <a:rPr lang="en-US" altLang="zh-CN" sz="2400" kern="0" dirty="0" smtClean="0"/>
              <a:t>K</a:t>
            </a:r>
            <a:r>
              <a:rPr lang="zh-CN" altLang="zh-CN" sz="2400" kern="0" dirty="0" smtClean="0"/>
              <a:t>个主成分中，然后利用这些投影分量来重建人脸</a:t>
            </a:r>
            <a:r>
              <a:rPr lang="en-US" altLang="zh-CN" sz="2400" kern="0" dirty="0" smtClean="0"/>
              <a:t>x’</a:t>
            </a:r>
            <a:r>
              <a:rPr lang="zh-CN" altLang="en-US" sz="2400" kern="0" dirty="0" smtClean="0"/>
              <a:t>，</a:t>
            </a:r>
            <a:r>
              <a:rPr lang="zh-CN" altLang="zh-CN" sz="2400" kern="0" dirty="0" smtClean="0"/>
              <a:t> 并计算重建误差</a:t>
            </a:r>
            <a:r>
              <a:rPr lang="en-US" altLang="zh-CN" sz="2400" kern="0" dirty="0" smtClean="0"/>
              <a:t>||x’-x||</a:t>
            </a:r>
            <a:r>
              <a:rPr lang="en-US" altLang="zh-CN" sz="2400" kern="0" baseline="30000" dirty="0" smtClean="0"/>
              <a:t>2</a:t>
            </a:r>
            <a:r>
              <a:rPr lang="zh-CN" altLang="zh-CN" sz="2400" kern="0" dirty="0" smtClean="0"/>
              <a:t>。从</a:t>
            </a:r>
            <a:r>
              <a:rPr lang="en-US" altLang="zh-CN" sz="2400" kern="0" dirty="0" smtClean="0"/>
              <a:t>K=1</a:t>
            </a:r>
            <a:r>
              <a:rPr lang="zh-CN" altLang="zh-CN" sz="2400" kern="0" dirty="0" smtClean="0"/>
              <a:t>开始，不断的增加</a:t>
            </a:r>
            <a:r>
              <a:rPr lang="en-US" altLang="zh-CN" sz="2400" kern="0" dirty="0" smtClean="0"/>
              <a:t>K</a:t>
            </a:r>
            <a:r>
              <a:rPr lang="zh-CN" altLang="zh-CN" sz="2400" kern="0" dirty="0" smtClean="0"/>
              <a:t>。给出重建误差随</a:t>
            </a:r>
            <a:r>
              <a:rPr lang="en-US" altLang="zh-CN" sz="2400" kern="0" dirty="0" smtClean="0"/>
              <a:t>K</a:t>
            </a:r>
            <a:r>
              <a:rPr lang="zh-CN" altLang="zh-CN" sz="2400" kern="0" dirty="0" smtClean="0"/>
              <a:t>的增长的收敛曲线。重建误差能否为</a:t>
            </a:r>
            <a:r>
              <a:rPr lang="en-US" altLang="zh-CN" sz="2400" kern="0" dirty="0" smtClean="0"/>
              <a:t>0</a:t>
            </a:r>
            <a:r>
              <a:rPr lang="zh-CN" altLang="zh-CN" sz="2400" kern="0" dirty="0" smtClean="0"/>
              <a:t>？</a:t>
            </a:r>
            <a:endParaRPr lang="en-US" altLang="zh-CN" sz="2400" kern="0" dirty="0" smtClean="0"/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zh-CN" altLang="zh-CN" sz="2400" kern="0" dirty="0" smtClean="0"/>
          </a:p>
          <a:p>
            <a:pPr marL="411480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6598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44463" y="414338"/>
            <a:ext cx="8855075" cy="1143000"/>
          </a:xfrm>
        </p:spPr>
        <p:txBody>
          <a:bodyPr/>
          <a:lstStyle/>
          <a:p>
            <a:r>
              <a:rPr lang="zh-CN" altLang="en-US" sz="3600" dirty="0" smtClean="0"/>
              <a:t>模式识别作业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：在人脸数据库上应用</a:t>
            </a:r>
            <a:r>
              <a:rPr lang="en-US" altLang="zh-CN" sz="3600" dirty="0" smtClean="0"/>
              <a:t>PCA</a:t>
            </a:r>
            <a:endParaRPr lang="zh-CN" altLang="en-US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775" y="4221163"/>
            <a:ext cx="7918450" cy="2592387"/>
          </a:xfrm>
        </p:spPr>
        <p:txBody>
          <a:bodyPr>
            <a:noAutofit/>
          </a:bodyPr>
          <a:lstStyle/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</a:t>
            </a:r>
            <a:r>
              <a:rPr lang="zh-CN" altLang="zh-CN" sz="2400" dirty="0"/>
              <a:t>从</a:t>
            </a:r>
            <a:r>
              <a:rPr lang="en-US" altLang="zh-CN" sz="2400" dirty="0" smtClean="0"/>
              <a:t>test</a:t>
            </a:r>
            <a:r>
              <a:rPr lang="zh-CN" altLang="zh-CN" sz="2400" dirty="0" smtClean="0"/>
              <a:t>文件夹里</a:t>
            </a:r>
            <a:r>
              <a:rPr lang="zh-CN" altLang="en-US" sz="2400" dirty="0"/>
              <a:t>读取</a:t>
            </a:r>
            <a:r>
              <a:rPr lang="zh-CN" altLang="en-US" sz="2400" dirty="0" smtClean="0"/>
              <a:t>文件名为</a:t>
            </a:r>
            <a:r>
              <a:rPr lang="en-US" altLang="zh-CN" sz="2400" dirty="0" smtClean="0"/>
              <a:t>”face.jpg”</a:t>
            </a:r>
            <a:r>
              <a:rPr lang="zh-CN" altLang="en-US" sz="2400" dirty="0" smtClean="0"/>
              <a:t>的文件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按照</a:t>
            </a:r>
            <a:r>
              <a:rPr lang="en-US" altLang="zh-CN" sz="2400" dirty="0"/>
              <a:t>(a)</a:t>
            </a:r>
            <a:r>
              <a:rPr lang="zh-CN" altLang="zh-CN" sz="2400" dirty="0"/>
              <a:t>的方式来做。与</a:t>
            </a:r>
            <a:r>
              <a:rPr lang="en-US" altLang="zh-CN" sz="2400" dirty="0"/>
              <a:t>(a)</a:t>
            </a:r>
            <a:r>
              <a:rPr lang="zh-CN" altLang="zh-CN" sz="2400" dirty="0"/>
              <a:t>相比，对于相同的误差阈值，是否需要更大的</a:t>
            </a:r>
            <a:r>
              <a:rPr lang="en-US" altLang="zh-CN" sz="2400" dirty="0"/>
              <a:t>K</a:t>
            </a:r>
            <a:r>
              <a:rPr lang="zh-CN" altLang="zh-CN" sz="2400" dirty="0"/>
              <a:t>？重建误差能否为</a:t>
            </a:r>
            <a:r>
              <a:rPr lang="en-US" altLang="zh-CN" sz="2400" dirty="0" smtClean="0"/>
              <a:t>0</a:t>
            </a:r>
            <a:r>
              <a:rPr lang="zh-CN" altLang="zh-CN" sz="2400" dirty="0" smtClean="0"/>
              <a:t>？</a:t>
            </a:r>
            <a:endParaRPr lang="en-US" altLang="zh-CN" sz="2400" dirty="0"/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从</a:t>
            </a:r>
            <a:r>
              <a:rPr lang="en-US" altLang="zh-CN" sz="2400" dirty="0" smtClean="0"/>
              <a:t>test</a:t>
            </a:r>
            <a:r>
              <a:rPr lang="zh-CN" altLang="zh-CN" sz="2400" dirty="0" smtClean="0"/>
              <a:t>文件夹里</a:t>
            </a:r>
            <a:r>
              <a:rPr lang="zh-CN" altLang="en-US" sz="2400" dirty="0" smtClean="0"/>
              <a:t>读取文件名为</a:t>
            </a:r>
            <a:r>
              <a:rPr lang="en-US" altLang="zh-CN" sz="2400" dirty="0" smtClean="0"/>
              <a:t>”nonface.jpg”</a:t>
            </a:r>
            <a:r>
              <a:rPr lang="zh-CN" altLang="en-US" sz="2400" dirty="0" smtClean="0"/>
              <a:t>的文件</a:t>
            </a:r>
            <a:r>
              <a:rPr lang="zh-CN" altLang="zh-CN" sz="2400" dirty="0" smtClean="0"/>
              <a:t>，按照</a:t>
            </a:r>
            <a:r>
              <a:rPr lang="en-US" altLang="zh-CN" sz="2400" dirty="0" smtClean="0"/>
              <a:t>(a)</a:t>
            </a:r>
            <a:r>
              <a:rPr lang="zh-CN" altLang="zh-CN" sz="2400" dirty="0" smtClean="0"/>
              <a:t>的方式来做。与</a:t>
            </a:r>
            <a:r>
              <a:rPr lang="en-US" altLang="zh-CN" sz="2400" dirty="0" smtClean="0"/>
              <a:t>(b)</a:t>
            </a:r>
            <a:r>
              <a:rPr lang="zh-CN" altLang="zh-CN" sz="2400" dirty="0" smtClean="0"/>
              <a:t>相比，对于相同的误差阈值，是否需要更大的</a:t>
            </a:r>
            <a:r>
              <a:rPr lang="en-US" altLang="zh-CN" sz="2400" dirty="0" smtClean="0"/>
              <a:t>K</a:t>
            </a:r>
            <a:r>
              <a:rPr lang="zh-CN" altLang="zh-CN" sz="2400" dirty="0" smtClean="0"/>
              <a:t>？重建误差能否为</a:t>
            </a:r>
            <a:r>
              <a:rPr lang="en-US" altLang="zh-CN" sz="2400" dirty="0" smtClean="0"/>
              <a:t>0</a:t>
            </a:r>
            <a:r>
              <a:rPr lang="zh-CN" altLang="zh-CN" sz="2400" dirty="0" smtClean="0"/>
              <a:t>？</a:t>
            </a:r>
          </a:p>
          <a:p>
            <a:pPr marL="411480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5800" y="1628775"/>
            <a:ext cx="79184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n"/>
              <a:defRPr kumimoji="1" sz="3200" b="1">
                <a:solidFill>
                  <a:srgbClr val="27772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Monotype Sorts"/>
              <a:buChar char="u"/>
              <a:defRPr kumimoji="1" sz="2800" b="1">
                <a:solidFill>
                  <a:srgbClr val="277727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u"/>
              <a:defRPr kumimoji="1" sz="2400" b="1">
                <a:solidFill>
                  <a:srgbClr val="277727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onotype Sorts"/>
              <a:buChar char="l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Monotype Sorts" pitchFamily="2" charset="2"/>
              <a:buChar char="n"/>
              <a:defRPr/>
            </a:pPr>
            <a:r>
              <a:rPr lang="zh-CN" altLang="en-US" sz="2600" kern="0" smtClean="0"/>
              <a:t>给定了</a:t>
            </a:r>
            <a:r>
              <a:rPr lang="en-US" altLang="zh-CN" sz="2600" kern="0" smtClean="0"/>
              <a:t>face</a:t>
            </a:r>
            <a:r>
              <a:rPr lang="zh-CN" altLang="en-US" sz="2600" kern="0" smtClean="0"/>
              <a:t>文件夹，其中有</a:t>
            </a:r>
            <a:r>
              <a:rPr lang="en-US" altLang="zh-CN" sz="2600" kern="0" smtClean="0"/>
              <a:t>train</a:t>
            </a:r>
            <a:r>
              <a:rPr lang="zh-CN" altLang="en-US" sz="2600" kern="0" smtClean="0"/>
              <a:t>和</a:t>
            </a:r>
            <a:r>
              <a:rPr lang="en-US" altLang="zh-CN" sz="2600" kern="0" smtClean="0"/>
              <a:t>test</a:t>
            </a:r>
            <a:r>
              <a:rPr lang="zh-CN" altLang="en-US" sz="2600" kern="0" smtClean="0"/>
              <a:t>两个文件夹。利用</a:t>
            </a:r>
            <a:r>
              <a:rPr lang="en-US" altLang="zh-CN" sz="2600" kern="0" smtClean="0"/>
              <a:t>train</a:t>
            </a:r>
            <a:r>
              <a:rPr lang="zh-CN" altLang="en-US" sz="2600" kern="0" smtClean="0"/>
              <a:t>中的人脸数据训练主成分分量，并完成以下练习。</a:t>
            </a:r>
            <a:endParaRPr lang="en-US" altLang="zh-CN" sz="2600" kern="0" smtClean="0"/>
          </a:p>
          <a:p>
            <a:pPr marL="411480" lvl="1" indent="0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zh-CN" altLang="en-US" sz="1800" kern="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5800" y="2852738"/>
            <a:ext cx="79184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n"/>
              <a:defRPr kumimoji="1" sz="3200" b="1">
                <a:solidFill>
                  <a:srgbClr val="27772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Monotype Sorts"/>
              <a:buChar char="u"/>
              <a:defRPr kumimoji="1" sz="2800" b="1">
                <a:solidFill>
                  <a:srgbClr val="277727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/>
              <a:buChar char="u"/>
              <a:defRPr kumimoji="1" sz="2400" b="1">
                <a:solidFill>
                  <a:srgbClr val="277727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onotype Sorts"/>
              <a:buChar char="l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Monotype Sorts" pitchFamily="2" charset="2"/>
              <a:buChar char="n"/>
              <a:defRPr/>
            </a:pPr>
            <a:r>
              <a:rPr lang="zh-CN" altLang="en-US" sz="2600" kern="0" dirty="0"/>
              <a:t>测试</a:t>
            </a:r>
            <a:r>
              <a:rPr lang="zh-CN" altLang="en-US" sz="2600" kern="0" dirty="0" smtClean="0"/>
              <a:t>集（</a:t>
            </a:r>
            <a:r>
              <a:rPr lang="en-US" altLang="zh-CN" sz="2600" kern="0" dirty="0" smtClean="0"/>
              <a:t>19X19 2</a:t>
            </a:r>
            <a:r>
              <a:rPr lang="zh-CN" altLang="en-US" sz="2600" kern="0" dirty="0" smtClean="0"/>
              <a:t>张图片）</a:t>
            </a:r>
            <a:endParaRPr lang="zh-CN" altLang="en-US" sz="1800" kern="0" dirty="0"/>
          </a:p>
        </p:txBody>
      </p:sp>
      <p:pic>
        <p:nvPicPr>
          <p:cNvPr id="1946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29000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3429000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70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277727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70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277727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17731</TotalTime>
  <Words>274</Words>
  <Application>Microsoft Office PowerPoint</Application>
  <PresentationFormat>全屏显示(4:3)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Monotype Sorts</vt:lpstr>
      <vt:lpstr>黑体</vt:lpstr>
      <vt:lpstr>宋体</vt:lpstr>
      <vt:lpstr>Calibri</vt:lpstr>
      <vt:lpstr>Georgia</vt:lpstr>
      <vt:lpstr>Times New Roman</vt:lpstr>
      <vt:lpstr>Wingdings</vt:lpstr>
      <vt:lpstr>默认设计模板</vt:lpstr>
      <vt:lpstr>模式识别作业3：在人脸数据库上应用PCA</vt:lpstr>
      <vt:lpstr>模式识别作业3：在人脸数据库上应用PCA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Xinggang Lin</dc:creator>
  <cp:lastModifiedBy>Charles</cp:lastModifiedBy>
  <cp:revision>413</cp:revision>
  <cp:lastPrinted>2018-03-23T03:37:11Z</cp:lastPrinted>
  <dcterms:created xsi:type="dcterms:W3CDTF">2003-02-18T16:18:43Z</dcterms:created>
  <dcterms:modified xsi:type="dcterms:W3CDTF">2019-03-29T05:40:33Z</dcterms:modified>
</cp:coreProperties>
</file>