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779" r:id="rId2"/>
    <p:sldId id="780" r:id="rId3"/>
    <p:sldId id="781" r:id="rId4"/>
    <p:sldId id="782" r:id="rId5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27772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B0319"/>
    <a:srgbClr val="FE1D0C"/>
    <a:srgbClr val="00FFCC"/>
    <a:srgbClr val="277727"/>
    <a:srgbClr val="006C00"/>
    <a:srgbClr val="0080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115" autoAdjust="0"/>
  </p:normalViewPr>
  <p:slideViewPr>
    <p:cSldViewPr>
      <p:cViewPr varScale="1">
        <p:scale>
          <a:sx n="46" d="100"/>
          <a:sy n="46" d="100"/>
        </p:scale>
        <p:origin x="184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07986-1108-44B0-AA56-B35BC93066B3}" type="datetimeFigureOut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433311-0076-4FA0-BBB0-5F81B6990E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7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Clr>
                <a:srgbClr val="FF9900"/>
              </a:buClr>
              <a:buSzPct val="70000"/>
              <a:buFont typeface="Monotype Sorts" pitchFamily="2" charset="2"/>
              <a:buNone/>
              <a:defRPr sz="1200"/>
            </a:lvl1pPr>
          </a:lstStyle>
          <a:p>
            <a:pPr>
              <a:defRPr/>
            </a:pPr>
            <a:fld id="{FF842D78-5DDC-478D-8E8E-396CF1F96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9755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D15-30C3-4959-BE39-24DB2220C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5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490D4-8E10-489C-B007-069D02EED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46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4E5E-CC6A-4B93-B8B6-6C36BE49B5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15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F403-9242-477F-8BCD-6ABCB8E6E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08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B8BDB-356B-4377-894B-AA6790D6B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9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547813" y="6248400"/>
            <a:ext cx="4824412" cy="457200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44E02-A695-49DB-9899-B4CCB4593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925A1-A83F-4EFA-BC41-C641D2F5E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82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15300-B0BC-4012-B575-9F50D698D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01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D8A37-F19D-42FA-9054-C3E89E6F17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55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ADF9B-6919-470C-951D-E222979631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4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90F7-BE46-44F5-8FCF-FB2ADFB4D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85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8072E-6A05-4793-856F-56E7AE2BB7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0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700D9-460D-485B-9B94-A46B4431F6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8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7"/>
          <p:cNvSpPr>
            <a:spLocks/>
          </p:cNvSpPr>
          <p:nvPr/>
        </p:nvSpPr>
        <p:spPr bwMode="auto">
          <a:xfrm>
            <a:off x="0" y="842963"/>
            <a:ext cx="2895600" cy="601821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B9FFFF"/>
              </a:gs>
              <a:gs pos="100000">
                <a:srgbClr val="FFFFB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32163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rgbClr val="003399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Guijin Wang, Tsinghua University, </a:t>
            </a:r>
            <a:r>
              <a:rPr lang="zh-CN" altLang="en-US"/>
              <a:t>第一章 引言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FF9900"/>
                </a:solidFill>
              </a:defRPr>
            </a:lvl1pPr>
          </a:lstStyle>
          <a:p>
            <a:pPr>
              <a:defRPr/>
            </a:pPr>
            <a:fld id="{DCE8A29F-59D7-4203-99B6-5EE15CE4AC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49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n"/>
        <a:defRPr kumimoji="1" sz="3200" b="1">
          <a:solidFill>
            <a:srgbClr val="277727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5000"/>
        <a:buFont typeface="Monotype Sorts" pitchFamily="2" charset="2"/>
        <a:buChar char="u"/>
        <a:defRPr kumimoji="1" sz="2800" b="1">
          <a:solidFill>
            <a:srgbClr val="277727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Monotype Sorts" pitchFamily="2" charset="2"/>
        <a:buChar char="u"/>
        <a:defRPr kumimoji="1" sz="2400" b="1">
          <a:solidFill>
            <a:srgbClr val="277727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Monotype Sorts" pitchFamily="2" charset="2"/>
        <a:buChar char="l"/>
        <a:defRPr kumimoji="1" sz="2000" b="1">
          <a:solidFill>
            <a:srgbClr val="277727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2000" b="1">
          <a:solidFill>
            <a:srgbClr val="277727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52513"/>
            <a:ext cx="7772400" cy="9144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</a:rPr>
              <a:t>练习</a:t>
            </a:r>
            <a:r>
              <a:rPr lang="en-US" altLang="zh-CN" sz="3200">
                <a:latin typeface="黑体" panose="02010609060101010101" pitchFamily="49" charset="-122"/>
              </a:rPr>
              <a:t>3-3 </a:t>
            </a:r>
            <a:r>
              <a:rPr lang="zh-CN" altLang="en-US" sz="3200">
                <a:latin typeface="黑体" panose="02010609060101010101" pitchFamily="49" charset="-122"/>
              </a:rPr>
              <a:t>迭代修正求权向量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19513"/>
            <a:ext cx="7772400" cy="2819400"/>
          </a:xfrm>
        </p:spPr>
        <p:txBody>
          <a:bodyPr/>
          <a:lstStyle/>
          <a:p>
            <a:pPr lvl="1" eaLnBrk="1" hangingPunct="1"/>
            <a:r>
              <a:rPr lang="zh-CN" altLang="en-US"/>
              <a:t>迭代修正求权向量的方法，求上述两类的线性识别函数</a:t>
            </a:r>
            <a:endParaRPr lang="zh-CN" altLang="en-US" sz="3200"/>
          </a:p>
          <a:p>
            <a:pPr lvl="1" eaLnBrk="1" hangingPunct="1"/>
            <a:r>
              <a:rPr lang="zh-CN" altLang="en-US"/>
              <a:t>迭代修正求权向量的方法，求上述两类的线性识别界面</a:t>
            </a:r>
          </a:p>
          <a:p>
            <a:pPr lvl="1" eaLnBrk="1" hangingPunct="1"/>
            <a:r>
              <a:rPr lang="zh-CN" altLang="en-US"/>
              <a:t>画出该识别界面将训练样本的区分结果图示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38200" y="2119313"/>
          <a:ext cx="6137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2" name="Equation" r:id="rId3" imgW="1930400" imgH="215900" progId="Equation.3">
                  <p:embed/>
                </p:oleObj>
              </mc:Choice>
              <mc:Fallback>
                <p:oleObj name="Equation" r:id="rId3" imgW="1930400" imgH="215900" progId="Equation.3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19313"/>
                        <a:ext cx="6137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74713" y="2881313"/>
          <a:ext cx="7872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3" name="Equation" r:id="rId5" imgW="2476500" imgH="215900" progId="Equation.3">
                  <p:embed/>
                </p:oleObj>
              </mc:Choice>
              <mc:Fallback>
                <p:oleObj name="Equation" r:id="rId5" imgW="2476500" imgH="2159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881313"/>
                        <a:ext cx="78724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7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/>
          <p:nvPr/>
        </p:nvSpPr>
        <p:spPr>
          <a:xfrm>
            <a:off x="764540" y="1386713"/>
            <a:ext cx="7666990" cy="1659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21334" algn="l"/>
              </a:tabLst>
            </a:pPr>
            <a:r>
              <a:rPr sz="3200" b="1" dirty="0">
                <a:solidFill>
                  <a:srgbClr val="003399"/>
                </a:solidFill>
                <a:latin typeface="Times New Roman"/>
                <a:cs typeface="Times New Roman"/>
              </a:rPr>
              <a:t>1.	KN</a:t>
            </a:r>
            <a:r>
              <a:rPr sz="3200" b="1" spc="5" dirty="0">
                <a:solidFill>
                  <a:srgbClr val="0033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99"/>
                </a:solidFill>
                <a:latin typeface="Adobe 黑体 Std R"/>
                <a:cs typeface="Adobe 黑体 Std R"/>
              </a:rPr>
              <a:t>算法</a:t>
            </a:r>
            <a:endParaRPr sz="3200" dirty="0">
              <a:latin typeface="Adobe 黑体 Std R"/>
              <a:cs typeface="Adobe 黑体 Std R"/>
            </a:endParaRPr>
          </a:p>
          <a:p>
            <a:pPr>
              <a:lnSpc>
                <a:spcPts val="1300"/>
              </a:lnSpc>
              <a:spcBef>
                <a:spcPts val="45"/>
              </a:spcBef>
            </a:pPr>
            <a:endParaRPr sz="1300" dirty="0"/>
          </a:p>
          <a:p>
            <a:pPr marL="355600" marR="12700" indent="-343535" algn="just">
              <a:lnSpc>
                <a:spcPct val="88600"/>
              </a:lnSpc>
              <a:tabLst>
                <a:tab pos="355600" algn="l"/>
              </a:tabLst>
            </a:pPr>
            <a:r>
              <a:rPr sz="1950" dirty="0">
                <a:solidFill>
                  <a:srgbClr val="FF9900"/>
                </a:solidFill>
                <a:latin typeface="Wingdings"/>
                <a:cs typeface="Wingdings"/>
              </a:rPr>
              <a:t></a:t>
            </a:r>
            <a:r>
              <a:rPr sz="1950" dirty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问</a:t>
            </a:r>
            <a:r>
              <a:rPr sz="2800" spc="-25" dirty="0">
                <a:solidFill>
                  <a:srgbClr val="277727"/>
                </a:solidFill>
                <a:latin typeface="Adobe 黑体 Std R"/>
                <a:cs typeface="Adobe 黑体 Std R"/>
              </a:rPr>
              <a:t>题背景</a:t>
            </a:r>
            <a:r>
              <a:rPr sz="28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：</a:t>
            </a:r>
            <a:r>
              <a:rPr sz="24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有两</a:t>
            </a:r>
            <a:r>
              <a:rPr sz="24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组</a:t>
            </a:r>
            <a:r>
              <a:rPr sz="24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二维数据，在空间中的样本分</a:t>
            </a:r>
            <a:r>
              <a:rPr sz="2400" spc="50" dirty="0">
                <a:solidFill>
                  <a:srgbClr val="277727"/>
                </a:solidFill>
                <a:latin typeface="Adobe 黑体 Std R"/>
                <a:cs typeface="Adobe 黑体 Std R"/>
              </a:rPr>
              <a:t>布</a:t>
            </a:r>
            <a:r>
              <a:rPr sz="24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如 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图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1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所示。对一个新的样本点，请尝试</a:t>
            </a:r>
            <a:r>
              <a:rPr sz="2400" spc="15" dirty="0">
                <a:solidFill>
                  <a:srgbClr val="277727"/>
                </a:solidFill>
                <a:latin typeface="Adobe 黑体 Std R"/>
                <a:cs typeface="Adobe 黑体 Std R"/>
              </a:rPr>
              <a:t>用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KN</a:t>
            </a:r>
            <a:r>
              <a:rPr sz="24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N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算法判断 它的所属组</a:t>
            </a:r>
            <a:r>
              <a:rPr sz="2400" spc="15" dirty="0">
                <a:solidFill>
                  <a:srgbClr val="277727"/>
                </a:solidFill>
                <a:latin typeface="Adobe 黑体 Std R"/>
                <a:cs typeface="Adobe 黑体 Std R"/>
              </a:rPr>
              <a:t>别</a:t>
            </a:r>
            <a:r>
              <a:rPr sz="24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。</a:t>
            </a:r>
            <a:endParaRPr sz="2400" dirty="0">
              <a:latin typeface="Adobe 黑体 Std R"/>
              <a:cs typeface="Adobe 黑体 Std R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764540" y="3507104"/>
            <a:ext cx="5224780" cy="2319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Clr>
                <a:srgbClr val="FF9900"/>
              </a:buClr>
              <a:buSzPct val="69642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提供数据</a:t>
            </a:r>
            <a:r>
              <a:rPr sz="2800" spc="-5" dirty="0">
                <a:solidFill>
                  <a:srgbClr val="277727"/>
                </a:solidFill>
                <a:latin typeface="Adobe 黑体 Std R"/>
                <a:cs typeface="Adobe 黑体 Std R"/>
              </a:rPr>
              <a:t>：</a:t>
            </a:r>
            <a:r>
              <a:rPr sz="2800" b="1" spc="-15" dirty="0">
                <a:solidFill>
                  <a:srgbClr val="277727"/>
                </a:solidFill>
                <a:latin typeface="Times New Roman"/>
                <a:cs typeface="Times New Roman"/>
              </a:rPr>
              <a:t>trainDa</a:t>
            </a:r>
            <a:r>
              <a:rPr sz="28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t</a:t>
            </a:r>
            <a:r>
              <a:rPr sz="28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a.t</a:t>
            </a:r>
            <a:r>
              <a:rPr sz="28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x</a:t>
            </a:r>
            <a:r>
              <a:rPr sz="28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t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1550" dirty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格式：</a:t>
            </a:r>
            <a:endParaRPr sz="2400" dirty="0">
              <a:latin typeface="Adobe 黑体 Std R"/>
              <a:cs typeface="Adobe 黑体 Std R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200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行，每</a:t>
            </a:r>
            <a:r>
              <a:rPr sz="1600" spc="-15" dirty="0">
                <a:solidFill>
                  <a:srgbClr val="277727"/>
                </a:solidFill>
                <a:latin typeface="Adobe 黑体 Std R"/>
                <a:cs typeface="Adobe 黑体 Std R"/>
              </a:rPr>
              <a:t>行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为</a:t>
            </a:r>
            <a:r>
              <a:rPr sz="1600" spc="-15" dirty="0">
                <a:solidFill>
                  <a:srgbClr val="277727"/>
                </a:solidFill>
                <a:latin typeface="Adobe 黑体 Std R"/>
                <a:cs typeface="Adobe 黑体 Std R"/>
              </a:rPr>
              <a:t>一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个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样</a:t>
            </a:r>
            <a:r>
              <a:rPr sz="1600" spc="-15" dirty="0">
                <a:solidFill>
                  <a:srgbClr val="277727"/>
                </a:solidFill>
                <a:latin typeface="Adobe 黑体 Std R"/>
                <a:cs typeface="Adobe 黑体 Std R"/>
              </a:rPr>
              <a:t>本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点</a:t>
            </a:r>
            <a:r>
              <a:rPr sz="1600" spc="-15" dirty="0">
                <a:solidFill>
                  <a:srgbClr val="277727"/>
                </a:solidFill>
                <a:latin typeface="Adobe 黑体 Std R"/>
                <a:cs typeface="Adobe 黑体 Std R"/>
              </a:rPr>
              <a:t>的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二</a:t>
            </a:r>
            <a:r>
              <a:rPr sz="1600" spc="-15" dirty="0">
                <a:solidFill>
                  <a:srgbClr val="277727"/>
                </a:solidFill>
                <a:latin typeface="Adobe 黑体 Std R"/>
                <a:cs typeface="Adobe 黑体 Std R"/>
              </a:rPr>
              <a:t>维坐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标</a:t>
            </a:r>
            <a:r>
              <a:rPr sz="1600" spc="-15" dirty="0">
                <a:solidFill>
                  <a:srgbClr val="277727"/>
                </a:solidFill>
                <a:latin typeface="Adobe 黑体 Std R"/>
                <a:cs typeface="Adobe 黑体 Std R"/>
              </a:rPr>
              <a:t>及其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组</a:t>
            </a:r>
            <a:r>
              <a:rPr sz="1600" spc="-20" dirty="0">
                <a:solidFill>
                  <a:srgbClr val="277727"/>
                </a:solidFill>
                <a:latin typeface="Adobe 黑体 Std R"/>
                <a:cs typeface="Adobe 黑体 Std R"/>
              </a:rPr>
              <a:t>别</a:t>
            </a:r>
            <a:endParaRPr sz="1600" dirty="0">
              <a:latin typeface="Adobe 黑体 Std R"/>
              <a:cs typeface="Adobe 黑体 Std R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（</a:t>
            </a:r>
            <a:r>
              <a:rPr sz="16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1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或</a:t>
            </a:r>
            <a:r>
              <a:rPr sz="16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2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），</a:t>
            </a:r>
            <a:r>
              <a:rPr sz="1600" spc="-5" dirty="0">
                <a:solidFill>
                  <a:srgbClr val="277727"/>
                </a:solidFill>
                <a:latin typeface="Adobe 黑体 Std R"/>
                <a:cs typeface="Adobe 黑体 Std R"/>
              </a:rPr>
              <a:t>即</a:t>
            </a:r>
            <a:r>
              <a:rPr sz="16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x,</a:t>
            </a:r>
            <a:r>
              <a:rPr sz="1600" b="1" spc="-35" dirty="0">
                <a:solidFill>
                  <a:srgbClr val="277727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y, label</a:t>
            </a:r>
            <a:endParaRPr sz="1600" dirty="0">
              <a:latin typeface="Times New Roman"/>
              <a:cs typeface="Times New Roman"/>
            </a:endParaRPr>
          </a:p>
          <a:p>
            <a:pPr marL="927100" marR="12700" indent="-457200">
              <a:lnSpc>
                <a:spcPct val="108500"/>
              </a:lnSpc>
              <a:spcBef>
                <a:spcPts val="35"/>
              </a:spcBef>
              <a:tabLst>
                <a:tab pos="756285" algn="l"/>
              </a:tabLst>
            </a:pPr>
            <a:r>
              <a:rPr sz="1550" dirty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读取方式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: </a:t>
            </a:r>
            <a:r>
              <a:rPr sz="16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Matla</a:t>
            </a:r>
            <a:r>
              <a:rPr sz="16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b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下可以直接使</a:t>
            </a:r>
            <a:r>
              <a:rPr sz="1600" spc="-5" dirty="0">
                <a:solidFill>
                  <a:srgbClr val="277727"/>
                </a:solidFill>
                <a:latin typeface="Adobe 黑体 Std R"/>
                <a:cs typeface="Adobe 黑体 Std R"/>
              </a:rPr>
              <a:t>用</a:t>
            </a:r>
            <a:r>
              <a:rPr sz="16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load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进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行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载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入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，得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到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一</a:t>
            </a:r>
            <a:r>
              <a:rPr sz="1600" spc="-20" dirty="0">
                <a:solidFill>
                  <a:srgbClr val="277727"/>
                </a:solidFill>
                <a:latin typeface="Adobe 黑体 Std R"/>
                <a:cs typeface="Adobe 黑体 Std R"/>
              </a:rPr>
              <a:t>个</a:t>
            </a:r>
            <a:r>
              <a:rPr sz="1600" spc="-5" dirty="0">
                <a:solidFill>
                  <a:srgbClr val="277727"/>
                </a:solidFill>
                <a:latin typeface="Adobe 黑体 Std R"/>
                <a:cs typeface="Adobe 黑体 Std R"/>
              </a:rPr>
              <a:t> </a:t>
            </a:r>
            <a:r>
              <a:rPr sz="16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200*3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的矩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阵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；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其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他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语言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也</a:t>
            </a:r>
            <a:r>
              <a:rPr sz="16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不难</a:t>
            </a:r>
            <a:r>
              <a:rPr sz="16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读</a:t>
            </a:r>
            <a:r>
              <a:rPr sz="1600" spc="-20" dirty="0">
                <a:solidFill>
                  <a:srgbClr val="277727"/>
                </a:solidFill>
                <a:latin typeface="Adobe 黑体 Std R"/>
                <a:cs typeface="Adobe 黑体 Std R"/>
              </a:rPr>
              <a:t>取</a:t>
            </a:r>
            <a:endParaRPr sz="1600" dirty="0">
              <a:latin typeface="Adobe 黑体 Std R"/>
              <a:cs typeface="Adobe 黑体 Std R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7320533" y="6001511"/>
            <a:ext cx="292100" cy="194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dobe 黑体 Std R"/>
                <a:cs typeface="Adobe 黑体 Std R"/>
              </a:rPr>
              <a:t>图</a:t>
            </a:r>
            <a:r>
              <a:rPr sz="1200" spc="30" dirty="0">
                <a:latin typeface="Adobe 黑体 Std R"/>
                <a:cs typeface="Adobe 黑体 Std R"/>
              </a:rPr>
              <a:t> </a:t>
            </a:r>
            <a:r>
              <a:rPr sz="1200" spc="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6287608" y="3612918"/>
            <a:ext cx="2598381" cy="0"/>
          </a:xfrm>
          <a:custGeom>
            <a:avLst/>
            <a:gdLst/>
            <a:ahLst/>
            <a:cxnLst/>
            <a:rect l="l" t="t" r="r" b="b"/>
            <a:pathLst>
              <a:path w="2598381">
                <a:moveTo>
                  <a:pt x="0" y="0"/>
                </a:moveTo>
                <a:lnTo>
                  <a:pt x="2598381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6287608" y="5720131"/>
            <a:ext cx="2598380" cy="0"/>
          </a:xfrm>
          <a:custGeom>
            <a:avLst/>
            <a:gdLst/>
            <a:ahLst/>
            <a:cxnLst/>
            <a:rect l="l" t="t" r="r" b="b"/>
            <a:pathLst>
              <a:path w="2598380">
                <a:moveTo>
                  <a:pt x="0" y="0"/>
                </a:moveTo>
                <a:lnTo>
                  <a:pt x="2598380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8880227" y="3611169"/>
            <a:ext cx="0" cy="2107212"/>
          </a:xfrm>
          <a:custGeom>
            <a:avLst/>
            <a:gdLst/>
            <a:ahLst/>
            <a:cxnLst/>
            <a:rect l="l" t="t" r="r" b="b"/>
            <a:pathLst>
              <a:path h="2107212">
                <a:moveTo>
                  <a:pt x="0" y="0"/>
                </a:moveTo>
                <a:lnTo>
                  <a:pt x="0" y="2107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6287607" y="3611169"/>
            <a:ext cx="0" cy="2107212"/>
          </a:xfrm>
          <a:custGeom>
            <a:avLst/>
            <a:gdLst/>
            <a:ahLst/>
            <a:cxnLst/>
            <a:rect l="l" t="t" r="r" b="b"/>
            <a:pathLst>
              <a:path h="2107212">
                <a:moveTo>
                  <a:pt x="0" y="0"/>
                </a:moveTo>
                <a:lnTo>
                  <a:pt x="0" y="21072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6289465" y="5693325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2"/>
          <p:cNvSpPr/>
          <p:nvPr/>
        </p:nvSpPr>
        <p:spPr>
          <a:xfrm>
            <a:off x="6289465" y="3636132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6240272" y="5734353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>
                <a:latin typeface="Arial"/>
                <a:cs typeface="Arial"/>
              </a:rPr>
              <a:t>-6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6718481" y="5691471"/>
            <a:ext cx="0" cy="26909"/>
          </a:xfrm>
          <a:custGeom>
            <a:avLst/>
            <a:gdLst/>
            <a:ahLst/>
            <a:cxnLst/>
            <a:rect l="l" t="t" r="r" b="b"/>
            <a:pathLst>
              <a:path h="26909">
                <a:moveTo>
                  <a:pt x="0" y="269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/>
          <p:cNvSpPr/>
          <p:nvPr/>
        </p:nvSpPr>
        <p:spPr>
          <a:xfrm>
            <a:off x="6720339" y="56933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6"/>
          <p:cNvSpPr/>
          <p:nvPr/>
        </p:nvSpPr>
        <p:spPr>
          <a:xfrm>
            <a:off x="6718481" y="3611169"/>
            <a:ext cx="0" cy="23105"/>
          </a:xfrm>
          <a:custGeom>
            <a:avLst/>
            <a:gdLst/>
            <a:ahLst/>
            <a:cxnLst/>
            <a:rect l="l" t="t" r="r" b="b"/>
            <a:pathLst>
              <a:path h="23105">
                <a:moveTo>
                  <a:pt x="0" y="0"/>
                </a:moveTo>
                <a:lnTo>
                  <a:pt x="0" y="231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6720339" y="363613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6671146" y="5734353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>
                <a:latin typeface="Arial"/>
                <a:cs typeface="Arial"/>
              </a:rPr>
              <a:t>-4</a:t>
            </a:r>
            <a:endParaRPr sz="45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7152012" y="5691374"/>
            <a:ext cx="0" cy="27007"/>
          </a:xfrm>
          <a:custGeom>
            <a:avLst/>
            <a:gdLst/>
            <a:ahLst/>
            <a:cxnLst/>
            <a:rect l="l" t="t" r="r" b="b"/>
            <a:pathLst>
              <a:path h="27007">
                <a:moveTo>
                  <a:pt x="0" y="0"/>
                </a:moveTo>
                <a:lnTo>
                  <a:pt x="0" y="27007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7152012" y="3611169"/>
            <a:ext cx="0" cy="26914"/>
          </a:xfrm>
          <a:custGeom>
            <a:avLst/>
            <a:gdLst/>
            <a:ahLst/>
            <a:cxnLst/>
            <a:rect l="l" t="t" r="r" b="b"/>
            <a:pathLst>
              <a:path h="26914">
                <a:moveTo>
                  <a:pt x="0" y="0"/>
                </a:moveTo>
                <a:lnTo>
                  <a:pt x="0" y="26914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7101926" y="5734353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>
                <a:latin typeface="Arial"/>
                <a:cs typeface="Arial"/>
              </a:rPr>
              <a:t>-2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7586657" y="5691374"/>
            <a:ext cx="0" cy="27007"/>
          </a:xfrm>
          <a:custGeom>
            <a:avLst/>
            <a:gdLst/>
            <a:ahLst/>
            <a:cxnLst/>
            <a:rect l="l" t="t" r="r" b="b"/>
            <a:pathLst>
              <a:path h="27007">
                <a:moveTo>
                  <a:pt x="0" y="0"/>
                </a:moveTo>
                <a:lnTo>
                  <a:pt x="0" y="27007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7586657" y="3611169"/>
            <a:ext cx="0" cy="26914"/>
          </a:xfrm>
          <a:custGeom>
            <a:avLst/>
            <a:gdLst/>
            <a:ahLst/>
            <a:cxnLst/>
            <a:rect l="l" t="t" r="r" b="b"/>
            <a:pathLst>
              <a:path h="26914">
                <a:moveTo>
                  <a:pt x="0" y="0"/>
                </a:moveTo>
                <a:lnTo>
                  <a:pt x="0" y="26914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4"/>
          <p:cNvSpPr txBox="1"/>
          <p:nvPr/>
        </p:nvSpPr>
        <p:spPr>
          <a:xfrm>
            <a:off x="7555823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26" name="object 25"/>
          <p:cNvSpPr/>
          <p:nvPr/>
        </p:nvSpPr>
        <p:spPr>
          <a:xfrm>
            <a:off x="8014800" y="5691471"/>
            <a:ext cx="0" cy="26909"/>
          </a:xfrm>
          <a:custGeom>
            <a:avLst/>
            <a:gdLst/>
            <a:ahLst/>
            <a:cxnLst/>
            <a:rect l="l" t="t" r="r" b="b"/>
            <a:pathLst>
              <a:path h="26909">
                <a:moveTo>
                  <a:pt x="0" y="2690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6"/>
          <p:cNvSpPr/>
          <p:nvPr/>
        </p:nvSpPr>
        <p:spPr>
          <a:xfrm>
            <a:off x="8016658" y="56933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7"/>
          <p:cNvSpPr/>
          <p:nvPr/>
        </p:nvSpPr>
        <p:spPr>
          <a:xfrm>
            <a:off x="8014800" y="3611169"/>
            <a:ext cx="0" cy="23105"/>
          </a:xfrm>
          <a:custGeom>
            <a:avLst/>
            <a:gdLst/>
            <a:ahLst/>
            <a:cxnLst/>
            <a:rect l="l" t="t" r="r" b="b"/>
            <a:pathLst>
              <a:path h="23105">
                <a:moveTo>
                  <a:pt x="0" y="0"/>
                </a:moveTo>
                <a:lnTo>
                  <a:pt x="0" y="2310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8"/>
          <p:cNvSpPr/>
          <p:nvPr/>
        </p:nvSpPr>
        <p:spPr>
          <a:xfrm>
            <a:off x="8016658" y="363613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9"/>
          <p:cNvSpPr txBox="1"/>
          <p:nvPr/>
        </p:nvSpPr>
        <p:spPr>
          <a:xfrm>
            <a:off x="7986678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31" name="object 30"/>
          <p:cNvSpPr/>
          <p:nvPr/>
        </p:nvSpPr>
        <p:spPr>
          <a:xfrm>
            <a:off x="8448294" y="5691374"/>
            <a:ext cx="0" cy="27007"/>
          </a:xfrm>
          <a:custGeom>
            <a:avLst/>
            <a:gdLst/>
            <a:ahLst/>
            <a:cxnLst/>
            <a:rect l="l" t="t" r="r" b="b"/>
            <a:pathLst>
              <a:path h="27007">
                <a:moveTo>
                  <a:pt x="0" y="0"/>
                </a:moveTo>
                <a:lnTo>
                  <a:pt x="0" y="27007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1"/>
          <p:cNvSpPr/>
          <p:nvPr/>
        </p:nvSpPr>
        <p:spPr>
          <a:xfrm>
            <a:off x="8448294" y="3611169"/>
            <a:ext cx="0" cy="26914"/>
          </a:xfrm>
          <a:custGeom>
            <a:avLst/>
            <a:gdLst/>
            <a:ahLst/>
            <a:cxnLst/>
            <a:rect l="l" t="t" r="r" b="b"/>
            <a:pathLst>
              <a:path h="26914">
                <a:moveTo>
                  <a:pt x="0" y="0"/>
                </a:moveTo>
                <a:lnTo>
                  <a:pt x="0" y="26914"/>
                </a:lnTo>
              </a:path>
            </a:pathLst>
          </a:custGeom>
          <a:ln w="60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2"/>
          <p:cNvSpPr txBox="1"/>
          <p:nvPr/>
        </p:nvSpPr>
        <p:spPr>
          <a:xfrm>
            <a:off x="8417534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34" name="object 33"/>
          <p:cNvSpPr/>
          <p:nvPr/>
        </p:nvSpPr>
        <p:spPr>
          <a:xfrm>
            <a:off x="8882085" y="569332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4"/>
          <p:cNvSpPr/>
          <p:nvPr/>
        </p:nvSpPr>
        <p:spPr>
          <a:xfrm>
            <a:off x="8882085" y="363613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5"/>
          <p:cNvSpPr txBox="1"/>
          <p:nvPr/>
        </p:nvSpPr>
        <p:spPr>
          <a:xfrm>
            <a:off x="8852217" y="5734353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37" name="object 36"/>
          <p:cNvSpPr/>
          <p:nvPr/>
        </p:nvSpPr>
        <p:spPr>
          <a:xfrm>
            <a:off x="6287607" y="5718381"/>
            <a:ext cx="2592620" cy="0"/>
          </a:xfrm>
          <a:custGeom>
            <a:avLst/>
            <a:gdLst/>
            <a:ahLst/>
            <a:cxnLst/>
            <a:rect l="l" t="t" r="r" b="b"/>
            <a:pathLst>
              <a:path w="2592620">
                <a:moveTo>
                  <a:pt x="0" y="0"/>
                </a:moveTo>
                <a:lnTo>
                  <a:pt x="2592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7"/>
          <p:cNvSpPr txBox="1"/>
          <p:nvPr/>
        </p:nvSpPr>
        <p:spPr>
          <a:xfrm>
            <a:off x="6201828" y="5684337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>
                <a:latin typeface="Arial"/>
                <a:cs typeface="Arial"/>
              </a:rPr>
              <a:t>-6</a:t>
            </a:r>
            <a:endParaRPr sz="450">
              <a:latin typeface="Arial"/>
              <a:cs typeface="Arial"/>
            </a:endParaRPr>
          </a:p>
        </p:txBody>
      </p:sp>
      <p:sp>
        <p:nvSpPr>
          <p:cNvPr id="39" name="object 38"/>
          <p:cNvSpPr/>
          <p:nvPr/>
        </p:nvSpPr>
        <p:spPr>
          <a:xfrm>
            <a:off x="6287607" y="5366399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9"/>
          <p:cNvSpPr/>
          <p:nvPr/>
        </p:nvSpPr>
        <p:spPr>
          <a:xfrm>
            <a:off x="8853322" y="5364650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0"/>
          <p:cNvSpPr/>
          <p:nvPr/>
        </p:nvSpPr>
        <p:spPr>
          <a:xfrm>
            <a:off x="8855180" y="5366507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1"/>
          <p:cNvSpPr txBox="1"/>
          <p:nvPr/>
        </p:nvSpPr>
        <p:spPr>
          <a:xfrm>
            <a:off x="6201828" y="5330606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>
                <a:latin typeface="Arial"/>
                <a:cs typeface="Arial"/>
              </a:rPr>
              <a:t>-4</a:t>
            </a:r>
            <a:endParaRPr sz="450">
              <a:latin typeface="Arial"/>
              <a:cs typeface="Arial"/>
            </a:endParaRPr>
          </a:p>
        </p:txBody>
      </p:sp>
      <p:sp>
        <p:nvSpPr>
          <p:cNvPr id="43" name="object 42"/>
          <p:cNvSpPr/>
          <p:nvPr/>
        </p:nvSpPr>
        <p:spPr>
          <a:xfrm>
            <a:off x="6287607" y="5016468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3"/>
          <p:cNvSpPr/>
          <p:nvPr/>
        </p:nvSpPr>
        <p:spPr>
          <a:xfrm>
            <a:off x="8853322" y="5014719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4"/>
          <p:cNvSpPr/>
          <p:nvPr/>
        </p:nvSpPr>
        <p:spPr>
          <a:xfrm>
            <a:off x="8855180" y="5016576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5"/>
          <p:cNvSpPr txBox="1"/>
          <p:nvPr/>
        </p:nvSpPr>
        <p:spPr>
          <a:xfrm>
            <a:off x="6201828" y="4980675"/>
            <a:ext cx="85725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30" dirty="0">
                <a:latin typeface="Arial"/>
                <a:cs typeface="Arial"/>
              </a:rPr>
              <a:t>-2</a:t>
            </a:r>
            <a:endParaRPr sz="450">
              <a:latin typeface="Arial"/>
              <a:cs typeface="Arial"/>
            </a:endParaRPr>
          </a:p>
        </p:txBody>
      </p:sp>
      <p:sp>
        <p:nvSpPr>
          <p:cNvPr id="47" name="object 46"/>
          <p:cNvSpPr/>
          <p:nvPr/>
        </p:nvSpPr>
        <p:spPr>
          <a:xfrm>
            <a:off x="6287607" y="4666538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7"/>
          <p:cNvSpPr/>
          <p:nvPr/>
        </p:nvSpPr>
        <p:spPr>
          <a:xfrm>
            <a:off x="8853322" y="4664788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8"/>
          <p:cNvSpPr/>
          <p:nvPr/>
        </p:nvSpPr>
        <p:spPr>
          <a:xfrm>
            <a:off x="8855180" y="4666645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9"/>
          <p:cNvSpPr txBox="1"/>
          <p:nvPr/>
        </p:nvSpPr>
        <p:spPr>
          <a:xfrm>
            <a:off x="6221048" y="4630744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1" name="object 50"/>
          <p:cNvSpPr/>
          <p:nvPr/>
        </p:nvSpPr>
        <p:spPr>
          <a:xfrm>
            <a:off x="6287607" y="4312780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1"/>
          <p:cNvSpPr/>
          <p:nvPr/>
        </p:nvSpPr>
        <p:spPr>
          <a:xfrm>
            <a:off x="8853322" y="4311031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2"/>
          <p:cNvSpPr/>
          <p:nvPr/>
        </p:nvSpPr>
        <p:spPr>
          <a:xfrm>
            <a:off x="8855180" y="4312888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3"/>
          <p:cNvSpPr txBox="1"/>
          <p:nvPr/>
        </p:nvSpPr>
        <p:spPr>
          <a:xfrm>
            <a:off x="6221048" y="4276912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4"/>
          <p:cNvSpPr/>
          <p:nvPr/>
        </p:nvSpPr>
        <p:spPr>
          <a:xfrm>
            <a:off x="6287607" y="3962849"/>
            <a:ext cx="28785" cy="0"/>
          </a:xfrm>
          <a:custGeom>
            <a:avLst/>
            <a:gdLst/>
            <a:ahLst/>
            <a:cxnLst/>
            <a:rect l="l" t="t" r="r" b="b"/>
            <a:pathLst>
              <a:path w="28785">
                <a:moveTo>
                  <a:pt x="0" y="0"/>
                </a:moveTo>
                <a:lnTo>
                  <a:pt x="28785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5"/>
          <p:cNvSpPr/>
          <p:nvPr/>
        </p:nvSpPr>
        <p:spPr>
          <a:xfrm>
            <a:off x="8853322" y="3961100"/>
            <a:ext cx="26905" cy="0"/>
          </a:xfrm>
          <a:custGeom>
            <a:avLst/>
            <a:gdLst/>
            <a:ahLst/>
            <a:cxnLst/>
            <a:rect l="l" t="t" r="r" b="b"/>
            <a:pathLst>
              <a:path w="26905">
                <a:moveTo>
                  <a:pt x="2690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6"/>
          <p:cNvSpPr/>
          <p:nvPr/>
        </p:nvSpPr>
        <p:spPr>
          <a:xfrm>
            <a:off x="8855180" y="3962957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7"/>
          <p:cNvSpPr txBox="1"/>
          <p:nvPr/>
        </p:nvSpPr>
        <p:spPr>
          <a:xfrm>
            <a:off x="6221048" y="3926982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8"/>
          <p:cNvSpPr/>
          <p:nvPr/>
        </p:nvSpPr>
        <p:spPr>
          <a:xfrm>
            <a:off x="6287607" y="3611169"/>
            <a:ext cx="2592620" cy="0"/>
          </a:xfrm>
          <a:custGeom>
            <a:avLst/>
            <a:gdLst/>
            <a:ahLst/>
            <a:cxnLst/>
            <a:rect l="l" t="t" r="r" b="b"/>
            <a:pathLst>
              <a:path w="2592620">
                <a:moveTo>
                  <a:pt x="0" y="0"/>
                </a:moveTo>
                <a:lnTo>
                  <a:pt x="2592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9"/>
          <p:cNvSpPr txBox="1"/>
          <p:nvPr/>
        </p:nvSpPr>
        <p:spPr>
          <a:xfrm>
            <a:off x="6221048" y="3577125"/>
            <a:ext cx="59690" cy="8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Arial"/>
                <a:cs typeface="Arial"/>
              </a:rPr>
              <a:t>6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0"/>
          <p:cNvSpPr/>
          <p:nvPr/>
        </p:nvSpPr>
        <p:spPr>
          <a:xfrm>
            <a:off x="8087860" y="4324296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1"/>
          <p:cNvSpPr/>
          <p:nvPr/>
        </p:nvSpPr>
        <p:spPr>
          <a:xfrm>
            <a:off x="8105921" y="4307130"/>
            <a:ext cx="0" cy="96157"/>
          </a:xfrm>
          <a:custGeom>
            <a:avLst/>
            <a:gdLst/>
            <a:ahLst/>
            <a:cxnLst/>
            <a:rect l="l" t="t" r="r" b="b"/>
            <a:pathLst>
              <a:path h="96157">
                <a:moveTo>
                  <a:pt x="0" y="0"/>
                </a:moveTo>
                <a:lnTo>
                  <a:pt x="0" y="96157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2"/>
          <p:cNvSpPr/>
          <p:nvPr/>
        </p:nvSpPr>
        <p:spPr>
          <a:xfrm>
            <a:off x="8105030" y="433982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3"/>
          <p:cNvSpPr/>
          <p:nvPr/>
        </p:nvSpPr>
        <p:spPr>
          <a:xfrm>
            <a:off x="7903166" y="421099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4"/>
          <p:cNvSpPr/>
          <p:nvPr/>
        </p:nvSpPr>
        <p:spPr>
          <a:xfrm>
            <a:off x="7935869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5"/>
          <p:cNvSpPr/>
          <p:nvPr/>
        </p:nvSpPr>
        <p:spPr>
          <a:xfrm>
            <a:off x="7921338" y="419568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6"/>
          <p:cNvSpPr/>
          <p:nvPr/>
        </p:nvSpPr>
        <p:spPr>
          <a:xfrm>
            <a:off x="8010898" y="4020465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7"/>
          <p:cNvSpPr/>
          <p:nvPr/>
        </p:nvSpPr>
        <p:spPr>
          <a:xfrm>
            <a:off x="8028996" y="4003411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8"/>
          <p:cNvSpPr/>
          <p:nvPr/>
        </p:nvSpPr>
        <p:spPr>
          <a:xfrm>
            <a:off x="7941703" y="4232059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9"/>
          <p:cNvSpPr/>
          <p:nvPr/>
        </p:nvSpPr>
        <p:spPr>
          <a:xfrm>
            <a:off x="7959763" y="4214893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0"/>
          <p:cNvSpPr/>
          <p:nvPr/>
        </p:nvSpPr>
        <p:spPr>
          <a:xfrm>
            <a:off x="8030111" y="405333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1"/>
          <p:cNvSpPr/>
          <p:nvPr/>
        </p:nvSpPr>
        <p:spPr>
          <a:xfrm>
            <a:off x="8062814" y="405519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2"/>
          <p:cNvSpPr/>
          <p:nvPr/>
        </p:nvSpPr>
        <p:spPr>
          <a:xfrm>
            <a:off x="8048283" y="4038032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3"/>
          <p:cNvSpPr/>
          <p:nvPr/>
        </p:nvSpPr>
        <p:spPr>
          <a:xfrm>
            <a:off x="7934010" y="412823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4"/>
          <p:cNvSpPr/>
          <p:nvPr/>
        </p:nvSpPr>
        <p:spPr>
          <a:xfrm>
            <a:off x="7952071" y="411106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5"/>
          <p:cNvSpPr/>
          <p:nvPr/>
        </p:nvSpPr>
        <p:spPr>
          <a:xfrm>
            <a:off x="8053226" y="401285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6"/>
          <p:cNvSpPr/>
          <p:nvPr/>
        </p:nvSpPr>
        <p:spPr>
          <a:xfrm>
            <a:off x="8068648" y="3995721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7"/>
          <p:cNvSpPr/>
          <p:nvPr/>
        </p:nvSpPr>
        <p:spPr>
          <a:xfrm>
            <a:off x="8070506" y="402830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8"/>
          <p:cNvSpPr/>
          <p:nvPr/>
        </p:nvSpPr>
        <p:spPr>
          <a:xfrm>
            <a:off x="8080168" y="430888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9"/>
          <p:cNvSpPr/>
          <p:nvPr/>
        </p:nvSpPr>
        <p:spPr>
          <a:xfrm>
            <a:off x="8095144" y="4264931"/>
            <a:ext cx="0" cy="57615"/>
          </a:xfrm>
          <a:custGeom>
            <a:avLst/>
            <a:gdLst/>
            <a:ahLst/>
            <a:cxnLst/>
            <a:rect l="l" t="t" r="r" b="b"/>
            <a:pathLst>
              <a:path h="57615">
                <a:moveTo>
                  <a:pt x="0" y="0"/>
                </a:moveTo>
                <a:lnTo>
                  <a:pt x="0" y="5761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0"/>
          <p:cNvSpPr/>
          <p:nvPr/>
        </p:nvSpPr>
        <p:spPr>
          <a:xfrm>
            <a:off x="8097449" y="43244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1"/>
          <p:cNvSpPr/>
          <p:nvPr/>
        </p:nvSpPr>
        <p:spPr>
          <a:xfrm>
            <a:off x="8134016" y="4153376"/>
            <a:ext cx="80790" cy="0"/>
          </a:xfrm>
          <a:custGeom>
            <a:avLst/>
            <a:gdLst/>
            <a:ahLst/>
            <a:cxnLst/>
            <a:rect l="l" t="t" r="r" b="b"/>
            <a:pathLst>
              <a:path w="80790">
                <a:moveTo>
                  <a:pt x="0" y="0"/>
                </a:moveTo>
                <a:lnTo>
                  <a:pt x="8079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2"/>
          <p:cNvSpPr/>
          <p:nvPr/>
        </p:nvSpPr>
        <p:spPr>
          <a:xfrm>
            <a:off x="8216664" y="4155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3"/>
          <p:cNvSpPr/>
          <p:nvPr/>
        </p:nvSpPr>
        <p:spPr>
          <a:xfrm>
            <a:off x="8202134" y="4137960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4"/>
          <p:cNvSpPr/>
          <p:nvPr/>
        </p:nvSpPr>
        <p:spPr>
          <a:xfrm>
            <a:off x="7976263" y="4241825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5"/>
          <p:cNvSpPr/>
          <p:nvPr/>
        </p:nvSpPr>
        <p:spPr>
          <a:xfrm>
            <a:off x="8008928" y="424368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6"/>
          <p:cNvSpPr/>
          <p:nvPr/>
        </p:nvSpPr>
        <p:spPr>
          <a:xfrm>
            <a:off x="7992057" y="4195687"/>
            <a:ext cx="0" cy="65324"/>
          </a:xfrm>
          <a:custGeom>
            <a:avLst/>
            <a:gdLst/>
            <a:ahLst/>
            <a:cxnLst/>
            <a:rect l="l" t="t" r="r" b="b"/>
            <a:pathLst>
              <a:path h="65324">
                <a:moveTo>
                  <a:pt x="0" y="0"/>
                </a:moveTo>
                <a:lnTo>
                  <a:pt x="0" y="65324"/>
                </a:lnTo>
              </a:path>
            </a:pathLst>
          </a:custGeom>
          <a:ln w="1070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7"/>
          <p:cNvSpPr/>
          <p:nvPr/>
        </p:nvSpPr>
        <p:spPr>
          <a:xfrm>
            <a:off x="8310906" y="434175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8"/>
          <p:cNvSpPr/>
          <p:nvPr/>
        </p:nvSpPr>
        <p:spPr>
          <a:xfrm>
            <a:off x="8343609" y="434360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9"/>
          <p:cNvSpPr/>
          <p:nvPr/>
        </p:nvSpPr>
        <p:spPr>
          <a:xfrm>
            <a:off x="8329079" y="432644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0"/>
          <p:cNvSpPr/>
          <p:nvPr/>
        </p:nvSpPr>
        <p:spPr>
          <a:xfrm>
            <a:off x="8087860" y="4385813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1"/>
          <p:cNvSpPr/>
          <p:nvPr/>
        </p:nvSpPr>
        <p:spPr>
          <a:xfrm>
            <a:off x="8149438" y="444948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2"/>
          <p:cNvSpPr/>
          <p:nvPr/>
        </p:nvSpPr>
        <p:spPr>
          <a:xfrm>
            <a:off x="8182029" y="445133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3"/>
          <p:cNvSpPr/>
          <p:nvPr/>
        </p:nvSpPr>
        <p:spPr>
          <a:xfrm>
            <a:off x="8167499" y="4434101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4"/>
          <p:cNvSpPr/>
          <p:nvPr/>
        </p:nvSpPr>
        <p:spPr>
          <a:xfrm>
            <a:off x="7883953" y="4268720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5"/>
          <p:cNvSpPr/>
          <p:nvPr/>
        </p:nvSpPr>
        <p:spPr>
          <a:xfrm>
            <a:off x="7916619" y="4270577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6"/>
          <p:cNvSpPr/>
          <p:nvPr/>
        </p:nvSpPr>
        <p:spPr>
          <a:xfrm>
            <a:off x="7899375" y="4253303"/>
            <a:ext cx="0" cy="30832"/>
          </a:xfrm>
          <a:custGeom>
            <a:avLst/>
            <a:gdLst/>
            <a:ahLst/>
            <a:cxnLst/>
            <a:rect l="l" t="t" r="r" b="b"/>
            <a:pathLst>
              <a:path h="30832">
                <a:moveTo>
                  <a:pt x="0" y="0"/>
                </a:moveTo>
                <a:lnTo>
                  <a:pt x="0" y="3083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7"/>
          <p:cNvSpPr/>
          <p:nvPr/>
        </p:nvSpPr>
        <p:spPr>
          <a:xfrm>
            <a:off x="7901233" y="428599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8"/>
          <p:cNvSpPr/>
          <p:nvPr/>
        </p:nvSpPr>
        <p:spPr>
          <a:xfrm>
            <a:off x="7949321" y="4287925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9"/>
          <p:cNvSpPr/>
          <p:nvPr/>
        </p:nvSpPr>
        <p:spPr>
          <a:xfrm>
            <a:off x="7982023" y="428978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0"/>
          <p:cNvSpPr/>
          <p:nvPr/>
        </p:nvSpPr>
        <p:spPr>
          <a:xfrm>
            <a:off x="7967494" y="4272508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1"/>
          <p:cNvSpPr/>
          <p:nvPr/>
        </p:nvSpPr>
        <p:spPr>
          <a:xfrm>
            <a:off x="7968645" y="430713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2"/>
          <p:cNvSpPr/>
          <p:nvPr/>
        </p:nvSpPr>
        <p:spPr>
          <a:xfrm>
            <a:off x="8001236" y="430898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3"/>
          <p:cNvSpPr/>
          <p:nvPr/>
        </p:nvSpPr>
        <p:spPr>
          <a:xfrm>
            <a:off x="7986706" y="4291826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4"/>
          <p:cNvSpPr/>
          <p:nvPr/>
        </p:nvSpPr>
        <p:spPr>
          <a:xfrm>
            <a:off x="8118594" y="443020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5"/>
          <p:cNvSpPr/>
          <p:nvPr/>
        </p:nvSpPr>
        <p:spPr>
          <a:xfrm>
            <a:off x="8151296" y="443205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6"/>
          <p:cNvSpPr/>
          <p:nvPr/>
        </p:nvSpPr>
        <p:spPr>
          <a:xfrm>
            <a:off x="8134015" y="4414858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7"/>
          <p:cNvSpPr/>
          <p:nvPr/>
        </p:nvSpPr>
        <p:spPr>
          <a:xfrm>
            <a:off x="8135873" y="444743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8"/>
          <p:cNvSpPr/>
          <p:nvPr/>
        </p:nvSpPr>
        <p:spPr>
          <a:xfrm>
            <a:off x="7968645" y="421099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09"/>
          <p:cNvSpPr/>
          <p:nvPr/>
        </p:nvSpPr>
        <p:spPr>
          <a:xfrm>
            <a:off x="8001236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0"/>
          <p:cNvSpPr/>
          <p:nvPr/>
        </p:nvSpPr>
        <p:spPr>
          <a:xfrm>
            <a:off x="8076341" y="4280236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1"/>
          <p:cNvSpPr/>
          <p:nvPr/>
        </p:nvSpPr>
        <p:spPr>
          <a:xfrm>
            <a:off x="8108931" y="4282093"/>
            <a:ext cx="7729" cy="0"/>
          </a:xfrm>
          <a:custGeom>
            <a:avLst/>
            <a:gdLst/>
            <a:ahLst/>
            <a:cxnLst/>
            <a:rect l="l" t="t" r="r" b="b"/>
            <a:pathLst>
              <a:path w="7729">
                <a:moveTo>
                  <a:pt x="0" y="0"/>
                </a:moveTo>
                <a:lnTo>
                  <a:pt x="7729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2"/>
          <p:cNvSpPr/>
          <p:nvPr/>
        </p:nvSpPr>
        <p:spPr>
          <a:xfrm>
            <a:off x="7776221" y="4337963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3"/>
          <p:cNvSpPr/>
          <p:nvPr/>
        </p:nvSpPr>
        <p:spPr>
          <a:xfrm>
            <a:off x="7808923" y="433982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4"/>
          <p:cNvSpPr/>
          <p:nvPr/>
        </p:nvSpPr>
        <p:spPr>
          <a:xfrm>
            <a:off x="7794394" y="4261030"/>
            <a:ext cx="0" cy="96120"/>
          </a:xfrm>
          <a:custGeom>
            <a:avLst/>
            <a:gdLst/>
            <a:ahLst/>
            <a:cxnLst/>
            <a:rect l="l" t="t" r="r" b="b"/>
            <a:pathLst>
              <a:path h="96120">
                <a:moveTo>
                  <a:pt x="0" y="0"/>
                </a:moveTo>
                <a:lnTo>
                  <a:pt x="0" y="96120"/>
                </a:lnTo>
              </a:path>
            </a:pathLst>
          </a:custGeom>
          <a:ln w="6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5"/>
          <p:cNvSpPr/>
          <p:nvPr/>
        </p:nvSpPr>
        <p:spPr>
          <a:xfrm>
            <a:off x="7999378" y="391673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398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6"/>
          <p:cNvSpPr/>
          <p:nvPr/>
        </p:nvSpPr>
        <p:spPr>
          <a:xfrm>
            <a:off x="8014800" y="3899583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7"/>
          <p:cNvSpPr/>
          <p:nvPr/>
        </p:nvSpPr>
        <p:spPr>
          <a:xfrm>
            <a:off x="8016658" y="3932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8"/>
          <p:cNvSpPr/>
          <p:nvPr/>
        </p:nvSpPr>
        <p:spPr>
          <a:xfrm>
            <a:off x="7968645" y="396110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19"/>
          <p:cNvSpPr/>
          <p:nvPr/>
        </p:nvSpPr>
        <p:spPr>
          <a:xfrm>
            <a:off x="8001236" y="396295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0"/>
          <p:cNvSpPr/>
          <p:nvPr/>
        </p:nvSpPr>
        <p:spPr>
          <a:xfrm>
            <a:off x="7986706" y="394568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1"/>
          <p:cNvSpPr/>
          <p:nvPr/>
        </p:nvSpPr>
        <p:spPr>
          <a:xfrm>
            <a:off x="7810855" y="3964889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2"/>
          <p:cNvSpPr/>
          <p:nvPr/>
        </p:nvSpPr>
        <p:spPr>
          <a:xfrm>
            <a:off x="7843558" y="396674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3"/>
          <p:cNvSpPr/>
          <p:nvPr/>
        </p:nvSpPr>
        <p:spPr>
          <a:xfrm>
            <a:off x="7828991" y="394958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4"/>
          <p:cNvSpPr/>
          <p:nvPr/>
        </p:nvSpPr>
        <p:spPr>
          <a:xfrm>
            <a:off x="7968645" y="4030343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5"/>
          <p:cNvSpPr/>
          <p:nvPr/>
        </p:nvSpPr>
        <p:spPr>
          <a:xfrm>
            <a:off x="8001236" y="403220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6"/>
          <p:cNvSpPr/>
          <p:nvPr/>
        </p:nvSpPr>
        <p:spPr>
          <a:xfrm>
            <a:off x="7986706" y="4014927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7"/>
          <p:cNvSpPr/>
          <p:nvPr/>
        </p:nvSpPr>
        <p:spPr>
          <a:xfrm>
            <a:off x="7907067" y="387440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8"/>
          <p:cNvSpPr/>
          <p:nvPr/>
        </p:nvSpPr>
        <p:spPr>
          <a:xfrm>
            <a:off x="7922490" y="3857272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29"/>
          <p:cNvSpPr/>
          <p:nvPr/>
        </p:nvSpPr>
        <p:spPr>
          <a:xfrm>
            <a:off x="7924348" y="38899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0"/>
          <p:cNvSpPr/>
          <p:nvPr/>
        </p:nvSpPr>
        <p:spPr>
          <a:xfrm>
            <a:off x="7891646" y="3972616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1"/>
          <p:cNvSpPr/>
          <p:nvPr/>
        </p:nvSpPr>
        <p:spPr>
          <a:xfrm>
            <a:off x="7924348" y="3974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2"/>
          <p:cNvSpPr/>
          <p:nvPr/>
        </p:nvSpPr>
        <p:spPr>
          <a:xfrm>
            <a:off x="7907068" y="3957199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3"/>
          <p:cNvSpPr/>
          <p:nvPr/>
        </p:nvSpPr>
        <p:spPr>
          <a:xfrm>
            <a:off x="7908926" y="398985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4"/>
          <p:cNvSpPr/>
          <p:nvPr/>
        </p:nvSpPr>
        <p:spPr>
          <a:xfrm>
            <a:off x="7872433" y="4024366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5"/>
          <p:cNvSpPr/>
          <p:nvPr/>
        </p:nvSpPr>
        <p:spPr>
          <a:xfrm>
            <a:off x="7887855" y="4007237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6"/>
          <p:cNvSpPr/>
          <p:nvPr/>
        </p:nvSpPr>
        <p:spPr>
          <a:xfrm>
            <a:off x="7889713" y="403989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7"/>
          <p:cNvSpPr/>
          <p:nvPr/>
        </p:nvSpPr>
        <p:spPr>
          <a:xfrm>
            <a:off x="7941703" y="3843606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8"/>
          <p:cNvSpPr/>
          <p:nvPr/>
        </p:nvSpPr>
        <p:spPr>
          <a:xfrm>
            <a:off x="7959763" y="3826551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39"/>
          <p:cNvSpPr/>
          <p:nvPr/>
        </p:nvSpPr>
        <p:spPr>
          <a:xfrm>
            <a:off x="7783951" y="3982055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0"/>
          <p:cNvSpPr/>
          <p:nvPr/>
        </p:nvSpPr>
        <p:spPr>
          <a:xfrm>
            <a:off x="7802049" y="3964889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1"/>
          <p:cNvSpPr/>
          <p:nvPr/>
        </p:nvSpPr>
        <p:spPr>
          <a:xfrm>
            <a:off x="8103172" y="401110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2"/>
          <p:cNvSpPr/>
          <p:nvPr/>
        </p:nvSpPr>
        <p:spPr>
          <a:xfrm>
            <a:off x="8135873" y="401295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3"/>
          <p:cNvSpPr/>
          <p:nvPr/>
        </p:nvSpPr>
        <p:spPr>
          <a:xfrm>
            <a:off x="8121343" y="3995721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4"/>
          <p:cNvSpPr/>
          <p:nvPr/>
        </p:nvSpPr>
        <p:spPr>
          <a:xfrm>
            <a:off x="8183961" y="4253303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5"/>
          <p:cNvSpPr/>
          <p:nvPr/>
        </p:nvSpPr>
        <p:spPr>
          <a:xfrm>
            <a:off x="8216664" y="425516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6"/>
          <p:cNvSpPr/>
          <p:nvPr/>
        </p:nvSpPr>
        <p:spPr>
          <a:xfrm>
            <a:off x="8199346" y="4237830"/>
            <a:ext cx="0" cy="34697"/>
          </a:xfrm>
          <a:custGeom>
            <a:avLst/>
            <a:gdLst/>
            <a:ahLst/>
            <a:cxnLst/>
            <a:rect l="l" t="t" r="r" b="b"/>
            <a:pathLst>
              <a:path h="34697">
                <a:moveTo>
                  <a:pt x="0" y="0"/>
                </a:moveTo>
                <a:lnTo>
                  <a:pt x="0" y="34697"/>
                </a:lnTo>
              </a:path>
            </a:pathLst>
          </a:custGeom>
          <a:ln w="1159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7"/>
          <p:cNvSpPr/>
          <p:nvPr/>
        </p:nvSpPr>
        <p:spPr>
          <a:xfrm>
            <a:off x="8122495" y="434175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8"/>
          <p:cNvSpPr/>
          <p:nvPr/>
        </p:nvSpPr>
        <p:spPr>
          <a:xfrm>
            <a:off x="8155086" y="434360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9"/>
          <p:cNvSpPr/>
          <p:nvPr/>
        </p:nvSpPr>
        <p:spPr>
          <a:xfrm>
            <a:off x="8140575" y="432644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0"/>
          <p:cNvSpPr/>
          <p:nvPr/>
        </p:nvSpPr>
        <p:spPr>
          <a:xfrm>
            <a:off x="8095591" y="4264931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1"/>
          <p:cNvSpPr/>
          <p:nvPr/>
        </p:nvSpPr>
        <p:spPr>
          <a:xfrm>
            <a:off x="8128182" y="426678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2"/>
          <p:cNvSpPr/>
          <p:nvPr/>
        </p:nvSpPr>
        <p:spPr>
          <a:xfrm>
            <a:off x="8110901" y="4249514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3"/>
          <p:cNvSpPr/>
          <p:nvPr/>
        </p:nvSpPr>
        <p:spPr>
          <a:xfrm>
            <a:off x="8487909" y="4108988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4"/>
          <p:cNvSpPr/>
          <p:nvPr/>
        </p:nvSpPr>
        <p:spPr>
          <a:xfrm>
            <a:off x="8500953" y="4061027"/>
            <a:ext cx="0" cy="61553"/>
          </a:xfrm>
          <a:custGeom>
            <a:avLst/>
            <a:gdLst/>
            <a:ahLst/>
            <a:cxnLst/>
            <a:rect l="l" t="t" r="r" b="b"/>
            <a:pathLst>
              <a:path h="61553">
                <a:moveTo>
                  <a:pt x="0" y="0"/>
                </a:moveTo>
                <a:lnTo>
                  <a:pt x="0" y="61553"/>
                </a:lnTo>
              </a:path>
            </a:pathLst>
          </a:custGeom>
          <a:ln w="5276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5"/>
          <p:cNvSpPr/>
          <p:nvPr/>
        </p:nvSpPr>
        <p:spPr>
          <a:xfrm>
            <a:off x="8505189" y="412443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6"/>
          <p:cNvSpPr/>
          <p:nvPr/>
        </p:nvSpPr>
        <p:spPr>
          <a:xfrm>
            <a:off x="8391697" y="4103375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7"/>
          <p:cNvSpPr/>
          <p:nvPr/>
        </p:nvSpPr>
        <p:spPr>
          <a:xfrm>
            <a:off x="8424399" y="4105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8"/>
          <p:cNvSpPr/>
          <p:nvPr/>
        </p:nvSpPr>
        <p:spPr>
          <a:xfrm>
            <a:off x="8407119" y="4087959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59"/>
          <p:cNvSpPr/>
          <p:nvPr/>
        </p:nvSpPr>
        <p:spPr>
          <a:xfrm>
            <a:off x="8408977" y="412061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0"/>
          <p:cNvSpPr/>
          <p:nvPr/>
        </p:nvSpPr>
        <p:spPr>
          <a:xfrm>
            <a:off x="8249440" y="4097398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1"/>
          <p:cNvSpPr/>
          <p:nvPr/>
        </p:nvSpPr>
        <p:spPr>
          <a:xfrm>
            <a:off x="8267501" y="4026442"/>
            <a:ext cx="0" cy="88430"/>
          </a:xfrm>
          <a:custGeom>
            <a:avLst/>
            <a:gdLst/>
            <a:ahLst/>
            <a:cxnLst/>
            <a:rect l="l" t="t" r="r" b="b"/>
            <a:pathLst>
              <a:path h="88430">
                <a:moveTo>
                  <a:pt x="0" y="0"/>
                </a:moveTo>
                <a:lnTo>
                  <a:pt x="0" y="8843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2"/>
          <p:cNvSpPr/>
          <p:nvPr/>
        </p:nvSpPr>
        <p:spPr>
          <a:xfrm>
            <a:off x="8080168" y="4147436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3"/>
          <p:cNvSpPr/>
          <p:nvPr/>
        </p:nvSpPr>
        <p:spPr>
          <a:xfrm>
            <a:off x="8095591" y="4130270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4"/>
          <p:cNvSpPr/>
          <p:nvPr/>
        </p:nvSpPr>
        <p:spPr>
          <a:xfrm>
            <a:off x="8097449" y="416292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5"/>
          <p:cNvSpPr/>
          <p:nvPr/>
        </p:nvSpPr>
        <p:spPr>
          <a:xfrm>
            <a:off x="8122496" y="4120504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6"/>
          <p:cNvSpPr/>
          <p:nvPr/>
        </p:nvSpPr>
        <p:spPr>
          <a:xfrm>
            <a:off x="8195593" y="417812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7"/>
          <p:cNvSpPr/>
          <p:nvPr/>
        </p:nvSpPr>
        <p:spPr>
          <a:xfrm>
            <a:off x="8213654" y="4161066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8"/>
          <p:cNvSpPr/>
          <p:nvPr/>
        </p:nvSpPr>
        <p:spPr>
          <a:xfrm>
            <a:off x="8299386" y="406102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69"/>
          <p:cNvSpPr/>
          <p:nvPr/>
        </p:nvSpPr>
        <p:spPr>
          <a:xfrm>
            <a:off x="8332089" y="40628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0"/>
          <p:cNvSpPr/>
          <p:nvPr/>
        </p:nvSpPr>
        <p:spPr>
          <a:xfrm>
            <a:off x="8317521" y="4045722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1"/>
          <p:cNvSpPr/>
          <p:nvPr/>
        </p:nvSpPr>
        <p:spPr>
          <a:xfrm>
            <a:off x="8068648" y="3976516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2"/>
          <p:cNvSpPr/>
          <p:nvPr/>
        </p:nvSpPr>
        <p:spPr>
          <a:xfrm>
            <a:off x="8101239" y="39783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3"/>
          <p:cNvSpPr/>
          <p:nvPr/>
        </p:nvSpPr>
        <p:spPr>
          <a:xfrm>
            <a:off x="8086708" y="3961100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4"/>
          <p:cNvSpPr/>
          <p:nvPr/>
        </p:nvSpPr>
        <p:spPr>
          <a:xfrm>
            <a:off x="8264751" y="3980305"/>
            <a:ext cx="53884" cy="0"/>
          </a:xfrm>
          <a:custGeom>
            <a:avLst/>
            <a:gdLst/>
            <a:ahLst/>
            <a:cxnLst/>
            <a:rect l="l" t="t" r="r" b="b"/>
            <a:pathLst>
              <a:path w="53884">
                <a:moveTo>
                  <a:pt x="0" y="0"/>
                </a:moveTo>
                <a:lnTo>
                  <a:pt x="5388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5"/>
          <p:cNvSpPr/>
          <p:nvPr/>
        </p:nvSpPr>
        <p:spPr>
          <a:xfrm>
            <a:off x="8297453" y="398216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6"/>
          <p:cNvSpPr/>
          <p:nvPr/>
        </p:nvSpPr>
        <p:spPr>
          <a:xfrm>
            <a:off x="8282886" y="3964889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7"/>
          <p:cNvSpPr/>
          <p:nvPr/>
        </p:nvSpPr>
        <p:spPr>
          <a:xfrm>
            <a:off x="8122495" y="398799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8"/>
          <p:cNvSpPr/>
          <p:nvPr/>
        </p:nvSpPr>
        <p:spPr>
          <a:xfrm>
            <a:off x="8155086" y="398985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79"/>
          <p:cNvSpPr/>
          <p:nvPr/>
        </p:nvSpPr>
        <p:spPr>
          <a:xfrm>
            <a:off x="8140575" y="3972616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0"/>
          <p:cNvSpPr/>
          <p:nvPr/>
        </p:nvSpPr>
        <p:spPr>
          <a:xfrm>
            <a:off x="8180171" y="3958949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1"/>
          <p:cNvSpPr/>
          <p:nvPr/>
        </p:nvSpPr>
        <p:spPr>
          <a:xfrm>
            <a:off x="8195593" y="394189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2"/>
          <p:cNvSpPr/>
          <p:nvPr/>
        </p:nvSpPr>
        <p:spPr>
          <a:xfrm>
            <a:off x="8197451" y="3974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3"/>
          <p:cNvSpPr/>
          <p:nvPr/>
        </p:nvSpPr>
        <p:spPr>
          <a:xfrm>
            <a:off x="8276383" y="3957199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4"/>
          <p:cNvSpPr/>
          <p:nvPr/>
        </p:nvSpPr>
        <p:spPr>
          <a:xfrm>
            <a:off x="8308974" y="395905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5"/>
          <p:cNvSpPr/>
          <p:nvPr/>
        </p:nvSpPr>
        <p:spPr>
          <a:xfrm>
            <a:off x="8294444" y="394189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6"/>
          <p:cNvSpPr/>
          <p:nvPr/>
        </p:nvSpPr>
        <p:spPr>
          <a:xfrm>
            <a:off x="8326328" y="3888068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7"/>
          <p:cNvSpPr/>
          <p:nvPr/>
        </p:nvSpPr>
        <p:spPr>
          <a:xfrm>
            <a:off x="8359031" y="38899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8"/>
          <p:cNvSpPr/>
          <p:nvPr/>
        </p:nvSpPr>
        <p:spPr>
          <a:xfrm>
            <a:off x="8341751" y="3872651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9"/>
          <p:cNvSpPr/>
          <p:nvPr/>
        </p:nvSpPr>
        <p:spPr>
          <a:xfrm>
            <a:off x="8343609" y="390523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0"/>
          <p:cNvSpPr/>
          <p:nvPr/>
        </p:nvSpPr>
        <p:spPr>
          <a:xfrm>
            <a:off x="8095591" y="3826551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1"/>
          <p:cNvSpPr/>
          <p:nvPr/>
        </p:nvSpPr>
        <p:spPr>
          <a:xfrm>
            <a:off x="8128182" y="38284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2"/>
          <p:cNvSpPr/>
          <p:nvPr/>
        </p:nvSpPr>
        <p:spPr>
          <a:xfrm>
            <a:off x="8113651" y="381113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3"/>
          <p:cNvSpPr/>
          <p:nvPr/>
        </p:nvSpPr>
        <p:spPr>
          <a:xfrm>
            <a:off x="8349443" y="3920538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4"/>
          <p:cNvSpPr/>
          <p:nvPr/>
        </p:nvSpPr>
        <p:spPr>
          <a:xfrm>
            <a:off x="8367523" y="3903372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5"/>
          <p:cNvSpPr/>
          <p:nvPr/>
        </p:nvSpPr>
        <p:spPr>
          <a:xfrm>
            <a:off x="8320494" y="398216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6"/>
          <p:cNvSpPr/>
          <p:nvPr/>
        </p:nvSpPr>
        <p:spPr>
          <a:xfrm>
            <a:off x="8306001" y="3964889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7"/>
          <p:cNvSpPr/>
          <p:nvPr/>
        </p:nvSpPr>
        <p:spPr>
          <a:xfrm>
            <a:off x="8207113" y="3909023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8"/>
          <p:cNvSpPr/>
          <p:nvPr/>
        </p:nvSpPr>
        <p:spPr>
          <a:xfrm>
            <a:off x="8225211" y="3891894"/>
            <a:ext cx="0" cy="34455"/>
          </a:xfrm>
          <a:custGeom>
            <a:avLst/>
            <a:gdLst/>
            <a:ahLst/>
            <a:cxnLst/>
            <a:rect l="l" t="t" r="r" b="b"/>
            <a:pathLst>
              <a:path h="34455">
                <a:moveTo>
                  <a:pt x="0" y="0"/>
                </a:moveTo>
                <a:lnTo>
                  <a:pt x="0" y="34455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199"/>
          <p:cNvSpPr/>
          <p:nvPr/>
        </p:nvSpPr>
        <p:spPr>
          <a:xfrm>
            <a:off x="8126324" y="4185847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0"/>
          <p:cNvSpPr/>
          <p:nvPr/>
        </p:nvSpPr>
        <p:spPr>
          <a:xfrm>
            <a:off x="8143292" y="4103375"/>
            <a:ext cx="0" cy="96138"/>
          </a:xfrm>
          <a:custGeom>
            <a:avLst/>
            <a:gdLst/>
            <a:ahLst/>
            <a:cxnLst/>
            <a:rect l="l" t="t" r="r" b="b"/>
            <a:pathLst>
              <a:path h="96138">
                <a:moveTo>
                  <a:pt x="0" y="0"/>
                </a:moveTo>
                <a:lnTo>
                  <a:pt x="0" y="96138"/>
                </a:lnTo>
              </a:path>
            </a:pathLst>
          </a:custGeom>
          <a:ln w="368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1"/>
          <p:cNvSpPr/>
          <p:nvPr/>
        </p:nvSpPr>
        <p:spPr>
          <a:xfrm>
            <a:off x="7995550" y="398799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2"/>
          <p:cNvSpPr/>
          <p:nvPr/>
        </p:nvSpPr>
        <p:spPr>
          <a:xfrm>
            <a:off x="8028141" y="398985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3"/>
          <p:cNvSpPr/>
          <p:nvPr/>
        </p:nvSpPr>
        <p:spPr>
          <a:xfrm>
            <a:off x="8013648" y="3972616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4"/>
          <p:cNvSpPr/>
          <p:nvPr/>
        </p:nvSpPr>
        <p:spPr>
          <a:xfrm>
            <a:off x="8210904" y="421099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5"/>
          <p:cNvSpPr/>
          <p:nvPr/>
        </p:nvSpPr>
        <p:spPr>
          <a:xfrm>
            <a:off x="8243606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6"/>
          <p:cNvSpPr/>
          <p:nvPr/>
        </p:nvSpPr>
        <p:spPr>
          <a:xfrm>
            <a:off x="8229076" y="4195687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7"/>
          <p:cNvSpPr/>
          <p:nvPr/>
        </p:nvSpPr>
        <p:spPr>
          <a:xfrm>
            <a:off x="8141709" y="418202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8"/>
          <p:cNvSpPr/>
          <p:nvPr/>
        </p:nvSpPr>
        <p:spPr>
          <a:xfrm>
            <a:off x="8157056" y="4164892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09"/>
          <p:cNvSpPr/>
          <p:nvPr/>
        </p:nvSpPr>
        <p:spPr>
          <a:xfrm>
            <a:off x="8122497" y="4198488"/>
            <a:ext cx="40320" cy="0"/>
          </a:xfrm>
          <a:custGeom>
            <a:avLst/>
            <a:gdLst/>
            <a:ahLst/>
            <a:cxnLst/>
            <a:rect l="l" t="t" r="r" b="b"/>
            <a:pathLst>
              <a:path w="40320">
                <a:moveTo>
                  <a:pt x="0" y="0"/>
                </a:moveTo>
                <a:lnTo>
                  <a:pt x="40320" y="0"/>
                </a:lnTo>
              </a:path>
            </a:pathLst>
          </a:custGeom>
          <a:ln w="56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0"/>
          <p:cNvSpPr/>
          <p:nvPr/>
        </p:nvSpPr>
        <p:spPr>
          <a:xfrm>
            <a:off x="8140575" y="4184097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8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1"/>
          <p:cNvSpPr/>
          <p:nvPr/>
        </p:nvSpPr>
        <p:spPr>
          <a:xfrm>
            <a:off x="8160958" y="423792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2"/>
          <p:cNvSpPr/>
          <p:nvPr/>
        </p:nvSpPr>
        <p:spPr>
          <a:xfrm>
            <a:off x="8179056" y="4222619"/>
            <a:ext cx="0" cy="34455"/>
          </a:xfrm>
          <a:custGeom>
            <a:avLst/>
            <a:gdLst/>
            <a:ahLst/>
            <a:cxnLst/>
            <a:rect l="l" t="t" r="r" b="b"/>
            <a:pathLst>
              <a:path h="34455">
                <a:moveTo>
                  <a:pt x="0" y="0"/>
                </a:moveTo>
                <a:lnTo>
                  <a:pt x="0" y="34455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3"/>
          <p:cNvSpPr/>
          <p:nvPr/>
        </p:nvSpPr>
        <p:spPr>
          <a:xfrm>
            <a:off x="8166606" y="415523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4"/>
          <p:cNvSpPr/>
          <p:nvPr/>
        </p:nvSpPr>
        <p:spPr>
          <a:xfrm>
            <a:off x="8151296" y="417065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5"/>
          <p:cNvSpPr/>
          <p:nvPr/>
        </p:nvSpPr>
        <p:spPr>
          <a:xfrm>
            <a:off x="8003168" y="4161066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6"/>
          <p:cNvSpPr/>
          <p:nvPr/>
        </p:nvSpPr>
        <p:spPr>
          <a:xfrm>
            <a:off x="8035871" y="416292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7"/>
          <p:cNvSpPr/>
          <p:nvPr/>
        </p:nvSpPr>
        <p:spPr>
          <a:xfrm>
            <a:off x="8021341" y="4145686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8"/>
          <p:cNvSpPr/>
          <p:nvPr/>
        </p:nvSpPr>
        <p:spPr>
          <a:xfrm>
            <a:off x="8087861" y="4003411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19"/>
          <p:cNvSpPr/>
          <p:nvPr/>
        </p:nvSpPr>
        <p:spPr>
          <a:xfrm>
            <a:off x="8120452" y="40052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0"/>
          <p:cNvSpPr/>
          <p:nvPr/>
        </p:nvSpPr>
        <p:spPr>
          <a:xfrm>
            <a:off x="8105921" y="3987995"/>
            <a:ext cx="0" cy="34529"/>
          </a:xfrm>
          <a:custGeom>
            <a:avLst/>
            <a:gdLst/>
            <a:ahLst/>
            <a:cxnLst/>
            <a:rect l="l" t="t" r="r" b="b"/>
            <a:pathLst>
              <a:path h="34529">
                <a:moveTo>
                  <a:pt x="0" y="0"/>
                </a:moveTo>
                <a:lnTo>
                  <a:pt x="0" y="34529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1"/>
          <p:cNvSpPr/>
          <p:nvPr/>
        </p:nvSpPr>
        <p:spPr>
          <a:xfrm>
            <a:off x="8091689" y="4157165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2"/>
          <p:cNvSpPr/>
          <p:nvPr/>
        </p:nvSpPr>
        <p:spPr>
          <a:xfrm>
            <a:off x="8124354" y="415902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3"/>
          <p:cNvSpPr/>
          <p:nvPr/>
        </p:nvSpPr>
        <p:spPr>
          <a:xfrm>
            <a:off x="8109786" y="4141786"/>
            <a:ext cx="0" cy="34566"/>
          </a:xfrm>
          <a:custGeom>
            <a:avLst/>
            <a:gdLst/>
            <a:ahLst/>
            <a:cxnLst/>
            <a:rect l="l" t="t" r="r" b="b"/>
            <a:pathLst>
              <a:path h="34566">
                <a:moveTo>
                  <a:pt x="0" y="0"/>
                </a:moveTo>
                <a:lnTo>
                  <a:pt x="0" y="34566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4"/>
          <p:cNvSpPr/>
          <p:nvPr/>
        </p:nvSpPr>
        <p:spPr>
          <a:xfrm>
            <a:off x="7776221" y="4276409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5"/>
          <p:cNvSpPr/>
          <p:nvPr/>
        </p:nvSpPr>
        <p:spPr>
          <a:xfrm>
            <a:off x="7808923" y="427826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6"/>
          <p:cNvSpPr/>
          <p:nvPr/>
        </p:nvSpPr>
        <p:spPr>
          <a:xfrm>
            <a:off x="7793501" y="429368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7"/>
          <p:cNvSpPr/>
          <p:nvPr/>
        </p:nvSpPr>
        <p:spPr>
          <a:xfrm>
            <a:off x="8064746" y="4422585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8"/>
          <p:cNvSpPr/>
          <p:nvPr/>
        </p:nvSpPr>
        <p:spPr>
          <a:xfrm>
            <a:off x="8097449" y="442444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29"/>
          <p:cNvSpPr/>
          <p:nvPr/>
        </p:nvSpPr>
        <p:spPr>
          <a:xfrm>
            <a:off x="8080168" y="4407169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0"/>
          <p:cNvSpPr/>
          <p:nvPr/>
        </p:nvSpPr>
        <p:spPr>
          <a:xfrm>
            <a:off x="8082026" y="443974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1"/>
          <p:cNvSpPr/>
          <p:nvPr/>
        </p:nvSpPr>
        <p:spPr>
          <a:xfrm>
            <a:off x="8022493" y="4397328"/>
            <a:ext cx="36418" cy="0"/>
          </a:xfrm>
          <a:custGeom>
            <a:avLst/>
            <a:gdLst/>
            <a:ahLst/>
            <a:cxnLst/>
            <a:rect l="l" t="t" r="r" b="b"/>
            <a:pathLst>
              <a:path w="36418">
                <a:moveTo>
                  <a:pt x="0" y="0"/>
                </a:moveTo>
                <a:lnTo>
                  <a:pt x="36418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2"/>
          <p:cNvSpPr/>
          <p:nvPr/>
        </p:nvSpPr>
        <p:spPr>
          <a:xfrm>
            <a:off x="8040554" y="438027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3"/>
          <p:cNvSpPr/>
          <p:nvPr/>
        </p:nvSpPr>
        <p:spPr>
          <a:xfrm>
            <a:off x="7864740" y="4376373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4"/>
          <p:cNvSpPr/>
          <p:nvPr/>
        </p:nvSpPr>
        <p:spPr>
          <a:xfrm>
            <a:off x="7897406" y="437823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5"/>
          <p:cNvSpPr/>
          <p:nvPr/>
        </p:nvSpPr>
        <p:spPr>
          <a:xfrm>
            <a:off x="7882392" y="4337963"/>
            <a:ext cx="0" cy="57560"/>
          </a:xfrm>
          <a:custGeom>
            <a:avLst/>
            <a:gdLst/>
            <a:ahLst/>
            <a:cxnLst/>
            <a:rect l="l" t="t" r="r" b="b"/>
            <a:pathLst>
              <a:path h="57560">
                <a:moveTo>
                  <a:pt x="0" y="0"/>
                </a:moveTo>
                <a:lnTo>
                  <a:pt x="0" y="57560"/>
                </a:lnTo>
              </a:path>
            </a:pathLst>
          </a:custGeom>
          <a:ln w="683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6"/>
          <p:cNvSpPr/>
          <p:nvPr/>
        </p:nvSpPr>
        <p:spPr>
          <a:xfrm>
            <a:off x="7726275" y="4358918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7"/>
          <p:cNvSpPr/>
          <p:nvPr/>
        </p:nvSpPr>
        <p:spPr>
          <a:xfrm>
            <a:off x="7741697" y="4341752"/>
            <a:ext cx="0" cy="30795"/>
          </a:xfrm>
          <a:custGeom>
            <a:avLst/>
            <a:gdLst/>
            <a:ahLst/>
            <a:cxnLst/>
            <a:rect l="l" t="t" r="r" b="b"/>
            <a:pathLst>
              <a:path h="30795">
                <a:moveTo>
                  <a:pt x="0" y="0"/>
                </a:moveTo>
                <a:lnTo>
                  <a:pt x="0" y="30795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8"/>
          <p:cNvSpPr/>
          <p:nvPr/>
        </p:nvSpPr>
        <p:spPr>
          <a:xfrm>
            <a:off x="7743556" y="437440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39"/>
          <p:cNvSpPr/>
          <p:nvPr/>
        </p:nvSpPr>
        <p:spPr>
          <a:xfrm>
            <a:off x="7841700" y="4337963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0"/>
          <p:cNvSpPr/>
          <p:nvPr/>
        </p:nvSpPr>
        <p:spPr>
          <a:xfrm>
            <a:off x="7874291" y="433982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1"/>
          <p:cNvSpPr/>
          <p:nvPr/>
        </p:nvSpPr>
        <p:spPr>
          <a:xfrm>
            <a:off x="7859761" y="4322547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2"/>
          <p:cNvSpPr/>
          <p:nvPr/>
        </p:nvSpPr>
        <p:spPr>
          <a:xfrm>
            <a:off x="7872433" y="431278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3"/>
          <p:cNvSpPr/>
          <p:nvPr/>
        </p:nvSpPr>
        <p:spPr>
          <a:xfrm>
            <a:off x="7887855" y="4295614"/>
            <a:ext cx="0" cy="30832"/>
          </a:xfrm>
          <a:custGeom>
            <a:avLst/>
            <a:gdLst/>
            <a:ahLst/>
            <a:cxnLst/>
            <a:rect l="l" t="t" r="r" b="b"/>
            <a:pathLst>
              <a:path h="30832">
                <a:moveTo>
                  <a:pt x="0" y="0"/>
                </a:moveTo>
                <a:lnTo>
                  <a:pt x="0" y="3083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4"/>
          <p:cNvSpPr/>
          <p:nvPr/>
        </p:nvSpPr>
        <p:spPr>
          <a:xfrm>
            <a:off x="7889713" y="43283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5"/>
          <p:cNvSpPr/>
          <p:nvPr/>
        </p:nvSpPr>
        <p:spPr>
          <a:xfrm>
            <a:off x="7922490" y="4576340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6"/>
          <p:cNvSpPr/>
          <p:nvPr/>
        </p:nvSpPr>
        <p:spPr>
          <a:xfrm>
            <a:off x="7955081" y="457819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7"/>
          <p:cNvSpPr/>
          <p:nvPr/>
        </p:nvSpPr>
        <p:spPr>
          <a:xfrm>
            <a:off x="7940550" y="456092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8"/>
          <p:cNvSpPr/>
          <p:nvPr/>
        </p:nvSpPr>
        <p:spPr>
          <a:xfrm>
            <a:off x="7860913" y="435334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49"/>
          <p:cNvSpPr/>
          <p:nvPr/>
        </p:nvSpPr>
        <p:spPr>
          <a:xfrm>
            <a:off x="7893504" y="435519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0"/>
          <p:cNvSpPr/>
          <p:nvPr/>
        </p:nvSpPr>
        <p:spPr>
          <a:xfrm>
            <a:off x="7937801" y="420337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1"/>
          <p:cNvSpPr/>
          <p:nvPr/>
        </p:nvSpPr>
        <p:spPr>
          <a:xfrm>
            <a:off x="7970503" y="420523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2"/>
          <p:cNvSpPr/>
          <p:nvPr/>
        </p:nvSpPr>
        <p:spPr>
          <a:xfrm>
            <a:off x="7953223" y="4187998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3"/>
          <p:cNvSpPr/>
          <p:nvPr/>
        </p:nvSpPr>
        <p:spPr>
          <a:xfrm>
            <a:off x="7955081" y="422057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4"/>
          <p:cNvSpPr/>
          <p:nvPr/>
        </p:nvSpPr>
        <p:spPr>
          <a:xfrm>
            <a:off x="8207113" y="428792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5"/>
          <p:cNvSpPr/>
          <p:nvPr/>
        </p:nvSpPr>
        <p:spPr>
          <a:xfrm>
            <a:off x="8239704" y="428978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6"/>
          <p:cNvSpPr/>
          <p:nvPr/>
        </p:nvSpPr>
        <p:spPr>
          <a:xfrm>
            <a:off x="8225211" y="4272508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7"/>
          <p:cNvSpPr/>
          <p:nvPr/>
        </p:nvSpPr>
        <p:spPr>
          <a:xfrm>
            <a:off x="8422541" y="4226408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8"/>
          <p:cNvSpPr/>
          <p:nvPr/>
        </p:nvSpPr>
        <p:spPr>
          <a:xfrm>
            <a:off x="8455132" y="4228266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59"/>
          <p:cNvSpPr/>
          <p:nvPr/>
        </p:nvSpPr>
        <p:spPr>
          <a:xfrm>
            <a:off x="8440601" y="4210992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0"/>
          <p:cNvSpPr/>
          <p:nvPr/>
        </p:nvSpPr>
        <p:spPr>
          <a:xfrm>
            <a:off x="8360964" y="4203377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1"/>
          <p:cNvSpPr/>
          <p:nvPr/>
        </p:nvSpPr>
        <p:spPr>
          <a:xfrm>
            <a:off x="8393555" y="420523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2"/>
          <p:cNvSpPr/>
          <p:nvPr/>
        </p:nvSpPr>
        <p:spPr>
          <a:xfrm>
            <a:off x="8376386" y="4187998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3"/>
          <p:cNvSpPr/>
          <p:nvPr/>
        </p:nvSpPr>
        <p:spPr>
          <a:xfrm>
            <a:off x="8378244" y="422057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4"/>
          <p:cNvSpPr/>
          <p:nvPr/>
        </p:nvSpPr>
        <p:spPr>
          <a:xfrm>
            <a:off x="8318636" y="4187998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5"/>
          <p:cNvSpPr/>
          <p:nvPr/>
        </p:nvSpPr>
        <p:spPr>
          <a:xfrm>
            <a:off x="8351301" y="4189855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6"/>
          <p:cNvSpPr/>
          <p:nvPr/>
        </p:nvSpPr>
        <p:spPr>
          <a:xfrm>
            <a:off x="8336734" y="4172581"/>
            <a:ext cx="0" cy="34566"/>
          </a:xfrm>
          <a:custGeom>
            <a:avLst/>
            <a:gdLst/>
            <a:ahLst/>
            <a:cxnLst/>
            <a:rect l="l" t="t" r="r" b="b"/>
            <a:pathLst>
              <a:path h="34566">
                <a:moveTo>
                  <a:pt x="0" y="0"/>
                </a:moveTo>
                <a:lnTo>
                  <a:pt x="0" y="34566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7"/>
          <p:cNvSpPr/>
          <p:nvPr/>
        </p:nvSpPr>
        <p:spPr>
          <a:xfrm>
            <a:off x="8341751" y="425720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8"/>
          <p:cNvSpPr/>
          <p:nvPr/>
        </p:nvSpPr>
        <p:spPr>
          <a:xfrm>
            <a:off x="8374342" y="425906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69"/>
          <p:cNvSpPr/>
          <p:nvPr/>
        </p:nvSpPr>
        <p:spPr>
          <a:xfrm>
            <a:off x="8357173" y="4241825"/>
            <a:ext cx="0" cy="30683"/>
          </a:xfrm>
          <a:custGeom>
            <a:avLst/>
            <a:gdLst/>
            <a:ahLst/>
            <a:cxnLst/>
            <a:rect l="l" t="t" r="r" b="b"/>
            <a:pathLst>
              <a:path h="30683">
                <a:moveTo>
                  <a:pt x="0" y="0"/>
                </a:moveTo>
                <a:lnTo>
                  <a:pt x="0" y="30683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0"/>
          <p:cNvSpPr/>
          <p:nvPr/>
        </p:nvSpPr>
        <p:spPr>
          <a:xfrm>
            <a:off x="8359031" y="427436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1"/>
          <p:cNvSpPr/>
          <p:nvPr/>
        </p:nvSpPr>
        <p:spPr>
          <a:xfrm>
            <a:off x="8153228" y="424561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2"/>
          <p:cNvSpPr/>
          <p:nvPr/>
        </p:nvSpPr>
        <p:spPr>
          <a:xfrm>
            <a:off x="8185819" y="424747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3"/>
          <p:cNvSpPr/>
          <p:nvPr/>
        </p:nvSpPr>
        <p:spPr>
          <a:xfrm>
            <a:off x="8171364" y="4230309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4"/>
          <p:cNvSpPr/>
          <p:nvPr/>
        </p:nvSpPr>
        <p:spPr>
          <a:xfrm>
            <a:off x="8314808" y="404572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5"/>
          <p:cNvSpPr/>
          <p:nvPr/>
        </p:nvSpPr>
        <p:spPr>
          <a:xfrm>
            <a:off x="8347400" y="4045629"/>
            <a:ext cx="7729" cy="0"/>
          </a:xfrm>
          <a:custGeom>
            <a:avLst/>
            <a:gdLst/>
            <a:ahLst/>
            <a:cxnLst/>
            <a:rect l="l" t="t" r="r" b="b"/>
            <a:pathLst>
              <a:path w="7729">
                <a:moveTo>
                  <a:pt x="0" y="0"/>
                </a:moveTo>
                <a:lnTo>
                  <a:pt x="7729" y="0"/>
                </a:lnTo>
              </a:path>
            </a:pathLst>
          </a:custGeom>
          <a:ln w="770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6"/>
          <p:cNvSpPr/>
          <p:nvPr/>
        </p:nvSpPr>
        <p:spPr>
          <a:xfrm>
            <a:off x="8330231" y="4030343"/>
            <a:ext cx="0" cy="30683"/>
          </a:xfrm>
          <a:custGeom>
            <a:avLst/>
            <a:gdLst/>
            <a:ahLst/>
            <a:cxnLst/>
            <a:rect l="l" t="t" r="r" b="b"/>
            <a:pathLst>
              <a:path h="30683">
                <a:moveTo>
                  <a:pt x="0" y="0"/>
                </a:moveTo>
                <a:lnTo>
                  <a:pt x="0" y="30683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7"/>
          <p:cNvSpPr/>
          <p:nvPr/>
        </p:nvSpPr>
        <p:spPr>
          <a:xfrm>
            <a:off x="8332089" y="40628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8"/>
          <p:cNvSpPr/>
          <p:nvPr/>
        </p:nvSpPr>
        <p:spPr>
          <a:xfrm>
            <a:off x="8495601" y="4422585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79"/>
          <p:cNvSpPr/>
          <p:nvPr/>
        </p:nvSpPr>
        <p:spPr>
          <a:xfrm>
            <a:off x="8528192" y="442444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0"/>
          <p:cNvSpPr/>
          <p:nvPr/>
        </p:nvSpPr>
        <p:spPr>
          <a:xfrm>
            <a:off x="8511023" y="4407169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1"/>
          <p:cNvSpPr/>
          <p:nvPr/>
        </p:nvSpPr>
        <p:spPr>
          <a:xfrm>
            <a:off x="8512881" y="443974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2"/>
          <p:cNvSpPr/>
          <p:nvPr/>
        </p:nvSpPr>
        <p:spPr>
          <a:xfrm>
            <a:off x="8334021" y="4026442"/>
            <a:ext cx="30770" cy="0"/>
          </a:xfrm>
          <a:custGeom>
            <a:avLst/>
            <a:gdLst/>
            <a:ahLst/>
            <a:cxnLst/>
            <a:rect l="l" t="t" r="r" b="b"/>
            <a:pathLst>
              <a:path w="30770">
                <a:moveTo>
                  <a:pt x="0" y="0"/>
                </a:moveTo>
                <a:lnTo>
                  <a:pt x="3077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3"/>
          <p:cNvSpPr/>
          <p:nvPr/>
        </p:nvSpPr>
        <p:spPr>
          <a:xfrm>
            <a:off x="8366612" y="402830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4"/>
          <p:cNvSpPr/>
          <p:nvPr/>
        </p:nvSpPr>
        <p:spPr>
          <a:xfrm>
            <a:off x="8349443" y="4011100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5"/>
          <p:cNvSpPr/>
          <p:nvPr/>
        </p:nvSpPr>
        <p:spPr>
          <a:xfrm>
            <a:off x="8326328" y="419568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6"/>
          <p:cNvSpPr/>
          <p:nvPr/>
        </p:nvSpPr>
        <p:spPr>
          <a:xfrm>
            <a:off x="8359031" y="419754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7"/>
          <p:cNvSpPr/>
          <p:nvPr/>
        </p:nvSpPr>
        <p:spPr>
          <a:xfrm>
            <a:off x="8341751" y="4180271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8"/>
          <p:cNvSpPr/>
          <p:nvPr/>
        </p:nvSpPr>
        <p:spPr>
          <a:xfrm>
            <a:off x="8343609" y="421284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89"/>
          <p:cNvSpPr/>
          <p:nvPr/>
        </p:nvSpPr>
        <p:spPr>
          <a:xfrm>
            <a:off x="8537854" y="3930304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0"/>
          <p:cNvSpPr/>
          <p:nvPr/>
        </p:nvSpPr>
        <p:spPr>
          <a:xfrm>
            <a:off x="8570557" y="3932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1"/>
          <p:cNvSpPr/>
          <p:nvPr/>
        </p:nvSpPr>
        <p:spPr>
          <a:xfrm>
            <a:off x="8556027" y="3915000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2"/>
          <p:cNvSpPr/>
          <p:nvPr/>
        </p:nvSpPr>
        <p:spPr>
          <a:xfrm>
            <a:off x="8249441" y="386496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3"/>
          <p:cNvSpPr/>
          <p:nvPr/>
        </p:nvSpPr>
        <p:spPr>
          <a:xfrm>
            <a:off x="8282032" y="386681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4"/>
          <p:cNvSpPr/>
          <p:nvPr/>
        </p:nvSpPr>
        <p:spPr>
          <a:xfrm>
            <a:off x="8267501" y="3849545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5"/>
          <p:cNvSpPr/>
          <p:nvPr/>
        </p:nvSpPr>
        <p:spPr>
          <a:xfrm>
            <a:off x="8368656" y="3872651"/>
            <a:ext cx="30770" cy="0"/>
          </a:xfrm>
          <a:custGeom>
            <a:avLst/>
            <a:gdLst/>
            <a:ahLst/>
            <a:cxnLst/>
            <a:rect l="l" t="t" r="r" b="b"/>
            <a:pathLst>
              <a:path w="30770">
                <a:moveTo>
                  <a:pt x="0" y="0"/>
                </a:moveTo>
                <a:lnTo>
                  <a:pt x="30770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6"/>
          <p:cNvSpPr/>
          <p:nvPr/>
        </p:nvSpPr>
        <p:spPr>
          <a:xfrm>
            <a:off x="8401284" y="3874509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7"/>
          <p:cNvSpPr/>
          <p:nvPr/>
        </p:nvSpPr>
        <p:spPr>
          <a:xfrm>
            <a:off x="8386754" y="3857272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8"/>
          <p:cNvSpPr/>
          <p:nvPr/>
        </p:nvSpPr>
        <p:spPr>
          <a:xfrm>
            <a:off x="8399426" y="4018716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299"/>
          <p:cNvSpPr/>
          <p:nvPr/>
        </p:nvSpPr>
        <p:spPr>
          <a:xfrm>
            <a:off x="8432092" y="4020573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0"/>
          <p:cNvSpPr/>
          <p:nvPr/>
        </p:nvSpPr>
        <p:spPr>
          <a:xfrm>
            <a:off x="8417524" y="4003411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1"/>
          <p:cNvSpPr/>
          <p:nvPr/>
        </p:nvSpPr>
        <p:spPr>
          <a:xfrm>
            <a:off x="8476388" y="3937994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2"/>
          <p:cNvSpPr/>
          <p:nvPr/>
        </p:nvSpPr>
        <p:spPr>
          <a:xfrm>
            <a:off x="8508979" y="393985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3"/>
          <p:cNvSpPr/>
          <p:nvPr/>
        </p:nvSpPr>
        <p:spPr>
          <a:xfrm>
            <a:off x="8494449" y="3922578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4"/>
          <p:cNvSpPr/>
          <p:nvPr/>
        </p:nvSpPr>
        <p:spPr>
          <a:xfrm>
            <a:off x="8249441" y="4041822"/>
            <a:ext cx="30732" cy="0"/>
          </a:xfrm>
          <a:custGeom>
            <a:avLst/>
            <a:gdLst/>
            <a:ahLst/>
            <a:cxnLst/>
            <a:rect l="l" t="t" r="r" b="b"/>
            <a:pathLst>
              <a:path w="30732">
                <a:moveTo>
                  <a:pt x="0" y="0"/>
                </a:moveTo>
                <a:lnTo>
                  <a:pt x="30732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5"/>
          <p:cNvSpPr/>
          <p:nvPr/>
        </p:nvSpPr>
        <p:spPr>
          <a:xfrm>
            <a:off x="8282032" y="404367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6"/>
          <p:cNvSpPr/>
          <p:nvPr/>
        </p:nvSpPr>
        <p:spPr>
          <a:xfrm>
            <a:off x="8266610" y="405909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7"/>
          <p:cNvSpPr/>
          <p:nvPr/>
        </p:nvSpPr>
        <p:spPr>
          <a:xfrm>
            <a:off x="8480179" y="4076443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8"/>
          <p:cNvSpPr/>
          <p:nvPr/>
        </p:nvSpPr>
        <p:spPr>
          <a:xfrm>
            <a:off x="8512881" y="407830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09"/>
          <p:cNvSpPr/>
          <p:nvPr/>
        </p:nvSpPr>
        <p:spPr>
          <a:xfrm>
            <a:off x="8299386" y="3880378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0"/>
          <p:cNvSpPr/>
          <p:nvPr/>
        </p:nvSpPr>
        <p:spPr>
          <a:xfrm>
            <a:off x="8332089" y="388223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1"/>
          <p:cNvSpPr/>
          <p:nvPr/>
        </p:nvSpPr>
        <p:spPr>
          <a:xfrm>
            <a:off x="8317521" y="3864962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2"/>
          <p:cNvSpPr/>
          <p:nvPr/>
        </p:nvSpPr>
        <p:spPr>
          <a:xfrm>
            <a:off x="8437852" y="396110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3"/>
          <p:cNvSpPr/>
          <p:nvPr/>
        </p:nvSpPr>
        <p:spPr>
          <a:xfrm>
            <a:off x="8470554" y="396295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4"/>
          <p:cNvSpPr/>
          <p:nvPr/>
        </p:nvSpPr>
        <p:spPr>
          <a:xfrm>
            <a:off x="8456024" y="394568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5"/>
          <p:cNvSpPr/>
          <p:nvPr/>
        </p:nvSpPr>
        <p:spPr>
          <a:xfrm>
            <a:off x="8499429" y="3964889"/>
            <a:ext cx="30807" cy="0"/>
          </a:xfrm>
          <a:custGeom>
            <a:avLst/>
            <a:gdLst/>
            <a:ahLst/>
            <a:cxnLst/>
            <a:rect l="l" t="t" r="r" b="b"/>
            <a:pathLst>
              <a:path w="30807">
                <a:moveTo>
                  <a:pt x="0" y="0"/>
                </a:moveTo>
                <a:lnTo>
                  <a:pt x="30807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6"/>
          <p:cNvSpPr/>
          <p:nvPr/>
        </p:nvSpPr>
        <p:spPr>
          <a:xfrm>
            <a:off x="8532094" y="3966746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7"/>
          <p:cNvSpPr/>
          <p:nvPr/>
        </p:nvSpPr>
        <p:spPr>
          <a:xfrm>
            <a:off x="8517545" y="394958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8"/>
          <p:cNvSpPr/>
          <p:nvPr/>
        </p:nvSpPr>
        <p:spPr>
          <a:xfrm>
            <a:off x="7772430" y="4578089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19"/>
          <p:cNvSpPr/>
          <p:nvPr/>
        </p:nvSpPr>
        <p:spPr>
          <a:xfrm>
            <a:off x="7789710" y="459361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0"/>
          <p:cNvSpPr/>
          <p:nvPr/>
        </p:nvSpPr>
        <p:spPr>
          <a:xfrm>
            <a:off x="7737795" y="4747259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1"/>
          <p:cNvSpPr/>
          <p:nvPr/>
        </p:nvSpPr>
        <p:spPr>
          <a:xfrm>
            <a:off x="7753218" y="473020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2"/>
          <p:cNvSpPr/>
          <p:nvPr/>
        </p:nvSpPr>
        <p:spPr>
          <a:xfrm>
            <a:off x="7755076" y="47627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3"/>
          <p:cNvSpPr/>
          <p:nvPr/>
        </p:nvSpPr>
        <p:spPr>
          <a:xfrm>
            <a:off x="7710853" y="4484102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4"/>
          <p:cNvSpPr/>
          <p:nvPr/>
        </p:nvSpPr>
        <p:spPr>
          <a:xfrm>
            <a:off x="7743556" y="448595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5"/>
          <p:cNvSpPr/>
          <p:nvPr/>
        </p:nvSpPr>
        <p:spPr>
          <a:xfrm>
            <a:off x="7726275" y="446868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6"/>
          <p:cNvSpPr/>
          <p:nvPr/>
        </p:nvSpPr>
        <p:spPr>
          <a:xfrm>
            <a:off x="7728133" y="450126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7"/>
          <p:cNvSpPr/>
          <p:nvPr/>
        </p:nvSpPr>
        <p:spPr>
          <a:xfrm>
            <a:off x="7810855" y="4499407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8"/>
          <p:cNvSpPr/>
          <p:nvPr/>
        </p:nvSpPr>
        <p:spPr>
          <a:xfrm>
            <a:off x="7843558" y="450126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29"/>
          <p:cNvSpPr/>
          <p:nvPr/>
        </p:nvSpPr>
        <p:spPr>
          <a:xfrm>
            <a:off x="7828991" y="4484102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0"/>
          <p:cNvSpPr/>
          <p:nvPr/>
        </p:nvSpPr>
        <p:spPr>
          <a:xfrm>
            <a:off x="7776221" y="4576340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1"/>
          <p:cNvSpPr/>
          <p:nvPr/>
        </p:nvSpPr>
        <p:spPr>
          <a:xfrm>
            <a:off x="7808923" y="457819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2"/>
          <p:cNvSpPr/>
          <p:nvPr/>
        </p:nvSpPr>
        <p:spPr>
          <a:xfrm>
            <a:off x="7791941" y="4560923"/>
            <a:ext cx="0" cy="34640"/>
          </a:xfrm>
          <a:custGeom>
            <a:avLst/>
            <a:gdLst/>
            <a:ahLst/>
            <a:cxnLst/>
            <a:rect l="l" t="t" r="r" b="b"/>
            <a:pathLst>
              <a:path h="34640">
                <a:moveTo>
                  <a:pt x="0" y="0"/>
                </a:moveTo>
                <a:lnTo>
                  <a:pt x="0" y="3464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3"/>
          <p:cNvSpPr/>
          <p:nvPr/>
        </p:nvSpPr>
        <p:spPr>
          <a:xfrm>
            <a:off x="7699333" y="4581990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4"/>
          <p:cNvSpPr/>
          <p:nvPr/>
        </p:nvSpPr>
        <p:spPr>
          <a:xfrm>
            <a:off x="7717467" y="4564824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5"/>
          <p:cNvSpPr/>
          <p:nvPr/>
        </p:nvSpPr>
        <p:spPr>
          <a:xfrm>
            <a:off x="7599329" y="479347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6"/>
          <p:cNvSpPr/>
          <p:nvPr/>
        </p:nvSpPr>
        <p:spPr>
          <a:xfrm>
            <a:off x="7614752" y="4776305"/>
            <a:ext cx="0" cy="30721"/>
          </a:xfrm>
          <a:custGeom>
            <a:avLst/>
            <a:gdLst/>
            <a:ahLst/>
            <a:cxnLst/>
            <a:rect l="l" t="t" r="r" b="b"/>
            <a:pathLst>
              <a:path h="30721">
                <a:moveTo>
                  <a:pt x="0" y="0"/>
                </a:moveTo>
                <a:lnTo>
                  <a:pt x="0" y="30721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7"/>
          <p:cNvSpPr/>
          <p:nvPr/>
        </p:nvSpPr>
        <p:spPr>
          <a:xfrm>
            <a:off x="7616610" y="48088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8"/>
          <p:cNvSpPr/>
          <p:nvPr/>
        </p:nvSpPr>
        <p:spPr>
          <a:xfrm>
            <a:off x="7603157" y="4524262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39"/>
          <p:cNvSpPr/>
          <p:nvPr/>
        </p:nvSpPr>
        <p:spPr>
          <a:xfrm>
            <a:off x="7621256" y="4507096"/>
            <a:ext cx="0" cy="34603"/>
          </a:xfrm>
          <a:custGeom>
            <a:avLst/>
            <a:gdLst/>
            <a:ahLst/>
            <a:cxnLst/>
            <a:rect l="l" t="t" r="r" b="b"/>
            <a:pathLst>
              <a:path h="34603">
                <a:moveTo>
                  <a:pt x="0" y="0"/>
                </a:moveTo>
                <a:lnTo>
                  <a:pt x="0" y="34603"/>
                </a:lnTo>
              </a:path>
            </a:pathLst>
          </a:custGeom>
          <a:ln w="594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0"/>
          <p:cNvSpPr/>
          <p:nvPr/>
        </p:nvSpPr>
        <p:spPr>
          <a:xfrm>
            <a:off x="7803163" y="4768616"/>
            <a:ext cx="30844" cy="0"/>
          </a:xfrm>
          <a:custGeom>
            <a:avLst/>
            <a:gdLst/>
            <a:ahLst/>
            <a:cxnLst/>
            <a:rect l="l" t="t" r="r" b="b"/>
            <a:pathLst>
              <a:path w="30844">
                <a:moveTo>
                  <a:pt x="0" y="0"/>
                </a:moveTo>
                <a:lnTo>
                  <a:pt x="30844" y="0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1"/>
          <p:cNvSpPr/>
          <p:nvPr/>
        </p:nvSpPr>
        <p:spPr>
          <a:xfrm>
            <a:off x="7835865" y="4770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2"/>
          <p:cNvSpPr/>
          <p:nvPr/>
        </p:nvSpPr>
        <p:spPr>
          <a:xfrm>
            <a:off x="7818585" y="4753199"/>
            <a:ext cx="0" cy="30832"/>
          </a:xfrm>
          <a:custGeom>
            <a:avLst/>
            <a:gdLst/>
            <a:ahLst/>
            <a:cxnLst/>
            <a:rect l="l" t="t" r="r" b="b"/>
            <a:pathLst>
              <a:path h="30832">
                <a:moveTo>
                  <a:pt x="0" y="0"/>
                </a:moveTo>
                <a:lnTo>
                  <a:pt x="0" y="30832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3"/>
          <p:cNvSpPr/>
          <p:nvPr/>
        </p:nvSpPr>
        <p:spPr>
          <a:xfrm>
            <a:off x="7820443" y="478588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4"/>
          <p:cNvSpPr/>
          <p:nvPr/>
        </p:nvSpPr>
        <p:spPr>
          <a:xfrm>
            <a:off x="7499327" y="478188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5"/>
          <p:cNvSpPr/>
          <p:nvPr/>
        </p:nvSpPr>
        <p:spPr>
          <a:xfrm>
            <a:off x="7517388" y="4764826"/>
            <a:ext cx="0" cy="34492"/>
          </a:xfrm>
          <a:custGeom>
            <a:avLst/>
            <a:gdLst/>
            <a:ahLst/>
            <a:cxnLst/>
            <a:rect l="l" t="t" r="r" b="b"/>
            <a:pathLst>
              <a:path h="34492">
                <a:moveTo>
                  <a:pt x="0" y="0"/>
                </a:moveTo>
                <a:lnTo>
                  <a:pt x="0" y="34492"/>
                </a:lnTo>
              </a:path>
            </a:pathLst>
          </a:custGeom>
          <a:ln w="602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6"/>
          <p:cNvSpPr/>
          <p:nvPr/>
        </p:nvSpPr>
        <p:spPr>
          <a:xfrm>
            <a:off x="7583908" y="413796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7"/>
          <p:cNvSpPr/>
          <p:nvPr/>
        </p:nvSpPr>
        <p:spPr>
          <a:xfrm>
            <a:off x="7585765" y="4155233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8"/>
          <p:cNvSpPr/>
          <p:nvPr/>
        </p:nvSpPr>
        <p:spPr>
          <a:xfrm>
            <a:off x="7583908" y="413796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49"/>
          <p:cNvSpPr/>
          <p:nvPr/>
        </p:nvSpPr>
        <p:spPr>
          <a:xfrm>
            <a:off x="7472384" y="422640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0"/>
          <p:cNvSpPr/>
          <p:nvPr/>
        </p:nvSpPr>
        <p:spPr>
          <a:xfrm>
            <a:off x="7474243" y="4243682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1"/>
          <p:cNvSpPr/>
          <p:nvPr/>
        </p:nvSpPr>
        <p:spPr>
          <a:xfrm>
            <a:off x="7472384" y="422640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2"/>
          <p:cNvSpPr/>
          <p:nvPr/>
        </p:nvSpPr>
        <p:spPr>
          <a:xfrm>
            <a:off x="7618542" y="423030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3"/>
          <p:cNvSpPr/>
          <p:nvPr/>
        </p:nvSpPr>
        <p:spPr>
          <a:xfrm>
            <a:off x="7635823" y="424747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4"/>
          <p:cNvSpPr/>
          <p:nvPr/>
        </p:nvSpPr>
        <p:spPr>
          <a:xfrm>
            <a:off x="7618542" y="423030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5"/>
          <p:cNvSpPr/>
          <p:nvPr/>
        </p:nvSpPr>
        <p:spPr>
          <a:xfrm>
            <a:off x="7620401" y="424747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6"/>
          <p:cNvSpPr/>
          <p:nvPr/>
        </p:nvSpPr>
        <p:spPr>
          <a:xfrm>
            <a:off x="7649275" y="412648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7"/>
          <p:cNvSpPr/>
          <p:nvPr/>
        </p:nvSpPr>
        <p:spPr>
          <a:xfrm>
            <a:off x="7651134" y="4143643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8"/>
          <p:cNvSpPr/>
          <p:nvPr/>
        </p:nvSpPr>
        <p:spPr>
          <a:xfrm>
            <a:off x="7649275" y="412648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59"/>
          <p:cNvSpPr/>
          <p:nvPr/>
        </p:nvSpPr>
        <p:spPr>
          <a:xfrm>
            <a:off x="7668525" y="440326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0"/>
          <p:cNvSpPr/>
          <p:nvPr/>
        </p:nvSpPr>
        <p:spPr>
          <a:xfrm>
            <a:off x="7685768" y="442054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1"/>
          <p:cNvSpPr/>
          <p:nvPr/>
        </p:nvSpPr>
        <p:spPr>
          <a:xfrm>
            <a:off x="7668525" y="440326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2"/>
          <p:cNvSpPr/>
          <p:nvPr/>
        </p:nvSpPr>
        <p:spPr>
          <a:xfrm>
            <a:off x="7670383" y="442054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3"/>
          <p:cNvSpPr/>
          <p:nvPr/>
        </p:nvSpPr>
        <p:spPr>
          <a:xfrm>
            <a:off x="7499327" y="4261030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4"/>
          <p:cNvSpPr/>
          <p:nvPr/>
        </p:nvSpPr>
        <p:spPr>
          <a:xfrm>
            <a:off x="7516496" y="427826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5"/>
          <p:cNvSpPr/>
          <p:nvPr/>
        </p:nvSpPr>
        <p:spPr>
          <a:xfrm>
            <a:off x="7499327" y="4261030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6"/>
          <p:cNvSpPr/>
          <p:nvPr/>
        </p:nvSpPr>
        <p:spPr>
          <a:xfrm>
            <a:off x="7501185" y="427826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7"/>
          <p:cNvSpPr/>
          <p:nvPr/>
        </p:nvSpPr>
        <p:spPr>
          <a:xfrm>
            <a:off x="7622370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8"/>
          <p:cNvSpPr/>
          <p:nvPr/>
        </p:nvSpPr>
        <p:spPr>
          <a:xfrm>
            <a:off x="7639650" y="434360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69"/>
          <p:cNvSpPr/>
          <p:nvPr/>
        </p:nvSpPr>
        <p:spPr>
          <a:xfrm>
            <a:off x="7622370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0"/>
          <p:cNvSpPr/>
          <p:nvPr/>
        </p:nvSpPr>
        <p:spPr>
          <a:xfrm>
            <a:off x="7624229" y="434360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1"/>
          <p:cNvSpPr/>
          <p:nvPr/>
        </p:nvSpPr>
        <p:spPr>
          <a:xfrm>
            <a:off x="7583908" y="424951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2"/>
          <p:cNvSpPr/>
          <p:nvPr/>
        </p:nvSpPr>
        <p:spPr>
          <a:xfrm>
            <a:off x="7601188" y="426678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3"/>
          <p:cNvSpPr/>
          <p:nvPr/>
        </p:nvSpPr>
        <p:spPr>
          <a:xfrm>
            <a:off x="7583908" y="424951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4"/>
          <p:cNvSpPr/>
          <p:nvPr/>
        </p:nvSpPr>
        <p:spPr>
          <a:xfrm>
            <a:off x="7585766" y="426678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5"/>
          <p:cNvSpPr/>
          <p:nvPr/>
        </p:nvSpPr>
        <p:spPr>
          <a:xfrm>
            <a:off x="7664698" y="416106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6"/>
          <p:cNvSpPr/>
          <p:nvPr/>
        </p:nvSpPr>
        <p:spPr>
          <a:xfrm>
            <a:off x="7681978" y="417822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7"/>
          <p:cNvSpPr/>
          <p:nvPr/>
        </p:nvSpPr>
        <p:spPr>
          <a:xfrm>
            <a:off x="7664698" y="416106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8"/>
          <p:cNvSpPr/>
          <p:nvPr/>
        </p:nvSpPr>
        <p:spPr>
          <a:xfrm>
            <a:off x="7666556" y="417822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79"/>
          <p:cNvSpPr/>
          <p:nvPr/>
        </p:nvSpPr>
        <p:spPr>
          <a:xfrm>
            <a:off x="7633965" y="414178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0"/>
          <p:cNvSpPr/>
          <p:nvPr/>
        </p:nvSpPr>
        <p:spPr>
          <a:xfrm>
            <a:off x="7635823" y="4159022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1"/>
          <p:cNvSpPr/>
          <p:nvPr/>
        </p:nvSpPr>
        <p:spPr>
          <a:xfrm>
            <a:off x="7633965" y="414178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2"/>
          <p:cNvSpPr/>
          <p:nvPr/>
        </p:nvSpPr>
        <p:spPr>
          <a:xfrm>
            <a:off x="7033837" y="4360957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3"/>
          <p:cNvSpPr/>
          <p:nvPr/>
        </p:nvSpPr>
        <p:spPr>
          <a:xfrm>
            <a:off x="7051080" y="437823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4"/>
          <p:cNvSpPr/>
          <p:nvPr/>
        </p:nvSpPr>
        <p:spPr>
          <a:xfrm>
            <a:off x="7033837" y="4360957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5"/>
          <p:cNvSpPr/>
          <p:nvPr/>
        </p:nvSpPr>
        <p:spPr>
          <a:xfrm>
            <a:off x="7035695" y="437823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6"/>
          <p:cNvSpPr/>
          <p:nvPr/>
        </p:nvSpPr>
        <p:spPr>
          <a:xfrm>
            <a:off x="7091586" y="4410995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7"/>
          <p:cNvSpPr/>
          <p:nvPr/>
        </p:nvSpPr>
        <p:spPr>
          <a:xfrm>
            <a:off x="7108756" y="442823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8"/>
          <p:cNvSpPr/>
          <p:nvPr/>
        </p:nvSpPr>
        <p:spPr>
          <a:xfrm>
            <a:off x="7091586" y="4410995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89"/>
          <p:cNvSpPr/>
          <p:nvPr/>
        </p:nvSpPr>
        <p:spPr>
          <a:xfrm>
            <a:off x="7093445" y="442823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0"/>
          <p:cNvSpPr/>
          <p:nvPr/>
        </p:nvSpPr>
        <p:spPr>
          <a:xfrm>
            <a:off x="7156954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1"/>
          <p:cNvSpPr/>
          <p:nvPr/>
        </p:nvSpPr>
        <p:spPr>
          <a:xfrm>
            <a:off x="7174234" y="434360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2"/>
          <p:cNvSpPr/>
          <p:nvPr/>
        </p:nvSpPr>
        <p:spPr>
          <a:xfrm>
            <a:off x="7156954" y="432644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3"/>
          <p:cNvSpPr/>
          <p:nvPr/>
        </p:nvSpPr>
        <p:spPr>
          <a:xfrm>
            <a:off x="7158812" y="434360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4"/>
          <p:cNvSpPr/>
          <p:nvPr/>
        </p:nvSpPr>
        <p:spPr>
          <a:xfrm>
            <a:off x="7110799" y="4430200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5"/>
          <p:cNvSpPr/>
          <p:nvPr/>
        </p:nvSpPr>
        <p:spPr>
          <a:xfrm>
            <a:off x="7128079" y="444743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6"/>
          <p:cNvSpPr/>
          <p:nvPr/>
        </p:nvSpPr>
        <p:spPr>
          <a:xfrm>
            <a:off x="7110799" y="4430200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7"/>
          <p:cNvSpPr/>
          <p:nvPr/>
        </p:nvSpPr>
        <p:spPr>
          <a:xfrm>
            <a:off x="7112657" y="4447437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8"/>
          <p:cNvSpPr/>
          <p:nvPr/>
        </p:nvSpPr>
        <p:spPr>
          <a:xfrm>
            <a:off x="7176167" y="4307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399"/>
          <p:cNvSpPr/>
          <p:nvPr/>
        </p:nvSpPr>
        <p:spPr>
          <a:xfrm>
            <a:off x="7193447" y="43244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0"/>
          <p:cNvSpPr/>
          <p:nvPr/>
        </p:nvSpPr>
        <p:spPr>
          <a:xfrm>
            <a:off x="7176167" y="4307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1"/>
          <p:cNvSpPr/>
          <p:nvPr/>
        </p:nvSpPr>
        <p:spPr>
          <a:xfrm>
            <a:off x="7178025" y="432440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2"/>
          <p:cNvSpPr/>
          <p:nvPr/>
        </p:nvSpPr>
        <p:spPr>
          <a:xfrm>
            <a:off x="7183897" y="4353342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0" y="0"/>
                </a:moveTo>
                <a:lnTo>
                  <a:pt x="15385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3"/>
          <p:cNvSpPr/>
          <p:nvPr/>
        </p:nvSpPr>
        <p:spPr>
          <a:xfrm>
            <a:off x="7201140" y="4370504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4"/>
          <p:cNvSpPr/>
          <p:nvPr/>
        </p:nvSpPr>
        <p:spPr>
          <a:xfrm>
            <a:off x="7183897" y="4353342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15385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5"/>
          <p:cNvSpPr/>
          <p:nvPr/>
        </p:nvSpPr>
        <p:spPr>
          <a:xfrm>
            <a:off x="7185755" y="437050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6"/>
          <p:cNvSpPr/>
          <p:nvPr/>
        </p:nvSpPr>
        <p:spPr>
          <a:xfrm>
            <a:off x="7041529" y="411106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7"/>
          <p:cNvSpPr/>
          <p:nvPr/>
        </p:nvSpPr>
        <p:spPr>
          <a:xfrm>
            <a:off x="7058810" y="412833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8"/>
          <p:cNvSpPr/>
          <p:nvPr/>
        </p:nvSpPr>
        <p:spPr>
          <a:xfrm>
            <a:off x="7041529" y="411106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09"/>
          <p:cNvSpPr/>
          <p:nvPr/>
        </p:nvSpPr>
        <p:spPr>
          <a:xfrm>
            <a:off x="7043387" y="412833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0"/>
          <p:cNvSpPr/>
          <p:nvPr/>
        </p:nvSpPr>
        <p:spPr>
          <a:xfrm>
            <a:off x="7122319" y="4203377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0" y="0"/>
                </a:moveTo>
                <a:lnTo>
                  <a:pt x="15422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1"/>
          <p:cNvSpPr/>
          <p:nvPr/>
        </p:nvSpPr>
        <p:spPr>
          <a:xfrm>
            <a:off x="7139599" y="422057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2"/>
          <p:cNvSpPr/>
          <p:nvPr/>
        </p:nvSpPr>
        <p:spPr>
          <a:xfrm>
            <a:off x="7122319" y="4203377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15422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3"/>
          <p:cNvSpPr/>
          <p:nvPr/>
        </p:nvSpPr>
        <p:spPr>
          <a:xfrm>
            <a:off x="7124177" y="4220576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4"/>
          <p:cNvSpPr/>
          <p:nvPr/>
        </p:nvSpPr>
        <p:spPr>
          <a:xfrm>
            <a:off x="6910794" y="4522512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5"/>
          <p:cNvSpPr/>
          <p:nvPr/>
        </p:nvSpPr>
        <p:spPr>
          <a:xfrm>
            <a:off x="6928074" y="453978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6"/>
          <p:cNvSpPr/>
          <p:nvPr/>
        </p:nvSpPr>
        <p:spPr>
          <a:xfrm>
            <a:off x="6910794" y="4522512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7"/>
          <p:cNvSpPr/>
          <p:nvPr/>
        </p:nvSpPr>
        <p:spPr>
          <a:xfrm>
            <a:off x="6912652" y="453978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8"/>
          <p:cNvSpPr/>
          <p:nvPr/>
        </p:nvSpPr>
        <p:spPr>
          <a:xfrm>
            <a:off x="7264686" y="4264931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0" y="0"/>
                </a:moveTo>
                <a:lnTo>
                  <a:pt x="15385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19"/>
          <p:cNvSpPr/>
          <p:nvPr/>
        </p:nvSpPr>
        <p:spPr>
          <a:xfrm>
            <a:off x="7281929" y="4282093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0"/>
          <p:cNvSpPr/>
          <p:nvPr/>
        </p:nvSpPr>
        <p:spPr>
          <a:xfrm>
            <a:off x="7264686" y="4264931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15385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1"/>
          <p:cNvSpPr/>
          <p:nvPr/>
        </p:nvSpPr>
        <p:spPr>
          <a:xfrm>
            <a:off x="7266545" y="428209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2"/>
          <p:cNvSpPr/>
          <p:nvPr/>
        </p:nvSpPr>
        <p:spPr>
          <a:xfrm>
            <a:off x="7207012" y="4753199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3"/>
          <p:cNvSpPr/>
          <p:nvPr/>
        </p:nvSpPr>
        <p:spPr>
          <a:xfrm>
            <a:off x="7224180" y="477047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4"/>
          <p:cNvSpPr/>
          <p:nvPr/>
        </p:nvSpPr>
        <p:spPr>
          <a:xfrm>
            <a:off x="7207012" y="4753199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5"/>
          <p:cNvSpPr/>
          <p:nvPr/>
        </p:nvSpPr>
        <p:spPr>
          <a:xfrm>
            <a:off x="7208870" y="4770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6"/>
          <p:cNvSpPr/>
          <p:nvPr/>
        </p:nvSpPr>
        <p:spPr>
          <a:xfrm>
            <a:off x="7330054" y="4803237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7"/>
          <p:cNvSpPr/>
          <p:nvPr/>
        </p:nvSpPr>
        <p:spPr>
          <a:xfrm>
            <a:off x="7347298" y="4820474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8"/>
          <p:cNvSpPr/>
          <p:nvPr/>
        </p:nvSpPr>
        <p:spPr>
          <a:xfrm>
            <a:off x="7330054" y="4803237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29"/>
          <p:cNvSpPr/>
          <p:nvPr/>
        </p:nvSpPr>
        <p:spPr>
          <a:xfrm>
            <a:off x="7331912" y="482047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0"/>
          <p:cNvSpPr/>
          <p:nvPr/>
        </p:nvSpPr>
        <p:spPr>
          <a:xfrm>
            <a:off x="7376210" y="4899375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1"/>
          <p:cNvSpPr/>
          <p:nvPr/>
        </p:nvSpPr>
        <p:spPr>
          <a:xfrm>
            <a:off x="7378068" y="4916612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2"/>
          <p:cNvSpPr/>
          <p:nvPr/>
        </p:nvSpPr>
        <p:spPr>
          <a:xfrm>
            <a:off x="7376210" y="4899375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3"/>
          <p:cNvSpPr/>
          <p:nvPr/>
        </p:nvSpPr>
        <p:spPr>
          <a:xfrm>
            <a:off x="7437750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4"/>
          <p:cNvSpPr/>
          <p:nvPr/>
        </p:nvSpPr>
        <p:spPr>
          <a:xfrm>
            <a:off x="7439608" y="5005061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5"/>
          <p:cNvSpPr/>
          <p:nvPr/>
        </p:nvSpPr>
        <p:spPr>
          <a:xfrm>
            <a:off x="7437750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6"/>
          <p:cNvSpPr/>
          <p:nvPr/>
        </p:nvSpPr>
        <p:spPr>
          <a:xfrm>
            <a:off x="7330054" y="466868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7"/>
          <p:cNvSpPr/>
          <p:nvPr/>
        </p:nvSpPr>
        <p:spPr>
          <a:xfrm>
            <a:off x="7347298" y="4685851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8"/>
          <p:cNvSpPr/>
          <p:nvPr/>
        </p:nvSpPr>
        <p:spPr>
          <a:xfrm>
            <a:off x="7330054" y="4668689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39"/>
          <p:cNvSpPr/>
          <p:nvPr/>
        </p:nvSpPr>
        <p:spPr>
          <a:xfrm>
            <a:off x="7331912" y="468585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0"/>
          <p:cNvSpPr/>
          <p:nvPr/>
        </p:nvSpPr>
        <p:spPr>
          <a:xfrm>
            <a:off x="7530060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1"/>
          <p:cNvSpPr/>
          <p:nvPr/>
        </p:nvSpPr>
        <p:spPr>
          <a:xfrm>
            <a:off x="7547340" y="4901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2"/>
          <p:cNvSpPr/>
          <p:nvPr/>
        </p:nvSpPr>
        <p:spPr>
          <a:xfrm>
            <a:off x="7530060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3"/>
          <p:cNvSpPr/>
          <p:nvPr/>
        </p:nvSpPr>
        <p:spPr>
          <a:xfrm>
            <a:off x="7531918" y="490123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4"/>
          <p:cNvSpPr/>
          <p:nvPr/>
        </p:nvSpPr>
        <p:spPr>
          <a:xfrm>
            <a:off x="7307014" y="4822443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5"/>
          <p:cNvSpPr/>
          <p:nvPr/>
        </p:nvSpPr>
        <p:spPr>
          <a:xfrm>
            <a:off x="7324183" y="483967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6"/>
          <p:cNvSpPr/>
          <p:nvPr/>
        </p:nvSpPr>
        <p:spPr>
          <a:xfrm>
            <a:off x="7307014" y="4822443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7"/>
          <p:cNvSpPr/>
          <p:nvPr/>
        </p:nvSpPr>
        <p:spPr>
          <a:xfrm>
            <a:off x="7308872" y="483967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8"/>
          <p:cNvSpPr/>
          <p:nvPr/>
        </p:nvSpPr>
        <p:spPr>
          <a:xfrm>
            <a:off x="7395423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49"/>
          <p:cNvSpPr/>
          <p:nvPr/>
        </p:nvSpPr>
        <p:spPr>
          <a:xfrm>
            <a:off x="7412703" y="479736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0"/>
          <p:cNvSpPr/>
          <p:nvPr/>
        </p:nvSpPr>
        <p:spPr>
          <a:xfrm>
            <a:off x="7395423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1"/>
          <p:cNvSpPr/>
          <p:nvPr/>
        </p:nvSpPr>
        <p:spPr>
          <a:xfrm>
            <a:off x="7397281" y="47973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2"/>
          <p:cNvSpPr/>
          <p:nvPr/>
        </p:nvSpPr>
        <p:spPr>
          <a:xfrm>
            <a:off x="7430058" y="482244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3"/>
          <p:cNvSpPr/>
          <p:nvPr/>
        </p:nvSpPr>
        <p:spPr>
          <a:xfrm>
            <a:off x="7447337" y="4839679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4"/>
          <p:cNvSpPr/>
          <p:nvPr/>
        </p:nvSpPr>
        <p:spPr>
          <a:xfrm>
            <a:off x="7430058" y="482244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5"/>
          <p:cNvSpPr/>
          <p:nvPr/>
        </p:nvSpPr>
        <p:spPr>
          <a:xfrm>
            <a:off x="7431916" y="483967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6"/>
          <p:cNvSpPr/>
          <p:nvPr/>
        </p:nvSpPr>
        <p:spPr>
          <a:xfrm>
            <a:off x="7368480" y="491085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7"/>
          <p:cNvSpPr/>
          <p:nvPr/>
        </p:nvSpPr>
        <p:spPr>
          <a:xfrm>
            <a:off x="7385760" y="492812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8"/>
          <p:cNvSpPr/>
          <p:nvPr/>
        </p:nvSpPr>
        <p:spPr>
          <a:xfrm>
            <a:off x="7368480" y="491085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59"/>
          <p:cNvSpPr/>
          <p:nvPr/>
        </p:nvSpPr>
        <p:spPr>
          <a:xfrm>
            <a:off x="7370338" y="492812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0"/>
          <p:cNvSpPr/>
          <p:nvPr/>
        </p:nvSpPr>
        <p:spPr>
          <a:xfrm>
            <a:off x="7741697" y="5133963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0" y="0"/>
                </a:moveTo>
                <a:lnTo>
                  <a:pt x="1531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1"/>
          <p:cNvSpPr/>
          <p:nvPr/>
        </p:nvSpPr>
        <p:spPr>
          <a:xfrm>
            <a:off x="7758866" y="515112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2"/>
          <p:cNvSpPr/>
          <p:nvPr/>
        </p:nvSpPr>
        <p:spPr>
          <a:xfrm>
            <a:off x="7741697" y="5133963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15310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3"/>
          <p:cNvSpPr/>
          <p:nvPr/>
        </p:nvSpPr>
        <p:spPr>
          <a:xfrm>
            <a:off x="7743556" y="51511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4"/>
          <p:cNvSpPr/>
          <p:nvPr/>
        </p:nvSpPr>
        <p:spPr>
          <a:xfrm>
            <a:off x="7776221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5"/>
          <p:cNvSpPr/>
          <p:nvPr/>
        </p:nvSpPr>
        <p:spPr>
          <a:xfrm>
            <a:off x="7778078" y="5005061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6"/>
          <p:cNvSpPr/>
          <p:nvPr/>
        </p:nvSpPr>
        <p:spPr>
          <a:xfrm>
            <a:off x="7776221" y="498778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7"/>
          <p:cNvSpPr/>
          <p:nvPr/>
        </p:nvSpPr>
        <p:spPr>
          <a:xfrm>
            <a:off x="7949321" y="508013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8"/>
          <p:cNvSpPr/>
          <p:nvPr/>
        </p:nvSpPr>
        <p:spPr>
          <a:xfrm>
            <a:off x="7951179" y="5097298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69"/>
          <p:cNvSpPr/>
          <p:nvPr/>
        </p:nvSpPr>
        <p:spPr>
          <a:xfrm>
            <a:off x="7949321" y="508013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0"/>
          <p:cNvSpPr/>
          <p:nvPr/>
        </p:nvSpPr>
        <p:spPr>
          <a:xfrm>
            <a:off x="7695431" y="501471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1"/>
          <p:cNvSpPr/>
          <p:nvPr/>
        </p:nvSpPr>
        <p:spPr>
          <a:xfrm>
            <a:off x="7697289" y="5031956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2"/>
          <p:cNvSpPr/>
          <p:nvPr/>
        </p:nvSpPr>
        <p:spPr>
          <a:xfrm>
            <a:off x="7695431" y="501471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3"/>
          <p:cNvSpPr/>
          <p:nvPr/>
        </p:nvSpPr>
        <p:spPr>
          <a:xfrm>
            <a:off x="7876223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4"/>
          <p:cNvSpPr/>
          <p:nvPr/>
        </p:nvSpPr>
        <p:spPr>
          <a:xfrm>
            <a:off x="7878081" y="4993470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5"/>
          <p:cNvSpPr/>
          <p:nvPr/>
        </p:nvSpPr>
        <p:spPr>
          <a:xfrm>
            <a:off x="7876223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6"/>
          <p:cNvSpPr/>
          <p:nvPr/>
        </p:nvSpPr>
        <p:spPr>
          <a:xfrm>
            <a:off x="7822376" y="508392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7"/>
          <p:cNvSpPr/>
          <p:nvPr/>
        </p:nvSpPr>
        <p:spPr>
          <a:xfrm>
            <a:off x="7824234" y="5101199"/>
            <a:ext cx="19324" cy="0"/>
          </a:xfrm>
          <a:custGeom>
            <a:avLst/>
            <a:gdLst/>
            <a:ahLst/>
            <a:cxnLst/>
            <a:rect l="l" t="t" r="r" b="b"/>
            <a:pathLst>
              <a:path w="19324">
                <a:moveTo>
                  <a:pt x="0" y="0"/>
                </a:moveTo>
                <a:lnTo>
                  <a:pt x="1932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8"/>
          <p:cNvSpPr/>
          <p:nvPr/>
        </p:nvSpPr>
        <p:spPr>
          <a:xfrm>
            <a:off x="7822376" y="508392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79"/>
          <p:cNvSpPr/>
          <p:nvPr/>
        </p:nvSpPr>
        <p:spPr>
          <a:xfrm>
            <a:off x="7764701" y="503009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0"/>
          <p:cNvSpPr/>
          <p:nvPr/>
        </p:nvSpPr>
        <p:spPr>
          <a:xfrm>
            <a:off x="7781981" y="504737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1"/>
          <p:cNvSpPr/>
          <p:nvPr/>
        </p:nvSpPr>
        <p:spPr>
          <a:xfrm>
            <a:off x="7764701" y="503009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2"/>
          <p:cNvSpPr/>
          <p:nvPr/>
        </p:nvSpPr>
        <p:spPr>
          <a:xfrm>
            <a:off x="7766559" y="504737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3"/>
          <p:cNvSpPr/>
          <p:nvPr/>
        </p:nvSpPr>
        <p:spPr>
          <a:xfrm>
            <a:off x="7676218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4"/>
          <p:cNvSpPr/>
          <p:nvPr/>
        </p:nvSpPr>
        <p:spPr>
          <a:xfrm>
            <a:off x="7693498" y="499347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5"/>
          <p:cNvSpPr/>
          <p:nvPr/>
        </p:nvSpPr>
        <p:spPr>
          <a:xfrm>
            <a:off x="7676218" y="497630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6"/>
          <p:cNvSpPr/>
          <p:nvPr/>
        </p:nvSpPr>
        <p:spPr>
          <a:xfrm>
            <a:off x="7678076" y="499347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7"/>
          <p:cNvSpPr/>
          <p:nvPr/>
        </p:nvSpPr>
        <p:spPr>
          <a:xfrm>
            <a:off x="7760910" y="5168548"/>
            <a:ext cx="15310" cy="15341"/>
          </a:xfrm>
          <a:custGeom>
            <a:avLst/>
            <a:gdLst/>
            <a:ahLst/>
            <a:cxnLst/>
            <a:rect l="l" t="t" r="r" b="b"/>
            <a:pathLst>
              <a:path w="15310" h="15341">
                <a:moveTo>
                  <a:pt x="0" y="0"/>
                </a:moveTo>
                <a:lnTo>
                  <a:pt x="1531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8"/>
          <p:cNvSpPr/>
          <p:nvPr/>
        </p:nvSpPr>
        <p:spPr>
          <a:xfrm>
            <a:off x="7778079" y="518574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89"/>
          <p:cNvSpPr/>
          <p:nvPr/>
        </p:nvSpPr>
        <p:spPr>
          <a:xfrm>
            <a:off x="7760910" y="5168548"/>
            <a:ext cx="15310" cy="15341"/>
          </a:xfrm>
          <a:custGeom>
            <a:avLst/>
            <a:gdLst/>
            <a:ahLst/>
            <a:cxnLst/>
            <a:rect l="l" t="t" r="r" b="b"/>
            <a:pathLst>
              <a:path w="15310" h="15341">
                <a:moveTo>
                  <a:pt x="15310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0"/>
          <p:cNvSpPr/>
          <p:nvPr/>
        </p:nvSpPr>
        <p:spPr>
          <a:xfrm>
            <a:off x="7762768" y="518574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1"/>
          <p:cNvSpPr/>
          <p:nvPr/>
        </p:nvSpPr>
        <p:spPr>
          <a:xfrm>
            <a:off x="7780122" y="4914755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0" y="0"/>
                </a:moveTo>
                <a:lnTo>
                  <a:pt x="15422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2"/>
          <p:cNvSpPr/>
          <p:nvPr/>
        </p:nvSpPr>
        <p:spPr>
          <a:xfrm>
            <a:off x="7797403" y="493191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3"/>
          <p:cNvSpPr/>
          <p:nvPr/>
        </p:nvSpPr>
        <p:spPr>
          <a:xfrm>
            <a:off x="7780122" y="4914755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15422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4"/>
          <p:cNvSpPr/>
          <p:nvPr/>
        </p:nvSpPr>
        <p:spPr>
          <a:xfrm>
            <a:off x="7781981" y="4931917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5"/>
          <p:cNvSpPr/>
          <p:nvPr/>
        </p:nvSpPr>
        <p:spPr>
          <a:xfrm>
            <a:off x="8484081" y="4703273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0" y="0"/>
                </a:moveTo>
                <a:lnTo>
                  <a:pt x="15347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6"/>
          <p:cNvSpPr/>
          <p:nvPr/>
        </p:nvSpPr>
        <p:spPr>
          <a:xfrm>
            <a:off x="8485940" y="4720435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7"/>
          <p:cNvSpPr/>
          <p:nvPr/>
        </p:nvSpPr>
        <p:spPr>
          <a:xfrm>
            <a:off x="8484081" y="4703273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15347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8"/>
          <p:cNvSpPr/>
          <p:nvPr/>
        </p:nvSpPr>
        <p:spPr>
          <a:xfrm>
            <a:off x="8326328" y="468399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499"/>
          <p:cNvSpPr/>
          <p:nvPr/>
        </p:nvSpPr>
        <p:spPr>
          <a:xfrm>
            <a:off x="8343609" y="470123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0"/>
          <p:cNvSpPr/>
          <p:nvPr/>
        </p:nvSpPr>
        <p:spPr>
          <a:xfrm>
            <a:off x="8326328" y="468399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1"/>
          <p:cNvSpPr/>
          <p:nvPr/>
        </p:nvSpPr>
        <p:spPr>
          <a:xfrm>
            <a:off x="8328187" y="470123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2"/>
          <p:cNvSpPr/>
          <p:nvPr/>
        </p:nvSpPr>
        <p:spPr>
          <a:xfrm>
            <a:off x="8187863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3"/>
          <p:cNvSpPr/>
          <p:nvPr/>
        </p:nvSpPr>
        <p:spPr>
          <a:xfrm>
            <a:off x="8189721" y="4724336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4"/>
          <p:cNvSpPr/>
          <p:nvPr/>
        </p:nvSpPr>
        <p:spPr>
          <a:xfrm>
            <a:off x="8187863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5"/>
          <p:cNvSpPr/>
          <p:nvPr/>
        </p:nvSpPr>
        <p:spPr>
          <a:xfrm>
            <a:off x="8268654" y="4745510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0" y="0"/>
                </a:moveTo>
                <a:lnTo>
                  <a:pt x="15347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6"/>
          <p:cNvSpPr/>
          <p:nvPr/>
        </p:nvSpPr>
        <p:spPr>
          <a:xfrm>
            <a:off x="8285860" y="4762784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7"/>
          <p:cNvSpPr/>
          <p:nvPr/>
        </p:nvSpPr>
        <p:spPr>
          <a:xfrm>
            <a:off x="8268654" y="4745510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15347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8"/>
          <p:cNvSpPr/>
          <p:nvPr/>
        </p:nvSpPr>
        <p:spPr>
          <a:xfrm>
            <a:off x="8270512" y="4762784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09"/>
          <p:cNvSpPr/>
          <p:nvPr/>
        </p:nvSpPr>
        <p:spPr>
          <a:xfrm>
            <a:off x="8110901" y="473399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0"/>
          <p:cNvSpPr/>
          <p:nvPr/>
        </p:nvSpPr>
        <p:spPr>
          <a:xfrm>
            <a:off x="8128182" y="475126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1"/>
          <p:cNvSpPr/>
          <p:nvPr/>
        </p:nvSpPr>
        <p:spPr>
          <a:xfrm>
            <a:off x="8110901" y="473399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2"/>
          <p:cNvSpPr/>
          <p:nvPr/>
        </p:nvSpPr>
        <p:spPr>
          <a:xfrm>
            <a:off x="8112759" y="47512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3"/>
          <p:cNvSpPr/>
          <p:nvPr/>
        </p:nvSpPr>
        <p:spPr>
          <a:xfrm>
            <a:off x="8426332" y="467247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4"/>
          <p:cNvSpPr/>
          <p:nvPr/>
        </p:nvSpPr>
        <p:spPr>
          <a:xfrm>
            <a:off x="8443612" y="468975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5"/>
          <p:cNvSpPr/>
          <p:nvPr/>
        </p:nvSpPr>
        <p:spPr>
          <a:xfrm>
            <a:off x="8426332" y="4672477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6"/>
          <p:cNvSpPr/>
          <p:nvPr/>
        </p:nvSpPr>
        <p:spPr>
          <a:xfrm>
            <a:off x="8428190" y="4689751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7"/>
          <p:cNvSpPr/>
          <p:nvPr/>
        </p:nvSpPr>
        <p:spPr>
          <a:xfrm>
            <a:off x="8322538" y="4803237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8"/>
          <p:cNvSpPr/>
          <p:nvPr/>
        </p:nvSpPr>
        <p:spPr>
          <a:xfrm>
            <a:off x="8339707" y="482047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19"/>
          <p:cNvSpPr/>
          <p:nvPr/>
        </p:nvSpPr>
        <p:spPr>
          <a:xfrm>
            <a:off x="8322538" y="4803237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0"/>
          <p:cNvSpPr/>
          <p:nvPr/>
        </p:nvSpPr>
        <p:spPr>
          <a:xfrm>
            <a:off x="8324396" y="482047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1"/>
          <p:cNvSpPr/>
          <p:nvPr/>
        </p:nvSpPr>
        <p:spPr>
          <a:xfrm>
            <a:off x="8307116" y="460323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2"/>
          <p:cNvSpPr/>
          <p:nvPr/>
        </p:nvSpPr>
        <p:spPr>
          <a:xfrm>
            <a:off x="8324396" y="46205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3"/>
          <p:cNvSpPr/>
          <p:nvPr/>
        </p:nvSpPr>
        <p:spPr>
          <a:xfrm>
            <a:off x="8307116" y="4603234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4"/>
          <p:cNvSpPr/>
          <p:nvPr/>
        </p:nvSpPr>
        <p:spPr>
          <a:xfrm>
            <a:off x="8308974" y="46205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5"/>
          <p:cNvSpPr/>
          <p:nvPr/>
        </p:nvSpPr>
        <p:spPr>
          <a:xfrm>
            <a:off x="8126323" y="4664788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6"/>
          <p:cNvSpPr/>
          <p:nvPr/>
        </p:nvSpPr>
        <p:spPr>
          <a:xfrm>
            <a:off x="8143566" y="4682025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7"/>
          <p:cNvSpPr/>
          <p:nvPr/>
        </p:nvSpPr>
        <p:spPr>
          <a:xfrm>
            <a:off x="8126323" y="4664788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8"/>
          <p:cNvSpPr/>
          <p:nvPr/>
        </p:nvSpPr>
        <p:spPr>
          <a:xfrm>
            <a:off x="8128182" y="468202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29"/>
          <p:cNvSpPr/>
          <p:nvPr/>
        </p:nvSpPr>
        <p:spPr>
          <a:xfrm>
            <a:off x="8257059" y="459554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0"/>
          <p:cNvSpPr/>
          <p:nvPr/>
        </p:nvSpPr>
        <p:spPr>
          <a:xfrm>
            <a:off x="8274339" y="461281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1"/>
          <p:cNvSpPr/>
          <p:nvPr/>
        </p:nvSpPr>
        <p:spPr>
          <a:xfrm>
            <a:off x="8257059" y="4595545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2"/>
          <p:cNvSpPr/>
          <p:nvPr/>
        </p:nvSpPr>
        <p:spPr>
          <a:xfrm>
            <a:off x="8258917" y="461281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3"/>
          <p:cNvSpPr/>
          <p:nvPr/>
        </p:nvSpPr>
        <p:spPr>
          <a:xfrm>
            <a:off x="7172376" y="4903165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4"/>
          <p:cNvSpPr/>
          <p:nvPr/>
        </p:nvSpPr>
        <p:spPr>
          <a:xfrm>
            <a:off x="7189545" y="492043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5"/>
          <p:cNvSpPr/>
          <p:nvPr/>
        </p:nvSpPr>
        <p:spPr>
          <a:xfrm>
            <a:off x="7172376" y="4903165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6"/>
          <p:cNvSpPr/>
          <p:nvPr/>
        </p:nvSpPr>
        <p:spPr>
          <a:xfrm>
            <a:off x="7174234" y="492043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7"/>
          <p:cNvSpPr/>
          <p:nvPr/>
        </p:nvSpPr>
        <p:spPr>
          <a:xfrm>
            <a:off x="7195380" y="499551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8"/>
          <p:cNvSpPr/>
          <p:nvPr/>
        </p:nvSpPr>
        <p:spPr>
          <a:xfrm>
            <a:off x="7212660" y="5012750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39"/>
          <p:cNvSpPr/>
          <p:nvPr/>
        </p:nvSpPr>
        <p:spPr>
          <a:xfrm>
            <a:off x="7195380" y="499551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0"/>
          <p:cNvSpPr/>
          <p:nvPr/>
        </p:nvSpPr>
        <p:spPr>
          <a:xfrm>
            <a:off x="7197238" y="501275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1"/>
          <p:cNvSpPr/>
          <p:nvPr/>
        </p:nvSpPr>
        <p:spPr>
          <a:xfrm>
            <a:off x="6983854" y="506472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2"/>
          <p:cNvSpPr/>
          <p:nvPr/>
        </p:nvSpPr>
        <p:spPr>
          <a:xfrm>
            <a:off x="6985712" y="5081993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3"/>
          <p:cNvSpPr/>
          <p:nvPr/>
        </p:nvSpPr>
        <p:spPr>
          <a:xfrm>
            <a:off x="6983854" y="506472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4"/>
          <p:cNvSpPr/>
          <p:nvPr/>
        </p:nvSpPr>
        <p:spPr>
          <a:xfrm>
            <a:off x="7033837" y="5137752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5"/>
          <p:cNvSpPr/>
          <p:nvPr/>
        </p:nvSpPr>
        <p:spPr>
          <a:xfrm>
            <a:off x="7035695" y="5155026"/>
            <a:ext cx="19287" cy="0"/>
          </a:xfrm>
          <a:custGeom>
            <a:avLst/>
            <a:gdLst/>
            <a:ahLst/>
            <a:cxnLst/>
            <a:rect l="l" t="t" r="r" b="b"/>
            <a:pathLst>
              <a:path w="19287">
                <a:moveTo>
                  <a:pt x="0" y="0"/>
                </a:moveTo>
                <a:lnTo>
                  <a:pt x="1928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6"/>
          <p:cNvSpPr/>
          <p:nvPr/>
        </p:nvSpPr>
        <p:spPr>
          <a:xfrm>
            <a:off x="7033837" y="5137752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7"/>
          <p:cNvSpPr/>
          <p:nvPr/>
        </p:nvSpPr>
        <p:spPr>
          <a:xfrm>
            <a:off x="7095377" y="499161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8"/>
          <p:cNvSpPr/>
          <p:nvPr/>
        </p:nvSpPr>
        <p:spPr>
          <a:xfrm>
            <a:off x="7112657" y="5008850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49"/>
          <p:cNvSpPr/>
          <p:nvPr/>
        </p:nvSpPr>
        <p:spPr>
          <a:xfrm>
            <a:off x="7095377" y="4991613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0"/>
          <p:cNvSpPr/>
          <p:nvPr/>
        </p:nvSpPr>
        <p:spPr>
          <a:xfrm>
            <a:off x="7097235" y="500885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1"/>
          <p:cNvSpPr/>
          <p:nvPr/>
        </p:nvSpPr>
        <p:spPr>
          <a:xfrm>
            <a:off x="7153164" y="493396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2"/>
          <p:cNvSpPr/>
          <p:nvPr/>
        </p:nvSpPr>
        <p:spPr>
          <a:xfrm>
            <a:off x="7170332" y="4951234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3"/>
          <p:cNvSpPr/>
          <p:nvPr/>
        </p:nvSpPr>
        <p:spPr>
          <a:xfrm>
            <a:off x="7153164" y="493396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4"/>
          <p:cNvSpPr/>
          <p:nvPr/>
        </p:nvSpPr>
        <p:spPr>
          <a:xfrm>
            <a:off x="7155022" y="495123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5"/>
          <p:cNvSpPr/>
          <p:nvPr/>
        </p:nvSpPr>
        <p:spPr>
          <a:xfrm>
            <a:off x="7264686" y="5033924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6"/>
          <p:cNvSpPr/>
          <p:nvPr/>
        </p:nvSpPr>
        <p:spPr>
          <a:xfrm>
            <a:off x="7281930" y="5051161"/>
            <a:ext cx="19250" cy="0"/>
          </a:xfrm>
          <a:custGeom>
            <a:avLst/>
            <a:gdLst/>
            <a:ahLst/>
            <a:cxnLst/>
            <a:rect l="l" t="t" r="r" b="b"/>
            <a:pathLst>
              <a:path w="19250">
                <a:moveTo>
                  <a:pt x="0" y="0"/>
                </a:moveTo>
                <a:lnTo>
                  <a:pt x="1925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7"/>
          <p:cNvSpPr/>
          <p:nvPr/>
        </p:nvSpPr>
        <p:spPr>
          <a:xfrm>
            <a:off x="7264686" y="5033924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8"/>
          <p:cNvSpPr/>
          <p:nvPr/>
        </p:nvSpPr>
        <p:spPr>
          <a:xfrm>
            <a:off x="7266545" y="5051161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59"/>
          <p:cNvSpPr/>
          <p:nvPr/>
        </p:nvSpPr>
        <p:spPr>
          <a:xfrm>
            <a:off x="7110799" y="50531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0"/>
          <p:cNvSpPr/>
          <p:nvPr/>
        </p:nvSpPr>
        <p:spPr>
          <a:xfrm>
            <a:off x="7128079" y="507040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1"/>
          <p:cNvSpPr/>
          <p:nvPr/>
        </p:nvSpPr>
        <p:spPr>
          <a:xfrm>
            <a:off x="7110799" y="50531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2"/>
          <p:cNvSpPr/>
          <p:nvPr/>
        </p:nvSpPr>
        <p:spPr>
          <a:xfrm>
            <a:off x="7112657" y="5070403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3"/>
          <p:cNvSpPr/>
          <p:nvPr/>
        </p:nvSpPr>
        <p:spPr>
          <a:xfrm>
            <a:off x="7280071" y="5033924"/>
            <a:ext cx="15347" cy="15379"/>
          </a:xfrm>
          <a:custGeom>
            <a:avLst/>
            <a:gdLst/>
            <a:ahLst/>
            <a:cxnLst/>
            <a:rect l="l" t="t" r="r" b="b"/>
            <a:pathLst>
              <a:path w="15347" h="15379">
                <a:moveTo>
                  <a:pt x="0" y="0"/>
                </a:moveTo>
                <a:lnTo>
                  <a:pt x="15347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4"/>
          <p:cNvSpPr/>
          <p:nvPr/>
        </p:nvSpPr>
        <p:spPr>
          <a:xfrm>
            <a:off x="7280071" y="5033924"/>
            <a:ext cx="15347" cy="15379"/>
          </a:xfrm>
          <a:custGeom>
            <a:avLst/>
            <a:gdLst/>
            <a:ahLst/>
            <a:cxnLst/>
            <a:rect l="l" t="t" r="r" b="b"/>
            <a:pathLst>
              <a:path w="15347" h="15379">
                <a:moveTo>
                  <a:pt x="15347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5"/>
          <p:cNvSpPr/>
          <p:nvPr/>
        </p:nvSpPr>
        <p:spPr>
          <a:xfrm>
            <a:off x="7195380" y="5103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6"/>
          <p:cNvSpPr/>
          <p:nvPr/>
        </p:nvSpPr>
        <p:spPr>
          <a:xfrm>
            <a:off x="7197238" y="5120404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7"/>
          <p:cNvSpPr/>
          <p:nvPr/>
        </p:nvSpPr>
        <p:spPr>
          <a:xfrm>
            <a:off x="7195380" y="510313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8"/>
          <p:cNvSpPr/>
          <p:nvPr/>
        </p:nvSpPr>
        <p:spPr>
          <a:xfrm>
            <a:off x="6872331" y="5310823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0" y="0"/>
                </a:moveTo>
                <a:lnTo>
                  <a:pt x="15347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69"/>
          <p:cNvSpPr/>
          <p:nvPr/>
        </p:nvSpPr>
        <p:spPr>
          <a:xfrm>
            <a:off x="6874189" y="5328097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0"/>
          <p:cNvSpPr/>
          <p:nvPr/>
        </p:nvSpPr>
        <p:spPr>
          <a:xfrm>
            <a:off x="6872331" y="5310823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15347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1"/>
          <p:cNvSpPr/>
          <p:nvPr/>
        </p:nvSpPr>
        <p:spPr>
          <a:xfrm>
            <a:off x="6906892" y="53800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2"/>
          <p:cNvSpPr/>
          <p:nvPr/>
        </p:nvSpPr>
        <p:spPr>
          <a:xfrm>
            <a:off x="6924172" y="539730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3"/>
          <p:cNvSpPr/>
          <p:nvPr/>
        </p:nvSpPr>
        <p:spPr>
          <a:xfrm>
            <a:off x="6906892" y="538002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4"/>
          <p:cNvSpPr/>
          <p:nvPr/>
        </p:nvSpPr>
        <p:spPr>
          <a:xfrm>
            <a:off x="6908750" y="539730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5"/>
          <p:cNvSpPr/>
          <p:nvPr/>
        </p:nvSpPr>
        <p:spPr>
          <a:xfrm>
            <a:off x="6930006" y="530313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6"/>
          <p:cNvSpPr/>
          <p:nvPr/>
        </p:nvSpPr>
        <p:spPr>
          <a:xfrm>
            <a:off x="6947286" y="532037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7"/>
          <p:cNvSpPr/>
          <p:nvPr/>
        </p:nvSpPr>
        <p:spPr>
          <a:xfrm>
            <a:off x="6930006" y="5303134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8"/>
          <p:cNvSpPr/>
          <p:nvPr/>
        </p:nvSpPr>
        <p:spPr>
          <a:xfrm>
            <a:off x="6931865" y="532037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79"/>
          <p:cNvSpPr/>
          <p:nvPr/>
        </p:nvSpPr>
        <p:spPr>
          <a:xfrm>
            <a:off x="6918486" y="5306922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0"/>
          <p:cNvSpPr/>
          <p:nvPr/>
        </p:nvSpPr>
        <p:spPr>
          <a:xfrm>
            <a:off x="6920344" y="5324196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1"/>
          <p:cNvSpPr/>
          <p:nvPr/>
        </p:nvSpPr>
        <p:spPr>
          <a:xfrm>
            <a:off x="6918486" y="5306922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2"/>
          <p:cNvSpPr/>
          <p:nvPr/>
        </p:nvSpPr>
        <p:spPr>
          <a:xfrm>
            <a:off x="6991584" y="5549214"/>
            <a:ext cx="15310" cy="15405"/>
          </a:xfrm>
          <a:custGeom>
            <a:avLst/>
            <a:gdLst/>
            <a:ahLst/>
            <a:cxnLst/>
            <a:rect l="l" t="t" r="r" b="b"/>
            <a:pathLst>
              <a:path w="15310" h="15405">
                <a:moveTo>
                  <a:pt x="0" y="0"/>
                </a:moveTo>
                <a:lnTo>
                  <a:pt x="15310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3"/>
          <p:cNvSpPr/>
          <p:nvPr/>
        </p:nvSpPr>
        <p:spPr>
          <a:xfrm>
            <a:off x="7008752" y="556647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4"/>
          <p:cNvSpPr/>
          <p:nvPr/>
        </p:nvSpPr>
        <p:spPr>
          <a:xfrm>
            <a:off x="6991584" y="5549214"/>
            <a:ext cx="15310" cy="15405"/>
          </a:xfrm>
          <a:custGeom>
            <a:avLst/>
            <a:gdLst/>
            <a:ahLst/>
            <a:cxnLst/>
            <a:rect l="l" t="t" r="r" b="b"/>
            <a:pathLst>
              <a:path w="15310" h="15405">
                <a:moveTo>
                  <a:pt x="15310" y="0"/>
                </a:moveTo>
                <a:lnTo>
                  <a:pt x="0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5"/>
          <p:cNvSpPr/>
          <p:nvPr/>
        </p:nvSpPr>
        <p:spPr>
          <a:xfrm>
            <a:off x="6993442" y="556647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6"/>
          <p:cNvSpPr/>
          <p:nvPr/>
        </p:nvSpPr>
        <p:spPr>
          <a:xfrm>
            <a:off x="6937699" y="5472285"/>
            <a:ext cx="15347" cy="15405"/>
          </a:xfrm>
          <a:custGeom>
            <a:avLst/>
            <a:gdLst/>
            <a:ahLst/>
            <a:cxnLst/>
            <a:rect l="l" t="t" r="r" b="b"/>
            <a:pathLst>
              <a:path w="15347" h="15405">
                <a:moveTo>
                  <a:pt x="0" y="0"/>
                </a:moveTo>
                <a:lnTo>
                  <a:pt x="15347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7"/>
          <p:cNvSpPr/>
          <p:nvPr/>
        </p:nvSpPr>
        <p:spPr>
          <a:xfrm>
            <a:off x="6939557" y="5489544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8"/>
          <p:cNvSpPr/>
          <p:nvPr/>
        </p:nvSpPr>
        <p:spPr>
          <a:xfrm>
            <a:off x="6937699" y="5472285"/>
            <a:ext cx="15347" cy="15405"/>
          </a:xfrm>
          <a:custGeom>
            <a:avLst/>
            <a:gdLst/>
            <a:ahLst/>
            <a:cxnLst/>
            <a:rect l="l" t="t" r="r" b="b"/>
            <a:pathLst>
              <a:path w="15347" h="15405">
                <a:moveTo>
                  <a:pt x="15347" y="0"/>
                </a:moveTo>
                <a:lnTo>
                  <a:pt x="0" y="15405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89"/>
          <p:cNvSpPr/>
          <p:nvPr/>
        </p:nvSpPr>
        <p:spPr>
          <a:xfrm>
            <a:off x="7122319" y="5483886"/>
            <a:ext cx="15422" cy="15308"/>
          </a:xfrm>
          <a:custGeom>
            <a:avLst/>
            <a:gdLst/>
            <a:ahLst/>
            <a:cxnLst/>
            <a:rect l="l" t="t" r="r" b="b"/>
            <a:pathLst>
              <a:path w="15422" h="15308">
                <a:moveTo>
                  <a:pt x="0" y="0"/>
                </a:moveTo>
                <a:lnTo>
                  <a:pt x="15422" y="1530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0"/>
          <p:cNvSpPr/>
          <p:nvPr/>
        </p:nvSpPr>
        <p:spPr>
          <a:xfrm>
            <a:off x="7139599" y="550105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1"/>
          <p:cNvSpPr/>
          <p:nvPr/>
        </p:nvSpPr>
        <p:spPr>
          <a:xfrm>
            <a:off x="7122319" y="5483886"/>
            <a:ext cx="15422" cy="15308"/>
          </a:xfrm>
          <a:custGeom>
            <a:avLst/>
            <a:gdLst/>
            <a:ahLst/>
            <a:cxnLst/>
            <a:rect l="l" t="t" r="r" b="b"/>
            <a:pathLst>
              <a:path w="15422" h="15308">
                <a:moveTo>
                  <a:pt x="15422" y="0"/>
                </a:moveTo>
                <a:lnTo>
                  <a:pt x="0" y="1530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2"/>
          <p:cNvSpPr/>
          <p:nvPr/>
        </p:nvSpPr>
        <p:spPr>
          <a:xfrm>
            <a:off x="7124177" y="550105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3"/>
          <p:cNvSpPr/>
          <p:nvPr/>
        </p:nvSpPr>
        <p:spPr>
          <a:xfrm>
            <a:off x="6960739" y="532233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4"/>
          <p:cNvSpPr/>
          <p:nvPr/>
        </p:nvSpPr>
        <p:spPr>
          <a:xfrm>
            <a:off x="6978019" y="5339575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5"/>
          <p:cNvSpPr/>
          <p:nvPr/>
        </p:nvSpPr>
        <p:spPr>
          <a:xfrm>
            <a:off x="6960739" y="532233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6"/>
          <p:cNvSpPr/>
          <p:nvPr/>
        </p:nvSpPr>
        <p:spPr>
          <a:xfrm>
            <a:off x="6962597" y="533957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7"/>
          <p:cNvSpPr/>
          <p:nvPr/>
        </p:nvSpPr>
        <p:spPr>
          <a:xfrm>
            <a:off x="7122319" y="523010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8"/>
          <p:cNvSpPr/>
          <p:nvPr/>
        </p:nvSpPr>
        <p:spPr>
          <a:xfrm>
            <a:off x="7139599" y="524726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599"/>
          <p:cNvSpPr/>
          <p:nvPr/>
        </p:nvSpPr>
        <p:spPr>
          <a:xfrm>
            <a:off x="7122319" y="5230101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0"/>
          <p:cNvSpPr/>
          <p:nvPr/>
        </p:nvSpPr>
        <p:spPr>
          <a:xfrm>
            <a:off x="7124177" y="524726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1"/>
          <p:cNvSpPr/>
          <p:nvPr/>
        </p:nvSpPr>
        <p:spPr>
          <a:xfrm>
            <a:off x="6849216" y="538775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2"/>
          <p:cNvSpPr/>
          <p:nvPr/>
        </p:nvSpPr>
        <p:spPr>
          <a:xfrm>
            <a:off x="6866497" y="540491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3"/>
          <p:cNvSpPr/>
          <p:nvPr/>
        </p:nvSpPr>
        <p:spPr>
          <a:xfrm>
            <a:off x="6849216" y="538775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4"/>
          <p:cNvSpPr/>
          <p:nvPr/>
        </p:nvSpPr>
        <p:spPr>
          <a:xfrm>
            <a:off x="6851074" y="540491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5"/>
          <p:cNvSpPr/>
          <p:nvPr/>
        </p:nvSpPr>
        <p:spPr>
          <a:xfrm>
            <a:off x="6579941" y="5010893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0" y="0"/>
                </a:moveTo>
                <a:lnTo>
                  <a:pt x="15385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6"/>
          <p:cNvSpPr/>
          <p:nvPr/>
        </p:nvSpPr>
        <p:spPr>
          <a:xfrm>
            <a:off x="6597184" y="5028055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7"/>
          <p:cNvSpPr/>
          <p:nvPr/>
        </p:nvSpPr>
        <p:spPr>
          <a:xfrm>
            <a:off x="6579941" y="5010893"/>
            <a:ext cx="15385" cy="15304"/>
          </a:xfrm>
          <a:custGeom>
            <a:avLst/>
            <a:gdLst/>
            <a:ahLst/>
            <a:cxnLst/>
            <a:rect l="l" t="t" r="r" b="b"/>
            <a:pathLst>
              <a:path w="15385" h="15304">
                <a:moveTo>
                  <a:pt x="15385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8"/>
          <p:cNvSpPr/>
          <p:nvPr/>
        </p:nvSpPr>
        <p:spPr>
          <a:xfrm>
            <a:off x="6581799" y="5028055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09"/>
          <p:cNvSpPr/>
          <p:nvPr/>
        </p:nvSpPr>
        <p:spPr>
          <a:xfrm>
            <a:off x="6552999" y="518388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0"/>
          <p:cNvSpPr/>
          <p:nvPr/>
        </p:nvSpPr>
        <p:spPr>
          <a:xfrm>
            <a:off x="6570279" y="520112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1"/>
          <p:cNvSpPr/>
          <p:nvPr/>
        </p:nvSpPr>
        <p:spPr>
          <a:xfrm>
            <a:off x="6552999" y="518388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2"/>
          <p:cNvSpPr/>
          <p:nvPr/>
        </p:nvSpPr>
        <p:spPr>
          <a:xfrm>
            <a:off x="6554857" y="5201126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3"/>
          <p:cNvSpPr/>
          <p:nvPr/>
        </p:nvSpPr>
        <p:spPr>
          <a:xfrm>
            <a:off x="6379909" y="5091652"/>
            <a:ext cx="15414" cy="15379"/>
          </a:xfrm>
          <a:custGeom>
            <a:avLst/>
            <a:gdLst/>
            <a:ahLst/>
            <a:cxnLst/>
            <a:rect l="l" t="t" r="r" b="b"/>
            <a:pathLst>
              <a:path w="15414" h="15379">
                <a:moveTo>
                  <a:pt x="0" y="0"/>
                </a:moveTo>
                <a:lnTo>
                  <a:pt x="15414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4"/>
          <p:cNvSpPr/>
          <p:nvPr/>
        </p:nvSpPr>
        <p:spPr>
          <a:xfrm>
            <a:off x="6381767" y="5108888"/>
            <a:ext cx="19220" cy="0"/>
          </a:xfrm>
          <a:custGeom>
            <a:avLst/>
            <a:gdLst/>
            <a:ahLst/>
            <a:cxnLst/>
            <a:rect l="l" t="t" r="r" b="b"/>
            <a:pathLst>
              <a:path w="19220">
                <a:moveTo>
                  <a:pt x="0" y="0"/>
                </a:moveTo>
                <a:lnTo>
                  <a:pt x="1922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5"/>
          <p:cNvSpPr/>
          <p:nvPr/>
        </p:nvSpPr>
        <p:spPr>
          <a:xfrm>
            <a:off x="6379909" y="5091652"/>
            <a:ext cx="15414" cy="15379"/>
          </a:xfrm>
          <a:custGeom>
            <a:avLst/>
            <a:gdLst/>
            <a:ahLst/>
            <a:cxnLst/>
            <a:rect l="l" t="t" r="r" b="b"/>
            <a:pathLst>
              <a:path w="15414" h="15379">
                <a:moveTo>
                  <a:pt x="15414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6"/>
          <p:cNvSpPr/>
          <p:nvPr/>
        </p:nvSpPr>
        <p:spPr>
          <a:xfrm>
            <a:off x="6537676" y="4953203"/>
            <a:ext cx="15321" cy="15379"/>
          </a:xfrm>
          <a:custGeom>
            <a:avLst/>
            <a:gdLst/>
            <a:ahLst/>
            <a:cxnLst/>
            <a:rect l="l" t="t" r="r" b="b"/>
            <a:pathLst>
              <a:path w="15321" h="15379">
                <a:moveTo>
                  <a:pt x="0" y="0"/>
                </a:moveTo>
                <a:lnTo>
                  <a:pt x="15321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7"/>
          <p:cNvSpPr/>
          <p:nvPr/>
        </p:nvSpPr>
        <p:spPr>
          <a:xfrm>
            <a:off x="6554857" y="497043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8"/>
          <p:cNvSpPr/>
          <p:nvPr/>
        </p:nvSpPr>
        <p:spPr>
          <a:xfrm>
            <a:off x="6537676" y="4953203"/>
            <a:ext cx="15321" cy="15379"/>
          </a:xfrm>
          <a:custGeom>
            <a:avLst/>
            <a:gdLst/>
            <a:ahLst/>
            <a:cxnLst/>
            <a:rect l="l" t="t" r="r" b="b"/>
            <a:pathLst>
              <a:path w="15321" h="15379">
                <a:moveTo>
                  <a:pt x="15321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19"/>
          <p:cNvSpPr/>
          <p:nvPr/>
        </p:nvSpPr>
        <p:spPr>
          <a:xfrm>
            <a:off x="6539534" y="4970439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0"/>
          <p:cNvSpPr/>
          <p:nvPr/>
        </p:nvSpPr>
        <p:spPr>
          <a:xfrm>
            <a:off x="6414544" y="5010893"/>
            <a:ext cx="15414" cy="15304"/>
          </a:xfrm>
          <a:custGeom>
            <a:avLst/>
            <a:gdLst/>
            <a:ahLst/>
            <a:cxnLst/>
            <a:rect l="l" t="t" r="r" b="b"/>
            <a:pathLst>
              <a:path w="15414" h="15304">
                <a:moveTo>
                  <a:pt x="0" y="0"/>
                </a:moveTo>
                <a:lnTo>
                  <a:pt x="15414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1"/>
          <p:cNvSpPr/>
          <p:nvPr/>
        </p:nvSpPr>
        <p:spPr>
          <a:xfrm>
            <a:off x="6431817" y="5028055"/>
            <a:ext cx="3809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2"/>
          <p:cNvSpPr/>
          <p:nvPr/>
        </p:nvSpPr>
        <p:spPr>
          <a:xfrm>
            <a:off x="6414544" y="5010893"/>
            <a:ext cx="15414" cy="15304"/>
          </a:xfrm>
          <a:custGeom>
            <a:avLst/>
            <a:gdLst/>
            <a:ahLst/>
            <a:cxnLst/>
            <a:rect l="l" t="t" r="r" b="b"/>
            <a:pathLst>
              <a:path w="15414" h="15304">
                <a:moveTo>
                  <a:pt x="15414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3"/>
          <p:cNvSpPr/>
          <p:nvPr/>
        </p:nvSpPr>
        <p:spPr>
          <a:xfrm>
            <a:off x="6416402" y="5028055"/>
            <a:ext cx="3809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0" y="0"/>
                </a:moveTo>
                <a:lnTo>
                  <a:pt x="380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4"/>
          <p:cNvSpPr/>
          <p:nvPr/>
        </p:nvSpPr>
        <p:spPr>
          <a:xfrm>
            <a:off x="6656903" y="510313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5"/>
          <p:cNvSpPr/>
          <p:nvPr/>
        </p:nvSpPr>
        <p:spPr>
          <a:xfrm>
            <a:off x="6658761" y="5120404"/>
            <a:ext cx="19212" cy="0"/>
          </a:xfrm>
          <a:custGeom>
            <a:avLst/>
            <a:gdLst/>
            <a:ahLst/>
            <a:cxnLst/>
            <a:rect l="l" t="t" r="r" b="b"/>
            <a:pathLst>
              <a:path w="19212">
                <a:moveTo>
                  <a:pt x="0" y="0"/>
                </a:moveTo>
                <a:lnTo>
                  <a:pt x="1921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6"/>
          <p:cNvSpPr/>
          <p:nvPr/>
        </p:nvSpPr>
        <p:spPr>
          <a:xfrm>
            <a:off x="6656903" y="5103130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7"/>
          <p:cNvSpPr/>
          <p:nvPr/>
        </p:nvSpPr>
        <p:spPr>
          <a:xfrm>
            <a:off x="6491525" y="5060819"/>
            <a:ext cx="15321" cy="15416"/>
          </a:xfrm>
          <a:custGeom>
            <a:avLst/>
            <a:gdLst/>
            <a:ahLst/>
            <a:cxnLst/>
            <a:rect l="l" t="t" r="r" b="b"/>
            <a:pathLst>
              <a:path w="15321" h="15416">
                <a:moveTo>
                  <a:pt x="0" y="0"/>
                </a:moveTo>
                <a:lnTo>
                  <a:pt x="15321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8"/>
          <p:cNvSpPr/>
          <p:nvPr/>
        </p:nvSpPr>
        <p:spPr>
          <a:xfrm>
            <a:off x="6508705" y="5078093"/>
            <a:ext cx="3898" cy="0"/>
          </a:xfrm>
          <a:custGeom>
            <a:avLst/>
            <a:gdLst/>
            <a:ahLst/>
            <a:cxnLst/>
            <a:rect l="l" t="t" r="r" b="b"/>
            <a:pathLst>
              <a:path w="3898">
                <a:moveTo>
                  <a:pt x="0" y="0"/>
                </a:moveTo>
                <a:lnTo>
                  <a:pt x="3898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29"/>
          <p:cNvSpPr/>
          <p:nvPr/>
        </p:nvSpPr>
        <p:spPr>
          <a:xfrm>
            <a:off x="6491525" y="5060819"/>
            <a:ext cx="15321" cy="15416"/>
          </a:xfrm>
          <a:custGeom>
            <a:avLst/>
            <a:gdLst/>
            <a:ahLst/>
            <a:cxnLst/>
            <a:rect l="l" t="t" r="r" b="b"/>
            <a:pathLst>
              <a:path w="15321" h="15416">
                <a:moveTo>
                  <a:pt x="15321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0"/>
          <p:cNvSpPr/>
          <p:nvPr/>
        </p:nvSpPr>
        <p:spPr>
          <a:xfrm>
            <a:off x="6493383" y="5078093"/>
            <a:ext cx="3805" cy="0"/>
          </a:xfrm>
          <a:custGeom>
            <a:avLst/>
            <a:gdLst/>
            <a:ahLst/>
            <a:cxnLst/>
            <a:rect l="l" t="t" r="r" b="b"/>
            <a:pathLst>
              <a:path w="3805">
                <a:moveTo>
                  <a:pt x="0" y="0"/>
                </a:moveTo>
                <a:lnTo>
                  <a:pt x="3805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1"/>
          <p:cNvSpPr/>
          <p:nvPr/>
        </p:nvSpPr>
        <p:spPr>
          <a:xfrm>
            <a:off x="6672214" y="498399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2"/>
          <p:cNvSpPr/>
          <p:nvPr/>
        </p:nvSpPr>
        <p:spPr>
          <a:xfrm>
            <a:off x="6689494" y="500116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3"/>
          <p:cNvSpPr/>
          <p:nvPr/>
        </p:nvSpPr>
        <p:spPr>
          <a:xfrm>
            <a:off x="6672214" y="4983998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4"/>
          <p:cNvSpPr/>
          <p:nvPr/>
        </p:nvSpPr>
        <p:spPr>
          <a:xfrm>
            <a:off x="6674072" y="500116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5"/>
          <p:cNvSpPr/>
          <p:nvPr/>
        </p:nvSpPr>
        <p:spPr>
          <a:xfrm>
            <a:off x="6449183" y="5095441"/>
            <a:ext cx="15414" cy="15416"/>
          </a:xfrm>
          <a:custGeom>
            <a:avLst/>
            <a:gdLst/>
            <a:ahLst/>
            <a:cxnLst/>
            <a:rect l="l" t="t" r="r" b="b"/>
            <a:pathLst>
              <a:path w="15414" h="15416">
                <a:moveTo>
                  <a:pt x="0" y="0"/>
                </a:moveTo>
                <a:lnTo>
                  <a:pt x="15414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6"/>
          <p:cNvSpPr/>
          <p:nvPr/>
        </p:nvSpPr>
        <p:spPr>
          <a:xfrm>
            <a:off x="6451038" y="5112715"/>
            <a:ext cx="19223" cy="0"/>
          </a:xfrm>
          <a:custGeom>
            <a:avLst/>
            <a:gdLst/>
            <a:ahLst/>
            <a:cxnLst/>
            <a:rect l="l" t="t" r="r" b="b"/>
            <a:pathLst>
              <a:path w="19223">
                <a:moveTo>
                  <a:pt x="0" y="0"/>
                </a:moveTo>
                <a:lnTo>
                  <a:pt x="19223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7"/>
          <p:cNvSpPr/>
          <p:nvPr/>
        </p:nvSpPr>
        <p:spPr>
          <a:xfrm>
            <a:off x="6449183" y="5095441"/>
            <a:ext cx="15414" cy="15416"/>
          </a:xfrm>
          <a:custGeom>
            <a:avLst/>
            <a:gdLst/>
            <a:ahLst/>
            <a:cxnLst/>
            <a:rect l="l" t="t" r="r" b="b"/>
            <a:pathLst>
              <a:path w="15414" h="15416">
                <a:moveTo>
                  <a:pt x="15414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8"/>
          <p:cNvSpPr/>
          <p:nvPr/>
        </p:nvSpPr>
        <p:spPr>
          <a:xfrm>
            <a:off x="6556901" y="4922481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0" y="0"/>
                </a:moveTo>
                <a:lnTo>
                  <a:pt x="1531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39"/>
          <p:cNvSpPr/>
          <p:nvPr/>
        </p:nvSpPr>
        <p:spPr>
          <a:xfrm>
            <a:off x="6574070" y="493964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0"/>
          <p:cNvSpPr/>
          <p:nvPr/>
        </p:nvSpPr>
        <p:spPr>
          <a:xfrm>
            <a:off x="6556901" y="4922481"/>
            <a:ext cx="15310" cy="15304"/>
          </a:xfrm>
          <a:custGeom>
            <a:avLst/>
            <a:gdLst/>
            <a:ahLst/>
            <a:cxnLst/>
            <a:rect l="l" t="t" r="r" b="b"/>
            <a:pathLst>
              <a:path w="15310" h="15304">
                <a:moveTo>
                  <a:pt x="15310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1"/>
          <p:cNvSpPr/>
          <p:nvPr/>
        </p:nvSpPr>
        <p:spPr>
          <a:xfrm>
            <a:off x="6558759" y="493964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2"/>
          <p:cNvSpPr/>
          <p:nvPr/>
        </p:nvSpPr>
        <p:spPr>
          <a:xfrm>
            <a:off x="8368656" y="4864754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0" y="0"/>
                </a:moveTo>
                <a:lnTo>
                  <a:pt x="15347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3"/>
          <p:cNvSpPr/>
          <p:nvPr/>
        </p:nvSpPr>
        <p:spPr>
          <a:xfrm>
            <a:off x="8370514" y="4882027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4"/>
          <p:cNvSpPr/>
          <p:nvPr/>
        </p:nvSpPr>
        <p:spPr>
          <a:xfrm>
            <a:off x="8368656" y="4864754"/>
            <a:ext cx="15347" cy="15416"/>
          </a:xfrm>
          <a:custGeom>
            <a:avLst/>
            <a:gdLst/>
            <a:ahLst/>
            <a:cxnLst/>
            <a:rect l="l" t="t" r="r" b="b"/>
            <a:pathLst>
              <a:path w="15347" h="15416">
                <a:moveTo>
                  <a:pt x="15347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5"/>
          <p:cNvSpPr/>
          <p:nvPr/>
        </p:nvSpPr>
        <p:spPr>
          <a:xfrm>
            <a:off x="8634066" y="4760926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6"/>
          <p:cNvSpPr/>
          <p:nvPr/>
        </p:nvSpPr>
        <p:spPr>
          <a:xfrm>
            <a:off x="8651347" y="4778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7"/>
          <p:cNvSpPr/>
          <p:nvPr/>
        </p:nvSpPr>
        <p:spPr>
          <a:xfrm>
            <a:off x="8634066" y="4760926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8"/>
          <p:cNvSpPr/>
          <p:nvPr/>
        </p:nvSpPr>
        <p:spPr>
          <a:xfrm>
            <a:off x="8635925" y="477816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49"/>
          <p:cNvSpPr/>
          <p:nvPr/>
        </p:nvSpPr>
        <p:spPr>
          <a:xfrm>
            <a:off x="8322538" y="476092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0"/>
          <p:cNvSpPr/>
          <p:nvPr/>
        </p:nvSpPr>
        <p:spPr>
          <a:xfrm>
            <a:off x="8339707" y="477816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1"/>
          <p:cNvSpPr/>
          <p:nvPr/>
        </p:nvSpPr>
        <p:spPr>
          <a:xfrm>
            <a:off x="8322538" y="4760926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2"/>
          <p:cNvSpPr/>
          <p:nvPr/>
        </p:nvSpPr>
        <p:spPr>
          <a:xfrm>
            <a:off x="8324396" y="4778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3"/>
          <p:cNvSpPr/>
          <p:nvPr/>
        </p:nvSpPr>
        <p:spPr>
          <a:xfrm>
            <a:off x="8460966" y="4818616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0" y="0"/>
                </a:moveTo>
                <a:lnTo>
                  <a:pt x="15422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4"/>
          <p:cNvSpPr/>
          <p:nvPr/>
        </p:nvSpPr>
        <p:spPr>
          <a:xfrm>
            <a:off x="8478246" y="483581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5"/>
          <p:cNvSpPr/>
          <p:nvPr/>
        </p:nvSpPr>
        <p:spPr>
          <a:xfrm>
            <a:off x="8460966" y="4818616"/>
            <a:ext cx="15422" cy="15341"/>
          </a:xfrm>
          <a:custGeom>
            <a:avLst/>
            <a:gdLst/>
            <a:ahLst/>
            <a:cxnLst/>
            <a:rect l="l" t="t" r="r" b="b"/>
            <a:pathLst>
              <a:path w="15422" h="15341">
                <a:moveTo>
                  <a:pt x="15422" y="0"/>
                </a:moveTo>
                <a:lnTo>
                  <a:pt x="0" y="15341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6"/>
          <p:cNvSpPr/>
          <p:nvPr/>
        </p:nvSpPr>
        <p:spPr>
          <a:xfrm>
            <a:off x="8462825" y="4835816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7"/>
          <p:cNvSpPr/>
          <p:nvPr/>
        </p:nvSpPr>
        <p:spPr>
          <a:xfrm>
            <a:off x="8272481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8"/>
          <p:cNvSpPr/>
          <p:nvPr/>
        </p:nvSpPr>
        <p:spPr>
          <a:xfrm>
            <a:off x="8289725" y="479736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59"/>
          <p:cNvSpPr/>
          <p:nvPr/>
        </p:nvSpPr>
        <p:spPr>
          <a:xfrm>
            <a:off x="8272481" y="4780131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0"/>
          <p:cNvSpPr/>
          <p:nvPr/>
        </p:nvSpPr>
        <p:spPr>
          <a:xfrm>
            <a:off x="8274339" y="4797368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1"/>
          <p:cNvSpPr/>
          <p:nvPr/>
        </p:nvSpPr>
        <p:spPr>
          <a:xfrm>
            <a:off x="8360964" y="4795511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2"/>
          <p:cNvSpPr/>
          <p:nvPr/>
        </p:nvSpPr>
        <p:spPr>
          <a:xfrm>
            <a:off x="8378244" y="48127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3"/>
          <p:cNvSpPr/>
          <p:nvPr/>
        </p:nvSpPr>
        <p:spPr>
          <a:xfrm>
            <a:off x="8360964" y="4795511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4"/>
          <p:cNvSpPr/>
          <p:nvPr/>
        </p:nvSpPr>
        <p:spPr>
          <a:xfrm>
            <a:off x="8362822" y="4812784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5"/>
          <p:cNvSpPr/>
          <p:nvPr/>
        </p:nvSpPr>
        <p:spPr>
          <a:xfrm>
            <a:off x="8376386" y="4918581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0" y="0"/>
                </a:moveTo>
                <a:lnTo>
                  <a:pt x="1531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6"/>
          <p:cNvSpPr/>
          <p:nvPr/>
        </p:nvSpPr>
        <p:spPr>
          <a:xfrm>
            <a:off x="8393555" y="493581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7"/>
          <p:cNvSpPr/>
          <p:nvPr/>
        </p:nvSpPr>
        <p:spPr>
          <a:xfrm>
            <a:off x="8376386" y="4918581"/>
            <a:ext cx="15310" cy="15379"/>
          </a:xfrm>
          <a:custGeom>
            <a:avLst/>
            <a:gdLst/>
            <a:ahLst/>
            <a:cxnLst/>
            <a:rect l="l" t="t" r="r" b="b"/>
            <a:pathLst>
              <a:path w="15310" h="15379">
                <a:moveTo>
                  <a:pt x="15310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8"/>
          <p:cNvSpPr/>
          <p:nvPr/>
        </p:nvSpPr>
        <p:spPr>
          <a:xfrm>
            <a:off x="8378244" y="4935817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69"/>
          <p:cNvSpPr/>
          <p:nvPr/>
        </p:nvSpPr>
        <p:spPr>
          <a:xfrm>
            <a:off x="8480179" y="476482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0"/>
          <p:cNvSpPr/>
          <p:nvPr/>
        </p:nvSpPr>
        <p:spPr>
          <a:xfrm>
            <a:off x="8497459" y="478198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1"/>
          <p:cNvSpPr/>
          <p:nvPr/>
        </p:nvSpPr>
        <p:spPr>
          <a:xfrm>
            <a:off x="8480179" y="4764826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2"/>
          <p:cNvSpPr/>
          <p:nvPr/>
        </p:nvSpPr>
        <p:spPr>
          <a:xfrm>
            <a:off x="8482037" y="4781989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3"/>
          <p:cNvSpPr/>
          <p:nvPr/>
        </p:nvSpPr>
        <p:spPr>
          <a:xfrm>
            <a:off x="8541756" y="4887860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4"/>
          <p:cNvSpPr/>
          <p:nvPr/>
        </p:nvSpPr>
        <p:spPr>
          <a:xfrm>
            <a:off x="8559037" y="490502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5"/>
          <p:cNvSpPr/>
          <p:nvPr/>
        </p:nvSpPr>
        <p:spPr>
          <a:xfrm>
            <a:off x="8541756" y="4887860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6"/>
          <p:cNvSpPr/>
          <p:nvPr/>
        </p:nvSpPr>
        <p:spPr>
          <a:xfrm>
            <a:off x="8543614" y="490502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7"/>
          <p:cNvSpPr/>
          <p:nvPr/>
        </p:nvSpPr>
        <p:spPr>
          <a:xfrm>
            <a:off x="8472486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8"/>
          <p:cNvSpPr/>
          <p:nvPr/>
        </p:nvSpPr>
        <p:spPr>
          <a:xfrm>
            <a:off x="8489767" y="490123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79"/>
          <p:cNvSpPr/>
          <p:nvPr/>
        </p:nvSpPr>
        <p:spPr>
          <a:xfrm>
            <a:off x="8472486" y="4883959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0"/>
          <p:cNvSpPr/>
          <p:nvPr/>
        </p:nvSpPr>
        <p:spPr>
          <a:xfrm>
            <a:off x="8474345" y="490123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1"/>
          <p:cNvSpPr/>
          <p:nvPr/>
        </p:nvSpPr>
        <p:spPr>
          <a:xfrm>
            <a:off x="8241748" y="4710888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2"/>
          <p:cNvSpPr/>
          <p:nvPr/>
        </p:nvSpPr>
        <p:spPr>
          <a:xfrm>
            <a:off x="8258917" y="4732007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1149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3"/>
          <p:cNvSpPr/>
          <p:nvPr/>
        </p:nvSpPr>
        <p:spPr>
          <a:xfrm>
            <a:off x="8241748" y="4710888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4"/>
          <p:cNvSpPr/>
          <p:nvPr/>
        </p:nvSpPr>
        <p:spPr>
          <a:xfrm>
            <a:off x="8243606" y="4728162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5"/>
          <p:cNvSpPr/>
          <p:nvPr/>
        </p:nvSpPr>
        <p:spPr>
          <a:xfrm>
            <a:off x="8187863" y="4630166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6"/>
          <p:cNvSpPr/>
          <p:nvPr/>
        </p:nvSpPr>
        <p:spPr>
          <a:xfrm>
            <a:off x="8189721" y="4647440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7"/>
          <p:cNvSpPr/>
          <p:nvPr/>
        </p:nvSpPr>
        <p:spPr>
          <a:xfrm>
            <a:off x="8187863" y="4630166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8"/>
          <p:cNvSpPr/>
          <p:nvPr/>
        </p:nvSpPr>
        <p:spPr>
          <a:xfrm>
            <a:off x="8207113" y="4603234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89"/>
          <p:cNvSpPr/>
          <p:nvPr/>
        </p:nvSpPr>
        <p:spPr>
          <a:xfrm>
            <a:off x="8224356" y="462050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0"/>
          <p:cNvSpPr/>
          <p:nvPr/>
        </p:nvSpPr>
        <p:spPr>
          <a:xfrm>
            <a:off x="8207113" y="4603234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1"/>
          <p:cNvSpPr/>
          <p:nvPr/>
        </p:nvSpPr>
        <p:spPr>
          <a:xfrm>
            <a:off x="8208971" y="4620508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2"/>
          <p:cNvSpPr/>
          <p:nvPr/>
        </p:nvSpPr>
        <p:spPr>
          <a:xfrm>
            <a:off x="8287903" y="4645583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0" y="0"/>
                </a:moveTo>
                <a:lnTo>
                  <a:pt x="15385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3"/>
          <p:cNvSpPr/>
          <p:nvPr/>
        </p:nvSpPr>
        <p:spPr>
          <a:xfrm>
            <a:off x="8289725" y="4662819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4"/>
          <p:cNvSpPr/>
          <p:nvPr/>
        </p:nvSpPr>
        <p:spPr>
          <a:xfrm>
            <a:off x="8287903" y="4645583"/>
            <a:ext cx="15385" cy="15379"/>
          </a:xfrm>
          <a:custGeom>
            <a:avLst/>
            <a:gdLst/>
            <a:ahLst/>
            <a:cxnLst/>
            <a:rect l="l" t="t" r="r" b="b"/>
            <a:pathLst>
              <a:path w="15385" h="15379">
                <a:moveTo>
                  <a:pt x="15385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5"/>
          <p:cNvSpPr/>
          <p:nvPr/>
        </p:nvSpPr>
        <p:spPr>
          <a:xfrm>
            <a:off x="8334021" y="450330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0" y="0"/>
                </a:moveTo>
                <a:lnTo>
                  <a:pt x="15422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6"/>
          <p:cNvSpPr/>
          <p:nvPr/>
        </p:nvSpPr>
        <p:spPr>
          <a:xfrm>
            <a:off x="8351301" y="452046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7"/>
          <p:cNvSpPr/>
          <p:nvPr/>
        </p:nvSpPr>
        <p:spPr>
          <a:xfrm>
            <a:off x="8334021" y="4503307"/>
            <a:ext cx="15422" cy="15304"/>
          </a:xfrm>
          <a:custGeom>
            <a:avLst/>
            <a:gdLst/>
            <a:ahLst/>
            <a:cxnLst/>
            <a:rect l="l" t="t" r="r" b="b"/>
            <a:pathLst>
              <a:path w="15422" h="15304">
                <a:moveTo>
                  <a:pt x="15422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8"/>
          <p:cNvSpPr/>
          <p:nvPr/>
        </p:nvSpPr>
        <p:spPr>
          <a:xfrm>
            <a:off x="8335879" y="4520469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699"/>
          <p:cNvSpPr/>
          <p:nvPr/>
        </p:nvSpPr>
        <p:spPr>
          <a:xfrm>
            <a:off x="8199384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0" y="0"/>
                </a:moveTo>
                <a:lnTo>
                  <a:pt x="15422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0"/>
          <p:cNvSpPr/>
          <p:nvPr/>
        </p:nvSpPr>
        <p:spPr>
          <a:xfrm>
            <a:off x="8216664" y="4724336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1"/>
          <p:cNvSpPr/>
          <p:nvPr/>
        </p:nvSpPr>
        <p:spPr>
          <a:xfrm>
            <a:off x="8199384" y="4707099"/>
            <a:ext cx="15422" cy="15379"/>
          </a:xfrm>
          <a:custGeom>
            <a:avLst/>
            <a:gdLst/>
            <a:ahLst/>
            <a:cxnLst/>
            <a:rect l="l" t="t" r="r" b="b"/>
            <a:pathLst>
              <a:path w="15422" h="15379">
                <a:moveTo>
                  <a:pt x="15422" y="0"/>
                </a:moveTo>
                <a:lnTo>
                  <a:pt x="0" y="15379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2"/>
          <p:cNvSpPr/>
          <p:nvPr/>
        </p:nvSpPr>
        <p:spPr>
          <a:xfrm>
            <a:off x="8257059" y="471857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3"/>
          <p:cNvSpPr/>
          <p:nvPr/>
        </p:nvSpPr>
        <p:spPr>
          <a:xfrm>
            <a:off x="8274339" y="4735852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4"/>
          <p:cNvSpPr/>
          <p:nvPr/>
        </p:nvSpPr>
        <p:spPr>
          <a:xfrm>
            <a:off x="8257059" y="4718578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5"/>
          <p:cNvSpPr/>
          <p:nvPr/>
        </p:nvSpPr>
        <p:spPr>
          <a:xfrm>
            <a:off x="8195593" y="4807026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0" y="0"/>
                </a:moveTo>
                <a:lnTo>
                  <a:pt x="1531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6"/>
          <p:cNvSpPr/>
          <p:nvPr/>
        </p:nvSpPr>
        <p:spPr>
          <a:xfrm>
            <a:off x="8212762" y="4824300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7"/>
          <p:cNvSpPr/>
          <p:nvPr/>
        </p:nvSpPr>
        <p:spPr>
          <a:xfrm>
            <a:off x="8195593" y="4807026"/>
            <a:ext cx="15310" cy="15416"/>
          </a:xfrm>
          <a:custGeom>
            <a:avLst/>
            <a:gdLst/>
            <a:ahLst/>
            <a:cxnLst/>
            <a:rect l="l" t="t" r="r" b="b"/>
            <a:pathLst>
              <a:path w="15310" h="15416">
                <a:moveTo>
                  <a:pt x="15310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8"/>
          <p:cNvSpPr/>
          <p:nvPr/>
        </p:nvSpPr>
        <p:spPr>
          <a:xfrm>
            <a:off x="8197451" y="4824300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09"/>
          <p:cNvSpPr/>
          <p:nvPr/>
        </p:nvSpPr>
        <p:spPr>
          <a:xfrm>
            <a:off x="8245539" y="457634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0" y="0"/>
                </a:moveTo>
                <a:lnTo>
                  <a:pt x="15422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0"/>
          <p:cNvSpPr/>
          <p:nvPr/>
        </p:nvSpPr>
        <p:spPr>
          <a:xfrm>
            <a:off x="8262819" y="459361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1"/>
          <p:cNvSpPr/>
          <p:nvPr/>
        </p:nvSpPr>
        <p:spPr>
          <a:xfrm>
            <a:off x="8245539" y="4576340"/>
            <a:ext cx="15422" cy="15416"/>
          </a:xfrm>
          <a:custGeom>
            <a:avLst/>
            <a:gdLst/>
            <a:ahLst/>
            <a:cxnLst/>
            <a:rect l="l" t="t" r="r" b="b"/>
            <a:pathLst>
              <a:path w="15422" h="15416">
                <a:moveTo>
                  <a:pt x="15422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2"/>
          <p:cNvSpPr/>
          <p:nvPr/>
        </p:nvSpPr>
        <p:spPr>
          <a:xfrm>
            <a:off x="8247397" y="4593613"/>
            <a:ext cx="3902" cy="0"/>
          </a:xfrm>
          <a:custGeom>
            <a:avLst/>
            <a:gdLst/>
            <a:ahLst/>
            <a:cxnLst/>
            <a:rect l="l" t="t" r="r" b="b"/>
            <a:pathLst>
              <a:path w="3902">
                <a:moveTo>
                  <a:pt x="0" y="0"/>
                </a:moveTo>
                <a:lnTo>
                  <a:pt x="3902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3"/>
          <p:cNvSpPr/>
          <p:nvPr/>
        </p:nvSpPr>
        <p:spPr>
          <a:xfrm>
            <a:off x="8268654" y="4580240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0" y="0"/>
                </a:moveTo>
                <a:lnTo>
                  <a:pt x="15347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4"/>
          <p:cNvSpPr/>
          <p:nvPr/>
        </p:nvSpPr>
        <p:spPr>
          <a:xfrm>
            <a:off x="8285860" y="4597402"/>
            <a:ext cx="3864" cy="0"/>
          </a:xfrm>
          <a:custGeom>
            <a:avLst/>
            <a:gdLst/>
            <a:ahLst/>
            <a:cxnLst/>
            <a:rect l="l" t="t" r="r" b="b"/>
            <a:pathLst>
              <a:path w="3864">
                <a:moveTo>
                  <a:pt x="0" y="0"/>
                </a:moveTo>
                <a:lnTo>
                  <a:pt x="3864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5"/>
          <p:cNvSpPr/>
          <p:nvPr/>
        </p:nvSpPr>
        <p:spPr>
          <a:xfrm>
            <a:off x="8268654" y="4580240"/>
            <a:ext cx="15347" cy="15304"/>
          </a:xfrm>
          <a:custGeom>
            <a:avLst/>
            <a:gdLst/>
            <a:ahLst/>
            <a:cxnLst/>
            <a:rect l="l" t="t" r="r" b="b"/>
            <a:pathLst>
              <a:path w="15347" h="15304">
                <a:moveTo>
                  <a:pt x="15347" y="0"/>
                </a:moveTo>
                <a:lnTo>
                  <a:pt x="0" y="15304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6"/>
          <p:cNvSpPr/>
          <p:nvPr/>
        </p:nvSpPr>
        <p:spPr>
          <a:xfrm>
            <a:off x="8270512" y="4597402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7"/>
          <p:cNvSpPr/>
          <p:nvPr/>
        </p:nvSpPr>
        <p:spPr>
          <a:xfrm>
            <a:off x="8168651" y="3645791"/>
            <a:ext cx="700056" cy="0"/>
          </a:xfrm>
          <a:custGeom>
            <a:avLst/>
            <a:gdLst/>
            <a:ahLst/>
            <a:cxnLst/>
            <a:rect l="l" t="t" r="r" b="b"/>
            <a:pathLst>
              <a:path w="700056">
                <a:moveTo>
                  <a:pt x="0" y="0"/>
                </a:moveTo>
                <a:lnTo>
                  <a:pt x="7000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8"/>
          <p:cNvSpPr/>
          <p:nvPr/>
        </p:nvSpPr>
        <p:spPr>
          <a:xfrm>
            <a:off x="8870565" y="364764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19"/>
          <p:cNvSpPr/>
          <p:nvPr/>
        </p:nvSpPr>
        <p:spPr>
          <a:xfrm>
            <a:off x="8168651" y="3828300"/>
            <a:ext cx="705742" cy="0"/>
          </a:xfrm>
          <a:custGeom>
            <a:avLst/>
            <a:gdLst/>
            <a:ahLst/>
            <a:cxnLst/>
            <a:rect l="l" t="t" r="r" b="b"/>
            <a:pathLst>
              <a:path w="705742">
                <a:moveTo>
                  <a:pt x="0" y="0"/>
                </a:moveTo>
                <a:lnTo>
                  <a:pt x="705742" y="0"/>
                </a:lnTo>
              </a:path>
            </a:pathLst>
          </a:custGeom>
          <a:ln w="401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0"/>
          <p:cNvSpPr/>
          <p:nvPr/>
        </p:nvSpPr>
        <p:spPr>
          <a:xfrm>
            <a:off x="8868707" y="3645790"/>
            <a:ext cx="0" cy="180760"/>
          </a:xfrm>
          <a:custGeom>
            <a:avLst/>
            <a:gdLst/>
            <a:ahLst/>
            <a:cxnLst/>
            <a:rect l="l" t="t" r="r" b="b"/>
            <a:pathLst>
              <a:path h="180760">
                <a:moveTo>
                  <a:pt x="0" y="0"/>
                </a:moveTo>
                <a:lnTo>
                  <a:pt x="0" y="18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1"/>
          <p:cNvSpPr/>
          <p:nvPr/>
        </p:nvSpPr>
        <p:spPr>
          <a:xfrm>
            <a:off x="8168651" y="3645790"/>
            <a:ext cx="0" cy="180760"/>
          </a:xfrm>
          <a:custGeom>
            <a:avLst/>
            <a:gdLst/>
            <a:ahLst/>
            <a:cxnLst/>
            <a:rect l="l" t="t" r="r" b="b"/>
            <a:pathLst>
              <a:path h="180760">
                <a:moveTo>
                  <a:pt x="0" y="0"/>
                </a:moveTo>
                <a:lnTo>
                  <a:pt x="0" y="18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2"/>
          <p:cNvSpPr/>
          <p:nvPr/>
        </p:nvSpPr>
        <p:spPr>
          <a:xfrm>
            <a:off x="8170509" y="3647648"/>
            <a:ext cx="3827" cy="0"/>
          </a:xfrm>
          <a:custGeom>
            <a:avLst/>
            <a:gdLst/>
            <a:ahLst/>
            <a:cxnLst/>
            <a:rect l="l" t="t" r="r" b="b"/>
            <a:pathLst>
              <a:path w="3827">
                <a:moveTo>
                  <a:pt x="0" y="0"/>
                </a:moveTo>
                <a:lnTo>
                  <a:pt x="3827" y="0"/>
                </a:lnTo>
              </a:path>
            </a:pathLst>
          </a:custGeom>
          <a:ln w="380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3"/>
          <p:cNvSpPr/>
          <p:nvPr/>
        </p:nvSpPr>
        <p:spPr>
          <a:xfrm>
            <a:off x="8280173" y="3697541"/>
            <a:ext cx="36493" cy="0"/>
          </a:xfrm>
          <a:custGeom>
            <a:avLst/>
            <a:gdLst/>
            <a:ahLst/>
            <a:cxnLst/>
            <a:rect l="l" t="t" r="r" b="b"/>
            <a:pathLst>
              <a:path w="36493">
                <a:moveTo>
                  <a:pt x="0" y="0"/>
                </a:moveTo>
                <a:lnTo>
                  <a:pt x="36493" y="0"/>
                </a:lnTo>
              </a:path>
            </a:pathLst>
          </a:custGeom>
          <a:ln w="4019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4"/>
          <p:cNvSpPr/>
          <p:nvPr/>
        </p:nvSpPr>
        <p:spPr>
          <a:xfrm>
            <a:off x="8295595" y="3680412"/>
            <a:ext cx="0" cy="30683"/>
          </a:xfrm>
          <a:custGeom>
            <a:avLst/>
            <a:gdLst/>
            <a:ahLst/>
            <a:cxnLst/>
            <a:rect l="l" t="t" r="r" b="b"/>
            <a:pathLst>
              <a:path h="30683">
                <a:moveTo>
                  <a:pt x="0" y="0"/>
                </a:moveTo>
                <a:lnTo>
                  <a:pt x="0" y="30683"/>
                </a:lnTo>
              </a:path>
            </a:pathLst>
          </a:custGeom>
          <a:ln w="3175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5"/>
          <p:cNvSpPr/>
          <p:nvPr/>
        </p:nvSpPr>
        <p:spPr>
          <a:xfrm>
            <a:off x="8297453" y="3712953"/>
            <a:ext cx="3790" cy="0"/>
          </a:xfrm>
          <a:custGeom>
            <a:avLst/>
            <a:gdLst/>
            <a:ahLst/>
            <a:cxnLst/>
            <a:rect l="l" t="t" r="r" b="b"/>
            <a:pathLst>
              <a:path w="3790">
                <a:moveTo>
                  <a:pt x="0" y="0"/>
                </a:moveTo>
                <a:lnTo>
                  <a:pt x="3790" y="0"/>
                </a:lnTo>
              </a:path>
            </a:pathLst>
          </a:custGeom>
          <a:ln w="3803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6"/>
          <p:cNvSpPr txBox="1"/>
          <p:nvPr/>
        </p:nvSpPr>
        <p:spPr>
          <a:xfrm>
            <a:off x="8398209" y="3661673"/>
            <a:ext cx="471170" cy="166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50" spc="-10" dirty="0">
                <a:latin typeface="Arial"/>
                <a:cs typeface="Arial"/>
              </a:rPr>
              <a:t>T</a:t>
            </a:r>
            <a:r>
              <a:rPr sz="450" spc="3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15" dirty="0">
                <a:latin typeface="Arial"/>
                <a:cs typeface="Arial"/>
              </a:rPr>
              <a:t>ini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15" dirty="0">
                <a:latin typeface="Arial"/>
                <a:cs typeface="Arial"/>
              </a:rPr>
              <a:t>g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g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spc="15" dirty="0">
                <a:latin typeface="Arial"/>
                <a:cs typeface="Arial"/>
              </a:rPr>
              <a:t>oup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-10" dirty="0">
                <a:latin typeface="Arial"/>
                <a:cs typeface="Arial"/>
              </a:rPr>
              <a:t>T</a:t>
            </a:r>
            <a:r>
              <a:rPr sz="450" spc="30" dirty="0">
                <a:latin typeface="Arial"/>
                <a:cs typeface="Arial"/>
              </a:rPr>
              <a:t>r</a:t>
            </a:r>
            <a:r>
              <a:rPr sz="450" spc="-15" dirty="0">
                <a:latin typeface="Arial"/>
                <a:cs typeface="Arial"/>
              </a:rPr>
              <a:t>a</a:t>
            </a:r>
            <a:r>
              <a:rPr sz="450" spc="15" dirty="0">
                <a:latin typeface="Arial"/>
                <a:cs typeface="Arial"/>
              </a:rPr>
              <a:t>ini</a:t>
            </a:r>
            <a:r>
              <a:rPr sz="450" spc="-15" dirty="0">
                <a:latin typeface="Arial"/>
                <a:cs typeface="Arial"/>
              </a:rPr>
              <a:t>n</a:t>
            </a:r>
            <a:r>
              <a:rPr sz="450" spc="15" dirty="0">
                <a:latin typeface="Arial"/>
                <a:cs typeface="Arial"/>
              </a:rPr>
              <a:t>g</a:t>
            </a:r>
            <a:r>
              <a:rPr sz="450" spc="2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g</a:t>
            </a:r>
            <a:r>
              <a:rPr sz="450" spc="-5" dirty="0">
                <a:latin typeface="Arial"/>
                <a:cs typeface="Arial"/>
              </a:rPr>
              <a:t>r</a:t>
            </a:r>
            <a:r>
              <a:rPr sz="450" spc="15" dirty="0">
                <a:latin typeface="Arial"/>
                <a:cs typeface="Arial"/>
              </a:rPr>
              <a:t>oup</a:t>
            </a:r>
            <a:r>
              <a:rPr sz="450" spc="-5" dirty="0">
                <a:latin typeface="Arial"/>
                <a:cs typeface="Arial"/>
              </a:rPr>
              <a:t> </a:t>
            </a:r>
            <a:r>
              <a:rPr sz="450" spc="15" dirty="0">
                <a:latin typeface="Arial"/>
                <a:cs typeface="Arial"/>
              </a:rPr>
              <a:t>2</a:t>
            </a:r>
            <a:endParaRPr sz="450">
              <a:latin typeface="Arial"/>
              <a:cs typeface="Arial"/>
            </a:endParaRPr>
          </a:p>
        </p:txBody>
      </p:sp>
      <p:sp>
        <p:nvSpPr>
          <p:cNvPr id="728" name="object 727"/>
          <p:cNvSpPr/>
          <p:nvPr/>
        </p:nvSpPr>
        <p:spPr>
          <a:xfrm>
            <a:off x="8287903" y="3764923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0" y="0"/>
                </a:moveTo>
                <a:lnTo>
                  <a:pt x="15385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8"/>
          <p:cNvSpPr/>
          <p:nvPr/>
        </p:nvSpPr>
        <p:spPr>
          <a:xfrm>
            <a:off x="8289725" y="3782197"/>
            <a:ext cx="19249" cy="0"/>
          </a:xfrm>
          <a:custGeom>
            <a:avLst/>
            <a:gdLst/>
            <a:ahLst/>
            <a:cxnLst/>
            <a:rect l="l" t="t" r="r" b="b"/>
            <a:pathLst>
              <a:path w="19249">
                <a:moveTo>
                  <a:pt x="0" y="0"/>
                </a:moveTo>
                <a:lnTo>
                  <a:pt x="19249" y="0"/>
                </a:lnTo>
              </a:path>
            </a:pathLst>
          </a:custGeom>
          <a:ln w="3803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29"/>
          <p:cNvSpPr/>
          <p:nvPr/>
        </p:nvSpPr>
        <p:spPr>
          <a:xfrm>
            <a:off x="8287903" y="3764923"/>
            <a:ext cx="15385" cy="15416"/>
          </a:xfrm>
          <a:custGeom>
            <a:avLst/>
            <a:gdLst/>
            <a:ahLst/>
            <a:cxnLst/>
            <a:rect l="l" t="t" r="r" b="b"/>
            <a:pathLst>
              <a:path w="15385" h="15416">
                <a:moveTo>
                  <a:pt x="15385" y="0"/>
                </a:moveTo>
                <a:lnTo>
                  <a:pt x="0" y="15416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19CF12-976D-44FE-A55E-E0AF683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386713"/>
            <a:ext cx="2256790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  <a:tabLst>
                <a:tab pos="521334" algn="l"/>
              </a:tabLst>
            </a:pPr>
            <a:r>
              <a:rPr sz="3200" b="1" dirty="0">
                <a:solidFill>
                  <a:srgbClr val="003399"/>
                </a:solidFill>
                <a:latin typeface="Times New Roman"/>
                <a:cs typeface="Times New Roman"/>
              </a:rPr>
              <a:t>1.	KN</a:t>
            </a:r>
            <a:r>
              <a:rPr sz="3200" b="1" spc="5" dirty="0">
                <a:solidFill>
                  <a:srgbClr val="003399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3399"/>
                </a:solidFill>
                <a:latin typeface="Adobe 黑体 Std R"/>
                <a:cs typeface="Adobe 黑体 Std R"/>
              </a:rPr>
              <a:t>算法</a:t>
            </a:r>
            <a:endParaRPr sz="3200">
              <a:latin typeface="Adobe 黑体 Std R"/>
              <a:cs typeface="Adobe 黑体 Std 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19427"/>
            <a:ext cx="7421245" cy="165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950" dirty="0">
                <a:solidFill>
                  <a:srgbClr val="FF9900"/>
                </a:solidFill>
                <a:latin typeface="Wingdings"/>
                <a:cs typeface="Wingdings"/>
              </a:rPr>
              <a:t></a:t>
            </a:r>
            <a:r>
              <a:rPr sz="1950" dirty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277727"/>
                </a:solidFill>
                <a:latin typeface="Adobe 黑体 Std R"/>
                <a:cs typeface="Adobe 黑体 Std R"/>
              </a:rPr>
              <a:t>具</a:t>
            </a:r>
            <a:r>
              <a:rPr sz="2800" spc="-25" dirty="0">
                <a:solidFill>
                  <a:srgbClr val="277727"/>
                </a:solidFill>
                <a:latin typeface="Adobe 黑体 Std R"/>
                <a:cs typeface="Adobe 黑体 Std R"/>
              </a:rPr>
              <a:t>体要求</a:t>
            </a:r>
            <a:r>
              <a:rPr sz="2800" spc="-30" dirty="0">
                <a:solidFill>
                  <a:srgbClr val="277727"/>
                </a:solidFill>
                <a:latin typeface="Adobe 黑体 Std R"/>
                <a:cs typeface="Adobe 黑体 Std R"/>
              </a:rPr>
              <a:t>：</a:t>
            </a:r>
            <a:endParaRPr sz="2800">
              <a:latin typeface="Adobe 黑体 Std R"/>
              <a:cs typeface="Adobe 黑体 Std R"/>
            </a:endParaRPr>
          </a:p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550" dirty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测试样本点集</a:t>
            </a:r>
            <a:r>
              <a:rPr sz="2400" spc="15" dirty="0">
                <a:solidFill>
                  <a:srgbClr val="277727"/>
                </a:solidFill>
                <a:latin typeface="Adobe 黑体 Std R"/>
                <a:cs typeface="Adobe 黑体 Std R"/>
              </a:rPr>
              <a:t>为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{(x,y)|</a:t>
            </a:r>
            <a:r>
              <a:rPr sz="2400" b="1" spc="-10" dirty="0">
                <a:solidFill>
                  <a:srgbClr val="277727"/>
                </a:solidFill>
                <a:latin typeface="Times New Roman"/>
                <a:cs typeface="Times New Roman"/>
              </a:rPr>
              <a:t>x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= -6:0.1</a:t>
            </a:r>
            <a:r>
              <a:rPr sz="2400" b="1" spc="5" dirty="0">
                <a:solidFill>
                  <a:srgbClr val="277727"/>
                </a:solidFill>
                <a:latin typeface="Times New Roman"/>
                <a:cs typeface="Times New Roman"/>
              </a:rPr>
              <a:t>: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6,y=</a:t>
            </a:r>
            <a:r>
              <a:rPr sz="2400" b="1" spc="-15" dirty="0">
                <a:solidFill>
                  <a:srgbClr val="277727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-6:0.1:</a:t>
            </a:r>
            <a:r>
              <a:rPr sz="2400" b="1" spc="5" dirty="0">
                <a:solidFill>
                  <a:srgbClr val="277727"/>
                </a:solidFill>
                <a:latin typeface="Times New Roman"/>
                <a:cs typeface="Times New Roman"/>
              </a:rPr>
              <a:t>6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550" dirty="0">
                <a:solidFill>
                  <a:srgbClr val="277727"/>
                </a:solidFill>
                <a:latin typeface="Wingdings"/>
                <a:cs typeface="Wingdings"/>
              </a:rPr>
              <a:t></a:t>
            </a:r>
            <a:r>
              <a:rPr sz="1550" dirty="0">
                <a:solidFill>
                  <a:srgbClr val="277727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尝试采用不同</a:t>
            </a: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的</a:t>
            </a:r>
            <a:r>
              <a:rPr sz="2400" b="1" spc="5" dirty="0">
                <a:solidFill>
                  <a:srgbClr val="277727"/>
                </a:solidFill>
                <a:latin typeface="Times New Roman"/>
                <a:cs typeface="Times New Roman"/>
              </a:rPr>
              <a:t>k</a:t>
            </a:r>
            <a:r>
              <a:rPr sz="24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值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如</a:t>
            </a:r>
            <a:r>
              <a:rPr sz="24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1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 3</a:t>
            </a:r>
            <a:r>
              <a:rPr sz="24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,</a:t>
            </a:r>
            <a:r>
              <a:rPr sz="2400" b="1" spc="-5" dirty="0">
                <a:solidFill>
                  <a:srgbClr val="277727"/>
                </a:solidFill>
                <a:latin typeface="Times New Roman"/>
                <a:cs typeface="Times New Roman"/>
              </a:rPr>
              <a:t> 5</a:t>
            </a:r>
            <a:r>
              <a:rPr sz="2400" b="1" spc="5" dirty="0">
                <a:solidFill>
                  <a:srgbClr val="277727"/>
                </a:solidFill>
                <a:latin typeface="Times New Roman"/>
                <a:cs typeface="Times New Roman"/>
              </a:rPr>
              <a:t>)</a:t>
            </a:r>
            <a:r>
              <a:rPr sz="24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，观察结果的变化并</a:t>
            </a:r>
            <a:endParaRPr sz="2400">
              <a:latin typeface="Adobe 黑体 Std R"/>
              <a:cs typeface="Adobe 黑体 Std R"/>
            </a:endParaRPr>
          </a:p>
          <a:p>
            <a:pPr marL="756285">
              <a:lnSpc>
                <a:spcPts val="2735"/>
              </a:lnSpc>
            </a:pPr>
            <a:r>
              <a:rPr sz="2400" spc="10" dirty="0">
                <a:solidFill>
                  <a:srgbClr val="277727"/>
                </a:solidFill>
                <a:latin typeface="Adobe 黑体 Std R"/>
                <a:cs typeface="Adobe 黑体 Std R"/>
              </a:rPr>
              <a:t>进行分析</a:t>
            </a:r>
            <a:endParaRPr sz="2400">
              <a:latin typeface="Adobe 黑体 Std R"/>
              <a:cs typeface="Adobe 黑体 Std R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57E3F78-9370-4138-8345-2139DDBD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8268" y="3276846"/>
            <a:ext cx="292931" cy="990353"/>
          </a:xfrm>
          <a:custGeom>
            <a:avLst/>
            <a:gdLst/>
            <a:ahLst/>
            <a:cxnLst/>
            <a:rect l="l" t="t" r="r" b="b"/>
            <a:pathLst>
              <a:path w="292931" h="990353">
                <a:moveTo>
                  <a:pt x="292931" y="990353"/>
                </a:moveTo>
                <a:lnTo>
                  <a:pt x="240277" y="985296"/>
                </a:lnTo>
                <a:lnTo>
                  <a:pt x="195590" y="971330"/>
                </a:lnTo>
                <a:lnTo>
                  <a:pt x="162195" y="950258"/>
                </a:lnTo>
                <a:lnTo>
                  <a:pt x="140986" y="914230"/>
                </a:lnTo>
                <a:lnTo>
                  <a:pt x="140531" y="577603"/>
                </a:lnTo>
                <a:lnTo>
                  <a:pt x="139453" y="567731"/>
                </a:lnTo>
                <a:lnTo>
                  <a:pt x="115635" y="532361"/>
                </a:lnTo>
                <a:lnTo>
                  <a:pt x="80741" y="512031"/>
                </a:lnTo>
                <a:lnTo>
                  <a:pt x="34944" y="499018"/>
                </a:lnTo>
                <a:lnTo>
                  <a:pt x="0" y="495300"/>
                </a:lnTo>
                <a:lnTo>
                  <a:pt x="16790" y="494588"/>
                </a:lnTo>
                <a:lnTo>
                  <a:pt x="64445" y="485235"/>
                </a:lnTo>
                <a:lnTo>
                  <a:pt x="104214" y="466726"/>
                </a:lnTo>
                <a:lnTo>
                  <a:pt x="136507" y="431516"/>
                </a:lnTo>
                <a:lnTo>
                  <a:pt x="140531" y="82303"/>
                </a:lnTo>
                <a:lnTo>
                  <a:pt x="141609" y="72431"/>
                </a:lnTo>
                <a:lnTo>
                  <a:pt x="165427" y="37061"/>
                </a:lnTo>
                <a:lnTo>
                  <a:pt x="200322" y="16731"/>
                </a:lnTo>
                <a:lnTo>
                  <a:pt x="246118" y="3718"/>
                </a:lnTo>
                <a:lnTo>
                  <a:pt x="263231" y="1319"/>
                </a:lnTo>
                <a:lnTo>
                  <a:pt x="28106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4540" y="1981200"/>
            <a:ext cx="7614919" cy="3526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  <a:tabLst>
                <a:tab pos="355600" algn="l"/>
              </a:tabLst>
            </a:pPr>
            <a:r>
              <a:rPr sz="2250" spc="-20" dirty="0">
                <a:solidFill>
                  <a:srgbClr val="FF9900"/>
                </a:solidFill>
                <a:latin typeface="Wingdings"/>
                <a:cs typeface="Wingdings"/>
              </a:rPr>
              <a:t></a:t>
            </a:r>
            <a:r>
              <a:rPr sz="2250" spc="-20" dirty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3200" spc="15" dirty="0">
                <a:solidFill>
                  <a:srgbClr val="277727"/>
                </a:solidFill>
                <a:latin typeface="Adobe 黑体 Std R"/>
                <a:cs typeface="Adobe 黑体 Std R"/>
              </a:rPr>
              <a:t>对下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列两种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情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况，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求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采</a:t>
            </a:r>
            <a:r>
              <a:rPr sz="3200" spc="40" dirty="0">
                <a:solidFill>
                  <a:srgbClr val="277727"/>
                </a:solidFill>
                <a:latin typeface="Adobe 黑体 Std R"/>
                <a:cs typeface="Adobe 黑体 Std R"/>
              </a:rPr>
              <a:t>用</a:t>
            </a:r>
            <a:r>
              <a:rPr sz="3200" b="1" spc="-15" dirty="0">
                <a:solidFill>
                  <a:srgbClr val="277727"/>
                </a:solidFill>
                <a:latin typeface="Times New Roman"/>
                <a:cs typeface="Times New Roman"/>
              </a:rPr>
              <a:t>F</a:t>
            </a:r>
            <a:r>
              <a:rPr sz="3200" b="1" spc="0" dirty="0">
                <a:solidFill>
                  <a:srgbClr val="277727"/>
                </a:solidFill>
                <a:latin typeface="Times New Roman"/>
                <a:cs typeface="Times New Roman"/>
              </a:rPr>
              <a:t>ishe</a:t>
            </a:r>
            <a:r>
              <a:rPr sz="3200" b="1" spc="5" dirty="0">
                <a:solidFill>
                  <a:srgbClr val="277727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判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别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准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则 </a:t>
            </a:r>
            <a:r>
              <a:rPr sz="3200" spc="15" dirty="0">
                <a:solidFill>
                  <a:srgbClr val="277727"/>
                </a:solidFill>
                <a:latin typeface="Adobe 黑体 Std R"/>
                <a:cs typeface="Adobe 黑体 Std R"/>
              </a:rPr>
              <a:t>时的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投影向</a:t>
            </a:r>
            <a:r>
              <a:rPr sz="3200" spc="15" dirty="0">
                <a:solidFill>
                  <a:srgbClr val="277727"/>
                </a:solidFill>
                <a:latin typeface="Adobe 黑体 Std R"/>
                <a:cs typeface="Adobe 黑体 Std R"/>
              </a:rPr>
              <a:t>量</a:t>
            </a:r>
            <a:r>
              <a:rPr sz="3200" b="1" i="1" spc="-5" dirty="0">
                <a:solidFill>
                  <a:srgbClr val="277727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和分类界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面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，并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作</a:t>
            </a:r>
            <a:r>
              <a:rPr sz="3200" spc="5" dirty="0">
                <a:solidFill>
                  <a:srgbClr val="277727"/>
                </a:solidFill>
                <a:latin typeface="Adobe 黑体 Std R"/>
                <a:cs typeface="Adobe 黑体 Std R"/>
              </a:rPr>
              <a:t>图</a:t>
            </a:r>
            <a:r>
              <a:rPr sz="3200" spc="0" dirty="0">
                <a:solidFill>
                  <a:srgbClr val="277727"/>
                </a:solidFill>
                <a:latin typeface="Adobe 黑体 Std R"/>
                <a:cs typeface="Adobe 黑体 Std R"/>
              </a:rPr>
              <a:t>。</a:t>
            </a:r>
            <a:endParaRPr sz="3200" dirty="0">
              <a:latin typeface="Adobe 黑体 Std R"/>
              <a:cs typeface="Adobe 黑体 Std R"/>
            </a:endParaRPr>
          </a:p>
          <a:p>
            <a:pPr marL="93535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4725" spc="-457" baseline="-7054" dirty="0">
                <a:latin typeface="Symbol"/>
                <a:cs typeface="Symbol"/>
              </a:rPr>
              <a:t>     </a:t>
            </a:r>
            <a:r>
              <a:rPr sz="4725" spc="-457" baseline="-7054" dirty="0">
                <a:latin typeface="Symbol"/>
                <a:cs typeface="Symbol"/>
              </a:rPr>
              <a:t></a:t>
            </a:r>
            <a:r>
              <a:rPr sz="3000" spc="-135" baseline="-18055" dirty="0">
                <a:latin typeface="Times New Roman"/>
                <a:cs typeface="Times New Roman"/>
              </a:rPr>
              <a:t>1</a:t>
            </a:r>
            <a:r>
              <a:rPr sz="3000" spc="-112" baseline="-18055" dirty="0">
                <a:latin typeface="Times New Roman"/>
                <a:cs typeface="Times New Roman"/>
              </a:rPr>
              <a:t> </a:t>
            </a:r>
            <a:r>
              <a:rPr sz="3000" spc="-150" dirty="0">
                <a:latin typeface="Symbol"/>
                <a:cs typeface="Symbol"/>
              </a:rPr>
              <a:t>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950" spc="-1025" dirty="0">
                <a:latin typeface="Symbol"/>
                <a:cs typeface="Symbol"/>
              </a:rPr>
              <a:t></a:t>
            </a:r>
            <a:r>
              <a:rPr lang="en-US" sz="3950" spc="-1025" dirty="0">
                <a:latin typeface="Symbol"/>
                <a:cs typeface="Symbol"/>
              </a:rPr>
              <a:t>     </a:t>
            </a:r>
            <a:r>
              <a:rPr sz="3950" spc="-509" dirty="0">
                <a:latin typeface="Symbol"/>
                <a:cs typeface="Symbol"/>
              </a:rPr>
              <a:t></a:t>
            </a:r>
            <a:r>
              <a:rPr sz="3000" spc="-245" dirty="0">
                <a:latin typeface="Times New Roman"/>
                <a:cs typeface="Times New Roman"/>
              </a:rPr>
              <a:t>2</a:t>
            </a:r>
            <a:r>
              <a:rPr sz="3000" spc="-105" dirty="0">
                <a:latin typeface="Times New Roman"/>
                <a:cs typeface="Times New Roman"/>
              </a:rPr>
              <a:t>,</a:t>
            </a:r>
            <a:r>
              <a:rPr sz="3000" spc="-125" dirty="0">
                <a:latin typeface="Times New Roman"/>
                <a:cs typeface="Times New Roman"/>
              </a:rPr>
              <a:t>0</a:t>
            </a:r>
            <a:r>
              <a:rPr sz="3950" spc="-685" dirty="0">
                <a:latin typeface="Symbol"/>
                <a:cs typeface="Symbol"/>
              </a:rPr>
              <a:t></a:t>
            </a:r>
            <a:r>
              <a:rPr lang="en-US" sz="3950" spc="-685" dirty="0">
                <a:latin typeface="Symbol"/>
                <a:cs typeface="Symbol"/>
              </a:rPr>
              <a:t>  </a:t>
            </a:r>
            <a:r>
              <a:rPr sz="3000" spc="170" dirty="0">
                <a:latin typeface="Times New Roman"/>
                <a:cs typeface="Times New Roman"/>
              </a:rPr>
              <a:t>,</a:t>
            </a:r>
            <a:r>
              <a:rPr sz="3950" spc="-515" dirty="0">
                <a:latin typeface="Symbol"/>
                <a:cs typeface="Symbol"/>
              </a:rPr>
              <a:t></a:t>
            </a:r>
            <a:r>
              <a:rPr sz="3000" spc="-245" dirty="0">
                <a:latin typeface="Times New Roman"/>
                <a:cs typeface="Times New Roman"/>
              </a:rPr>
              <a:t>2</a:t>
            </a:r>
            <a:r>
              <a:rPr sz="3000" spc="-60" dirty="0">
                <a:latin typeface="Times New Roman"/>
                <a:cs typeface="Times New Roman"/>
              </a:rPr>
              <a:t>,</a:t>
            </a:r>
            <a:r>
              <a:rPr sz="3000" spc="-125" dirty="0">
                <a:latin typeface="Times New Roman"/>
                <a:cs typeface="Times New Roman"/>
              </a:rPr>
              <a:t>2</a:t>
            </a:r>
            <a:r>
              <a:rPr sz="3950" spc="-685" dirty="0">
                <a:latin typeface="Symbol"/>
                <a:cs typeface="Symbol"/>
              </a:rPr>
              <a:t></a:t>
            </a:r>
            <a:r>
              <a:rPr lang="en-US" sz="3950" spc="-685" dirty="0">
                <a:latin typeface="Symbol"/>
                <a:cs typeface="Symbol"/>
              </a:rPr>
              <a:t>  </a:t>
            </a:r>
            <a:r>
              <a:rPr sz="3000" spc="170" dirty="0">
                <a:latin typeface="Times New Roman"/>
                <a:cs typeface="Times New Roman"/>
              </a:rPr>
              <a:t>,</a:t>
            </a:r>
            <a:r>
              <a:rPr sz="3950" spc="-515" dirty="0">
                <a:latin typeface="Symbol"/>
                <a:cs typeface="Symbol"/>
              </a:rPr>
              <a:t></a:t>
            </a:r>
            <a:r>
              <a:rPr sz="3000" spc="-245" dirty="0">
                <a:latin typeface="Times New Roman"/>
                <a:cs typeface="Times New Roman"/>
              </a:rPr>
              <a:t>2</a:t>
            </a:r>
            <a:r>
              <a:rPr sz="3000" spc="-60" dirty="0">
                <a:latin typeface="Times New Roman"/>
                <a:cs typeface="Times New Roman"/>
              </a:rPr>
              <a:t>,</a:t>
            </a:r>
            <a:r>
              <a:rPr sz="3000" spc="-120" dirty="0">
                <a:latin typeface="Times New Roman"/>
                <a:cs typeface="Times New Roman"/>
              </a:rPr>
              <a:t>4</a:t>
            </a:r>
            <a:r>
              <a:rPr sz="3950" spc="-695" dirty="0">
                <a:latin typeface="Symbol"/>
                <a:cs typeface="Symbol"/>
              </a:rPr>
              <a:t></a:t>
            </a:r>
            <a:r>
              <a:rPr lang="en-US" sz="3950" spc="-695" dirty="0">
                <a:latin typeface="Symbol"/>
                <a:cs typeface="Symbol"/>
              </a:rPr>
              <a:t> </a:t>
            </a:r>
            <a:r>
              <a:rPr sz="3000" spc="170" dirty="0">
                <a:latin typeface="Times New Roman"/>
                <a:cs typeface="Times New Roman"/>
              </a:rPr>
              <a:t>,</a:t>
            </a:r>
            <a:r>
              <a:rPr sz="3950" spc="-595" dirty="0">
                <a:latin typeface="Symbol"/>
                <a:cs typeface="Symbol"/>
              </a:rPr>
              <a:t></a:t>
            </a:r>
            <a:r>
              <a:rPr sz="3000" spc="-325" dirty="0">
                <a:latin typeface="Times New Roman"/>
                <a:cs typeface="Times New Roman"/>
              </a:rPr>
              <a:t>3</a:t>
            </a:r>
            <a:r>
              <a:rPr sz="3000" spc="-140" dirty="0">
                <a:latin typeface="Times New Roman"/>
                <a:cs typeface="Times New Roman"/>
              </a:rPr>
              <a:t>,</a:t>
            </a:r>
            <a:r>
              <a:rPr sz="3000" spc="-210" dirty="0">
                <a:latin typeface="Times New Roman"/>
                <a:cs typeface="Times New Roman"/>
              </a:rPr>
              <a:t>3</a:t>
            </a:r>
            <a:r>
              <a:rPr sz="3950" spc="-750" dirty="0">
                <a:latin typeface="Symbol"/>
                <a:cs typeface="Symbol"/>
              </a:rPr>
              <a:t></a:t>
            </a:r>
            <a:r>
              <a:rPr sz="3950" spc="-610" dirty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  <a:p>
            <a:pPr marL="935355" indent="0">
              <a:lnSpc>
                <a:spcPct val="100000"/>
              </a:lnSpc>
              <a:buNone/>
            </a:pPr>
            <a:r>
              <a:rPr lang="en-US" sz="4725" spc="-179" baseline="-7054" dirty="0">
                <a:latin typeface="Symbol"/>
                <a:cs typeface="Symbol"/>
              </a:rPr>
              <a:t>    </a:t>
            </a:r>
            <a:r>
              <a:rPr sz="4725" spc="-179" baseline="-7054" dirty="0">
                <a:latin typeface="Symbol"/>
                <a:cs typeface="Symbol"/>
              </a:rPr>
              <a:t></a:t>
            </a:r>
            <a:r>
              <a:rPr sz="3000" spc="-135" baseline="-18055" dirty="0">
                <a:latin typeface="Times New Roman"/>
                <a:cs typeface="Times New Roman"/>
              </a:rPr>
              <a:t>2</a:t>
            </a:r>
            <a:r>
              <a:rPr sz="3000" spc="97" baseline="-18055" dirty="0">
                <a:latin typeface="Times New Roman"/>
                <a:cs typeface="Times New Roman"/>
              </a:rPr>
              <a:t> </a:t>
            </a:r>
            <a:r>
              <a:rPr sz="3000" spc="-150" dirty="0">
                <a:latin typeface="Symbol"/>
                <a:cs typeface="Symbol"/>
              </a:rPr>
              <a:t></a:t>
            </a:r>
            <a:r>
              <a:rPr sz="3000" spc="-360" dirty="0">
                <a:latin typeface="Times New Roman"/>
                <a:cs typeface="Times New Roman"/>
              </a:rPr>
              <a:t> </a:t>
            </a:r>
            <a:r>
              <a:rPr sz="3950" spc="-1025" dirty="0">
                <a:latin typeface="Symbol"/>
                <a:cs typeface="Symbol"/>
              </a:rPr>
              <a:t></a:t>
            </a:r>
            <a:r>
              <a:rPr sz="3950" spc="-555" dirty="0">
                <a:latin typeface="Symbol"/>
                <a:cs typeface="Symbol"/>
              </a:rPr>
              <a:t></a:t>
            </a:r>
            <a:r>
              <a:rPr sz="3000" spc="-245" dirty="0">
                <a:latin typeface="Times New Roman"/>
                <a:cs typeface="Times New Roman"/>
              </a:rPr>
              <a:t>0</a:t>
            </a:r>
            <a:r>
              <a:rPr sz="3000" spc="-150" dirty="0">
                <a:latin typeface="Times New Roman"/>
                <a:cs typeface="Times New Roman"/>
              </a:rPr>
              <a:t>,</a:t>
            </a:r>
            <a:r>
              <a:rPr sz="3000" spc="-210" dirty="0">
                <a:latin typeface="Times New Roman"/>
                <a:cs typeface="Times New Roman"/>
              </a:rPr>
              <a:t>3</a:t>
            </a:r>
            <a:r>
              <a:rPr sz="3950" spc="-690" dirty="0">
                <a:latin typeface="Symbol"/>
                <a:cs typeface="Symbol"/>
              </a:rPr>
              <a:t></a:t>
            </a:r>
            <a:r>
              <a:rPr lang="en-US" sz="3950" spc="-690" dirty="0">
                <a:latin typeface="Symbol"/>
                <a:cs typeface="Symbol"/>
              </a:rPr>
              <a:t> </a:t>
            </a:r>
            <a:r>
              <a:rPr sz="3000" spc="170" dirty="0">
                <a:latin typeface="Times New Roman"/>
                <a:cs typeface="Times New Roman"/>
              </a:rPr>
              <a:t>,</a:t>
            </a:r>
            <a:r>
              <a:rPr sz="3950" spc="-515" dirty="0">
                <a:latin typeface="Symbol"/>
                <a:cs typeface="Symbol"/>
              </a:rPr>
              <a:t></a:t>
            </a:r>
            <a:r>
              <a:rPr sz="3000" spc="-150" dirty="0">
                <a:latin typeface="Symbol"/>
                <a:cs typeface="Symbol"/>
              </a:rPr>
              <a:t></a:t>
            </a:r>
            <a:r>
              <a:rPr sz="3000" spc="-385" dirty="0">
                <a:latin typeface="Times New Roman"/>
                <a:cs typeface="Times New Roman"/>
              </a:rPr>
              <a:t> </a:t>
            </a:r>
            <a:r>
              <a:rPr sz="3000" spc="-250" dirty="0">
                <a:latin typeface="Times New Roman"/>
                <a:cs typeface="Times New Roman"/>
              </a:rPr>
              <a:t>2</a:t>
            </a:r>
            <a:r>
              <a:rPr sz="3000" spc="-65" dirty="0">
                <a:latin typeface="Times New Roman"/>
                <a:cs typeface="Times New Roman"/>
              </a:rPr>
              <a:t>,</a:t>
            </a:r>
            <a:r>
              <a:rPr sz="3000" spc="-120" dirty="0">
                <a:latin typeface="Times New Roman"/>
                <a:cs typeface="Times New Roman"/>
              </a:rPr>
              <a:t>2</a:t>
            </a:r>
            <a:r>
              <a:rPr sz="3950" spc="-690" dirty="0">
                <a:latin typeface="Symbol"/>
                <a:cs typeface="Symbol"/>
              </a:rPr>
              <a:t></a:t>
            </a:r>
            <a:r>
              <a:rPr lang="en-US" sz="3950" spc="-690" dirty="0">
                <a:latin typeface="Symbol"/>
                <a:cs typeface="Symbol"/>
              </a:rPr>
              <a:t>  </a:t>
            </a:r>
            <a:r>
              <a:rPr sz="3000" spc="170" dirty="0">
                <a:latin typeface="Times New Roman"/>
                <a:cs typeface="Times New Roman"/>
              </a:rPr>
              <a:t>,</a:t>
            </a:r>
            <a:r>
              <a:rPr sz="3950" spc="-520" dirty="0">
                <a:latin typeface="Symbol"/>
                <a:cs typeface="Symbol"/>
              </a:rPr>
              <a:t></a:t>
            </a:r>
            <a:r>
              <a:rPr sz="3000" spc="-70" dirty="0">
                <a:latin typeface="Symbol"/>
                <a:cs typeface="Symbol"/>
              </a:rPr>
              <a:t></a:t>
            </a:r>
            <a:r>
              <a:rPr sz="3000" spc="-450" dirty="0">
                <a:latin typeface="Times New Roman"/>
                <a:cs typeface="Times New Roman"/>
              </a:rPr>
              <a:t>1</a:t>
            </a:r>
            <a:r>
              <a:rPr sz="3000" spc="-65" dirty="0">
                <a:latin typeface="Times New Roman"/>
                <a:cs typeface="Times New Roman"/>
              </a:rPr>
              <a:t>,</a:t>
            </a:r>
            <a:r>
              <a:rPr sz="3000" spc="-235" dirty="0">
                <a:latin typeface="Symbol"/>
                <a:cs typeface="Symbol"/>
              </a:rPr>
              <a:t></a:t>
            </a:r>
            <a:r>
              <a:rPr sz="3000" spc="-325" dirty="0">
                <a:latin typeface="Times New Roman"/>
                <a:cs typeface="Times New Roman"/>
              </a:rPr>
              <a:t>1</a:t>
            </a:r>
            <a:r>
              <a:rPr sz="3950" spc="-690" dirty="0">
                <a:latin typeface="Symbol"/>
                <a:cs typeface="Symbol"/>
              </a:rPr>
              <a:t></a:t>
            </a:r>
            <a:r>
              <a:rPr lang="en-US" sz="3950" spc="-690" dirty="0">
                <a:latin typeface="Symbol"/>
                <a:cs typeface="Symbol"/>
              </a:rPr>
              <a:t>  </a:t>
            </a:r>
            <a:r>
              <a:rPr sz="3000" spc="170" dirty="0">
                <a:latin typeface="Times New Roman"/>
                <a:cs typeface="Times New Roman"/>
              </a:rPr>
              <a:t>,</a:t>
            </a:r>
            <a:r>
              <a:rPr sz="3950" spc="-800" dirty="0">
                <a:latin typeface="Symbol"/>
                <a:cs typeface="Symbol"/>
              </a:rPr>
              <a:t></a:t>
            </a:r>
            <a:r>
              <a:rPr sz="3000" spc="-450" dirty="0">
                <a:latin typeface="Times New Roman"/>
                <a:cs typeface="Times New Roman"/>
              </a:rPr>
              <a:t>1</a:t>
            </a:r>
            <a:r>
              <a:rPr sz="3000" spc="-65" dirty="0">
                <a:latin typeface="Times New Roman"/>
                <a:cs typeface="Times New Roman"/>
              </a:rPr>
              <a:t>,</a:t>
            </a:r>
            <a:r>
              <a:rPr sz="3000" spc="-235" dirty="0">
                <a:latin typeface="Symbol"/>
                <a:cs typeface="Symbol"/>
              </a:rPr>
              <a:t></a:t>
            </a:r>
            <a:r>
              <a:rPr sz="3000" spc="-125" dirty="0">
                <a:latin typeface="Times New Roman"/>
                <a:cs typeface="Times New Roman"/>
              </a:rPr>
              <a:t>2</a:t>
            </a:r>
            <a:r>
              <a:rPr sz="3950" spc="-690" dirty="0">
                <a:latin typeface="Symbol"/>
                <a:cs typeface="Symbol"/>
              </a:rPr>
              <a:t></a:t>
            </a:r>
            <a:r>
              <a:rPr lang="en-US" sz="3950" spc="-690" dirty="0">
                <a:latin typeface="Symbol"/>
                <a:cs typeface="Symbol"/>
              </a:rPr>
              <a:t>  </a:t>
            </a:r>
            <a:r>
              <a:rPr sz="3000" spc="175" dirty="0">
                <a:latin typeface="Times New Roman"/>
                <a:cs typeface="Times New Roman"/>
              </a:rPr>
              <a:t>,</a:t>
            </a:r>
            <a:r>
              <a:rPr sz="3000" spc="-150" dirty="0">
                <a:latin typeface="Times New Roman"/>
                <a:cs typeface="Times New Roman"/>
              </a:rPr>
              <a:t>(</a:t>
            </a:r>
            <a:r>
              <a:rPr sz="3000" spc="-325" dirty="0">
                <a:latin typeface="Times New Roman"/>
                <a:cs typeface="Times New Roman"/>
              </a:rPr>
              <a:t>3</a:t>
            </a:r>
            <a:r>
              <a:rPr sz="3000" spc="-65" dirty="0">
                <a:latin typeface="Times New Roman"/>
                <a:cs typeface="Times New Roman"/>
              </a:rPr>
              <a:t>,</a:t>
            </a:r>
            <a:r>
              <a:rPr sz="3000" spc="-229" dirty="0">
                <a:latin typeface="Symbol"/>
                <a:cs typeface="Symbol"/>
              </a:rPr>
              <a:t></a:t>
            </a:r>
            <a:r>
              <a:rPr sz="3000" spc="-415" dirty="0">
                <a:latin typeface="Times New Roman"/>
                <a:cs typeface="Times New Roman"/>
              </a:rPr>
              <a:t>1</a:t>
            </a:r>
            <a:r>
              <a:rPr sz="3000" spc="-215" dirty="0">
                <a:latin typeface="Times New Roman"/>
                <a:cs typeface="Times New Roman"/>
              </a:rPr>
              <a:t>)</a:t>
            </a:r>
            <a:r>
              <a:rPr sz="3950" spc="-610" dirty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 dirty="0"/>
          </a:p>
          <a:p>
            <a:pPr marL="861695" indent="0">
              <a:lnSpc>
                <a:spcPct val="100000"/>
              </a:lnSpc>
              <a:buNone/>
            </a:pPr>
            <a:r>
              <a:rPr lang="en-US" sz="4725" spc="-202" baseline="-7054" dirty="0">
                <a:latin typeface="Symbol"/>
                <a:cs typeface="Symbol"/>
              </a:rPr>
              <a:t>     </a:t>
            </a:r>
            <a:r>
              <a:rPr sz="4725" spc="-202" baseline="-7054" dirty="0">
                <a:latin typeface="Symbol"/>
                <a:cs typeface="Symbol"/>
              </a:rPr>
              <a:t></a:t>
            </a:r>
            <a:r>
              <a:rPr sz="3000" spc="-15" baseline="-18055" dirty="0">
                <a:latin typeface="Times New Roman"/>
                <a:cs typeface="Times New Roman"/>
              </a:rPr>
              <a:t>1</a:t>
            </a:r>
            <a:r>
              <a:rPr sz="3000" spc="-52" baseline="-1805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950" spc="-950" dirty="0">
                <a:latin typeface="Symbol"/>
                <a:cs typeface="Symbol"/>
              </a:rPr>
              <a:t></a:t>
            </a:r>
            <a:r>
              <a:rPr sz="3950" spc="-745" dirty="0">
                <a:latin typeface="Symbol"/>
                <a:cs typeface="Symbol"/>
              </a:rPr>
              <a:t></a:t>
            </a:r>
            <a:r>
              <a:rPr sz="3000" spc="-360" dirty="0">
                <a:latin typeface="Times New Roman"/>
                <a:cs typeface="Times New Roman"/>
              </a:rPr>
              <a:t>1</a:t>
            </a:r>
            <a:r>
              <a:rPr sz="3000" spc="-320" dirty="0">
                <a:latin typeface="Times New Roman"/>
                <a:cs typeface="Times New Roman"/>
              </a:rPr>
              <a:t>,</a:t>
            </a:r>
            <a:r>
              <a:rPr sz="3000" spc="-225" dirty="0">
                <a:latin typeface="Times New Roman"/>
                <a:cs typeface="Times New Roman"/>
              </a:rPr>
              <a:t>1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950" spc="-445" dirty="0">
                <a:latin typeface="Symbol"/>
                <a:cs typeface="Symbol"/>
              </a:rPr>
              <a:t></a:t>
            </a:r>
            <a:r>
              <a:rPr sz="3000" spc="-135" dirty="0">
                <a:latin typeface="Times New Roman"/>
                <a:cs typeface="Times New Roman"/>
              </a:rPr>
              <a:t>2</a:t>
            </a:r>
            <a:r>
              <a:rPr sz="3000" spc="-50" dirty="0">
                <a:latin typeface="Times New Roman"/>
                <a:cs typeface="Times New Roman"/>
              </a:rPr>
              <a:t>,</a:t>
            </a:r>
            <a:r>
              <a:rPr sz="3000" spc="0" dirty="0">
                <a:latin typeface="Times New Roman"/>
                <a:cs typeface="Times New Roman"/>
              </a:rPr>
              <a:t>0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4" dirty="0">
                <a:latin typeface="Times New Roman"/>
                <a:cs typeface="Times New Roman"/>
              </a:rPr>
              <a:t> </a:t>
            </a:r>
            <a:r>
              <a:rPr sz="3950" spc="-440" dirty="0">
                <a:latin typeface="Symbol"/>
                <a:cs typeface="Symbol"/>
              </a:rPr>
              <a:t></a:t>
            </a:r>
            <a:r>
              <a:rPr sz="3000" spc="-135" dirty="0">
                <a:latin typeface="Times New Roman"/>
                <a:cs typeface="Times New Roman"/>
              </a:rPr>
              <a:t>2</a:t>
            </a:r>
            <a:r>
              <a:rPr sz="3000" spc="-315" dirty="0">
                <a:latin typeface="Times New Roman"/>
                <a:cs typeface="Times New Roman"/>
              </a:rPr>
              <a:t>,</a:t>
            </a:r>
            <a:r>
              <a:rPr sz="3000" spc="-229" dirty="0">
                <a:latin typeface="Times New Roman"/>
                <a:cs typeface="Times New Roman"/>
              </a:rPr>
              <a:t>1</a:t>
            </a:r>
            <a:r>
              <a:rPr sz="3950" spc="-630" dirty="0">
                <a:latin typeface="Symbol"/>
                <a:cs typeface="Symbol"/>
              </a:rPr>
              <a:t></a:t>
            </a:r>
            <a:r>
              <a:rPr lang="en-US" sz="3950" spc="-630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4" dirty="0">
                <a:latin typeface="Times New Roman"/>
                <a:cs typeface="Times New Roman"/>
              </a:rPr>
              <a:t> </a:t>
            </a:r>
            <a:r>
              <a:rPr sz="3950" spc="-490" dirty="0">
                <a:latin typeface="Symbol"/>
                <a:cs typeface="Symbol"/>
              </a:rPr>
              <a:t></a:t>
            </a:r>
            <a:r>
              <a:rPr sz="3000" spc="-135" dirty="0">
                <a:latin typeface="Times New Roman"/>
                <a:cs typeface="Times New Roman"/>
              </a:rPr>
              <a:t>0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spc="0" dirty="0">
                <a:latin typeface="Times New Roman"/>
                <a:cs typeface="Times New Roman"/>
              </a:rPr>
              <a:t>2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950" spc="-755" dirty="0">
                <a:latin typeface="Symbol"/>
                <a:cs typeface="Symbol"/>
              </a:rPr>
              <a:t></a:t>
            </a:r>
            <a:r>
              <a:rPr sz="3000" spc="-360" dirty="0">
                <a:latin typeface="Times New Roman"/>
                <a:cs typeface="Times New Roman"/>
              </a:rPr>
              <a:t>1</a:t>
            </a:r>
            <a:r>
              <a:rPr sz="3000" spc="-95" dirty="0">
                <a:latin typeface="Times New Roman"/>
                <a:cs typeface="Times New Roman"/>
              </a:rPr>
              <a:t>,3</a:t>
            </a:r>
            <a:r>
              <a:rPr sz="3950" spc="-700" dirty="0">
                <a:latin typeface="Symbol"/>
                <a:cs typeface="Symbol"/>
              </a:rPr>
              <a:t></a:t>
            </a:r>
            <a:r>
              <a:rPr sz="3950" spc="-495" dirty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  <a:p>
            <a:pPr marL="889000" indent="0">
              <a:lnSpc>
                <a:spcPct val="100000"/>
              </a:lnSpc>
              <a:buNone/>
            </a:pPr>
            <a:r>
              <a:rPr lang="en-US" sz="4725" spc="104" baseline="-7054" dirty="0">
                <a:latin typeface="Symbol"/>
                <a:cs typeface="Symbol"/>
              </a:rPr>
              <a:t>    </a:t>
            </a:r>
            <a:r>
              <a:rPr sz="4725" spc="104" baseline="-7054" dirty="0">
                <a:latin typeface="Symbol"/>
                <a:cs typeface="Symbol"/>
              </a:rPr>
              <a:t></a:t>
            </a:r>
            <a:r>
              <a:rPr sz="3000" spc="0" baseline="-18055" dirty="0">
                <a:latin typeface="Times New Roman"/>
                <a:cs typeface="Times New Roman"/>
              </a:rPr>
              <a:t>2</a:t>
            </a:r>
            <a:r>
              <a:rPr sz="3000" spc="172" baseline="-1805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950" spc="-950" dirty="0">
                <a:latin typeface="Symbol"/>
                <a:cs typeface="Symbol"/>
              </a:rPr>
              <a:t></a:t>
            </a:r>
            <a:r>
              <a:rPr sz="3950" spc="-440" dirty="0">
                <a:latin typeface="Symbol"/>
                <a:cs typeface="Symbol"/>
              </a:rPr>
              <a:t></a:t>
            </a:r>
            <a:r>
              <a:rPr sz="3000" spc="65" dirty="0">
                <a:latin typeface="Symbol"/>
                <a:cs typeface="Symbol"/>
              </a:rPr>
              <a:t></a:t>
            </a:r>
            <a:r>
              <a:rPr sz="3000" spc="-360" dirty="0">
                <a:latin typeface="Times New Roman"/>
                <a:cs typeface="Times New Roman"/>
              </a:rPr>
              <a:t>1</a:t>
            </a:r>
            <a:r>
              <a:rPr sz="3000" spc="-5" dirty="0">
                <a:latin typeface="Times New Roman"/>
                <a:cs typeface="Times New Roman"/>
              </a:rPr>
              <a:t>,2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4" dirty="0">
                <a:latin typeface="Times New Roman"/>
                <a:cs typeface="Times New Roman"/>
              </a:rPr>
              <a:t> </a:t>
            </a:r>
            <a:r>
              <a:rPr sz="3950" spc="-490" dirty="0">
                <a:latin typeface="Symbol"/>
                <a:cs typeface="Symbol"/>
              </a:rPr>
              <a:t></a:t>
            </a:r>
            <a:r>
              <a:rPr sz="3000" spc="-135" dirty="0">
                <a:latin typeface="Times New Roman"/>
                <a:cs typeface="Times New Roman"/>
              </a:rPr>
              <a:t>0</a:t>
            </a:r>
            <a:r>
              <a:rPr sz="3000" spc="-55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0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950" spc="-445" dirty="0">
                <a:latin typeface="Symbol"/>
                <a:cs typeface="Symbol"/>
              </a:rPr>
              <a:t></a:t>
            </a:r>
            <a:r>
              <a:rPr sz="3000" spc="65" dirty="0">
                <a:latin typeface="Symbol"/>
                <a:cs typeface="Symbol"/>
              </a:rPr>
              <a:t></a:t>
            </a:r>
            <a:r>
              <a:rPr sz="3000" spc="-360" dirty="0">
                <a:latin typeface="Times New Roman"/>
                <a:cs typeface="Times New Roman"/>
              </a:rPr>
              <a:t>1</a:t>
            </a:r>
            <a:r>
              <a:rPr sz="3000" spc="-50" dirty="0">
                <a:latin typeface="Times New Roman"/>
                <a:cs typeface="Times New Roman"/>
              </a:rPr>
              <a:t>,</a:t>
            </a:r>
            <a:r>
              <a:rPr sz="3000" spc="-5" dirty="0">
                <a:latin typeface="Times New Roman"/>
                <a:cs typeface="Times New Roman"/>
              </a:rPr>
              <a:t>0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4" dirty="0">
                <a:latin typeface="Times New Roman"/>
                <a:cs typeface="Times New Roman"/>
              </a:rPr>
              <a:t> </a:t>
            </a:r>
            <a:r>
              <a:rPr sz="3950" spc="-440" dirty="0">
                <a:latin typeface="Symbol"/>
                <a:cs typeface="Symbol"/>
              </a:rPr>
              <a:t></a:t>
            </a:r>
            <a:r>
              <a:rPr sz="3000" spc="60" dirty="0">
                <a:latin typeface="Symbol"/>
                <a:cs typeface="Symbol"/>
              </a:rPr>
              <a:t></a:t>
            </a:r>
            <a:r>
              <a:rPr sz="3000" spc="-360" dirty="0">
                <a:latin typeface="Times New Roman"/>
                <a:cs typeface="Times New Roman"/>
              </a:rPr>
              <a:t>1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spc="-110" dirty="0">
                <a:latin typeface="Symbol"/>
                <a:cs typeface="Symbol"/>
              </a:rPr>
              <a:t></a:t>
            </a:r>
            <a:r>
              <a:rPr sz="3000" spc="-225" dirty="0">
                <a:latin typeface="Times New Roman"/>
                <a:cs typeface="Times New Roman"/>
              </a:rPr>
              <a:t>1</a:t>
            </a:r>
            <a:r>
              <a:rPr sz="3950" spc="-635" dirty="0">
                <a:latin typeface="Symbol"/>
                <a:cs typeface="Symbol"/>
              </a:rPr>
              <a:t></a:t>
            </a:r>
            <a:r>
              <a:rPr lang="en-US" sz="3950" spc="-635" dirty="0">
                <a:latin typeface="Symbol"/>
                <a:cs typeface="Symbol"/>
              </a:rPr>
              <a:t>  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4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(</a:t>
            </a:r>
            <a:r>
              <a:rPr sz="3000" spc="-140" dirty="0">
                <a:latin typeface="Times New Roman"/>
                <a:cs typeface="Times New Roman"/>
              </a:rPr>
              <a:t>0</a:t>
            </a:r>
            <a:r>
              <a:rPr sz="3000" spc="-10" dirty="0">
                <a:latin typeface="Times New Roman"/>
                <a:cs typeface="Times New Roman"/>
              </a:rPr>
              <a:t>,</a:t>
            </a:r>
            <a:r>
              <a:rPr sz="3000" spc="-110" dirty="0">
                <a:latin typeface="Symbol"/>
                <a:cs typeface="Symbol"/>
              </a:rPr>
              <a:t></a:t>
            </a:r>
            <a:r>
              <a:rPr sz="3000" spc="-95" dirty="0">
                <a:latin typeface="Times New Roman"/>
                <a:cs typeface="Times New Roman"/>
              </a:rPr>
              <a:t>2</a:t>
            </a:r>
            <a:r>
              <a:rPr sz="3000" spc="-140" dirty="0">
                <a:latin typeface="Times New Roman"/>
                <a:cs typeface="Times New Roman"/>
              </a:rPr>
              <a:t>)</a:t>
            </a:r>
            <a:r>
              <a:rPr sz="3950" spc="-495" dirty="0">
                <a:latin typeface="Symbol"/>
                <a:cs typeface="Symbol"/>
              </a:rPr>
              <a:t></a:t>
            </a:r>
            <a:endParaRPr sz="3950" dirty="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7493" y="4800600"/>
            <a:ext cx="454479" cy="990594"/>
          </a:xfrm>
          <a:custGeom>
            <a:avLst/>
            <a:gdLst/>
            <a:ahLst/>
            <a:cxnLst/>
            <a:rect l="l" t="t" r="r" b="b"/>
            <a:pathLst>
              <a:path w="454479" h="990594">
                <a:moveTo>
                  <a:pt x="454479" y="990594"/>
                </a:moveTo>
                <a:lnTo>
                  <a:pt x="415773" y="989415"/>
                </a:lnTo>
                <a:lnTo>
                  <a:pt x="361823" y="983531"/>
                </a:lnTo>
                <a:lnTo>
                  <a:pt x="314417" y="973288"/>
                </a:lnTo>
                <a:lnTo>
                  <a:pt x="275369" y="959343"/>
                </a:lnTo>
                <a:lnTo>
                  <a:pt x="239441" y="936119"/>
                </a:lnTo>
                <a:lnTo>
                  <a:pt x="225879" y="577844"/>
                </a:lnTo>
                <a:lnTo>
                  <a:pt x="225052" y="570771"/>
                </a:lnTo>
                <a:lnTo>
                  <a:pt x="198113" y="538380"/>
                </a:lnTo>
                <a:lnTo>
                  <a:pt x="153231" y="517487"/>
                </a:lnTo>
                <a:lnTo>
                  <a:pt x="108781" y="505763"/>
                </a:lnTo>
                <a:lnTo>
                  <a:pt x="57099" y="498149"/>
                </a:lnTo>
                <a:lnTo>
                  <a:pt x="0" y="495299"/>
                </a:lnTo>
                <a:lnTo>
                  <a:pt x="19379" y="494994"/>
                </a:lnTo>
                <a:lnTo>
                  <a:pt x="74675" y="490617"/>
                </a:lnTo>
                <a:lnTo>
                  <a:pt x="124202" y="481576"/>
                </a:lnTo>
                <a:lnTo>
                  <a:pt x="166024" y="468547"/>
                </a:lnTo>
                <a:lnTo>
                  <a:pt x="206449" y="446138"/>
                </a:lnTo>
                <a:lnTo>
                  <a:pt x="225879" y="82544"/>
                </a:lnTo>
                <a:lnTo>
                  <a:pt x="226706" y="75471"/>
                </a:lnTo>
                <a:lnTo>
                  <a:pt x="253645" y="43080"/>
                </a:lnTo>
                <a:lnTo>
                  <a:pt x="298527" y="22187"/>
                </a:lnTo>
                <a:lnTo>
                  <a:pt x="342978" y="10463"/>
                </a:lnTo>
                <a:lnTo>
                  <a:pt x="394659" y="2849"/>
                </a:lnTo>
                <a:lnTo>
                  <a:pt x="432236" y="380"/>
                </a:lnTo>
                <a:lnTo>
                  <a:pt x="45175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64540" y="1386713"/>
            <a:ext cx="3275965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  <a:tabLst>
                <a:tab pos="521970" algn="l"/>
              </a:tabLst>
            </a:pPr>
            <a:r>
              <a:rPr sz="3200" b="1" spc="5" dirty="0">
                <a:solidFill>
                  <a:srgbClr val="003399"/>
                </a:solidFill>
                <a:latin typeface="Times New Roman"/>
                <a:cs typeface="Times New Roman"/>
              </a:rPr>
              <a:t>2</a:t>
            </a:r>
            <a:r>
              <a:rPr sz="3200" b="1" spc="0" dirty="0">
                <a:solidFill>
                  <a:srgbClr val="003399"/>
                </a:solidFill>
                <a:latin typeface="Times New Roman"/>
                <a:cs typeface="Times New Roman"/>
              </a:rPr>
              <a:t>.	F</a:t>
            </a:r>
            <a:r>
              <a:rPr sz="3200" b="1" spc="-15" dirty="0">
                <a:solidFill>
                  <a:srgbClr val="003399"/>
                </a:solidFill>
                <a:latin typeface="Times New Roman"/>
                <a:cs typeface="Times New Roman"/>
              </a:rPr>
              <a:t>i</a:t>
            </a:r>
            <a:r>
              <a:rPr sz="3200" b="1" spc="0" dirty="0">
                <a:solidFill>
                  <a:srgbClr val="003399"/>
                </a:solidFill>
                <a:latin typeface="Times New Roman"/>
                <a:cs typeface="Times New Roman"/>
              </a:rPr>
              <a:t>sher</a:t>
            </a:r>
            <a:r>
              <a:rPr sz="3200" spc="15" dirty="0">
                <a:solidFill>
                  <a:srgbClr val="003399"/>
                </a:solidFill>
                <a:latin typeface="Adobe 黑体 Std R"/>
                <a:cs typeface="Adobe 黑体 Std R"/>
              </a:rPr>
              <a:t>判</a:t>
            </a:r>
            <a:r>
              <a:rPr sz="3200" spc="0" dirty="0">
                <a:solidFill>
                  <a:srgbClr val="003399"/>
                </a:solidFill>
                <a:latin typeface="Adobe 黑体 Std R"/>
                <a:cs typeface="Adobe 黑体 Std R"/>
              </a:rPr>
              <a:t>别</a:t>
            </a:r>
            <a:r>
              <a:rPr sz="3200" spc="15" dirty="0">
                <a:solidFill>
                  <a:srgbClr val="003399"/>
                </a:solidFill>
                <a:latin typeface="Adobe 黑体 Std R"/>
                <a:cs typeface="Adobe 黑体 Std R"/>
              </a:rPr>
              <a:t>准</a:t>
            </a:r>
            <a:r>
              <a:rPr sz="3200" spc="0" dirty="0">
                <a:solidFill>
                  <a:srgbClr val="003399"/>
                </a:solidFill>
                <a:latin typeface="Adobe 黑体 Std R"/>
                <a:cs typeface="Adobe 黑体 Std R"/>
              </a:rPr>
              <a:t>则</a:t>
            </a:r>
            <a:endParaRPr sz="3200">
              <a:latin typeface="Adobe 黑体 Std R"/>
              <a:cs typeface="Adobe 黑体 Std R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3F0610A-DDE6-4852-A529-89A6107D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2110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70000"/>
          <a:buFont typeface="Monotype Sorts" pitchFamily="2" charset="2"/>
          <a:buNone/>
          <a:tabLst/>
          <a:defRPr kumimoji="1" sz="3200" b="1" i="0" u="none" strike="noStrike" cap="none" normalizeH="0" baseline="0" smtClean="0">
            <a:ln>
              <a:noFill/>
            </a:ln>
            <a:solidFill>
              <a:srgbClr val="277727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Pct val="70000"/>
          <a:buFont typeface="Monotype Sorts" pitchFamily="2" charset="2"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277727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22529</TotalTime>
  <Words>89</Words>
  <Application>Microsoft Office PowerPoint</Application>
  <PresentationFormat>全屏显示(4:3)</PresentationFormat>
  <Paragraphs>43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Adobe 黑体 Std R</vt:lpstr>
      <vt:lpstr>Monotype Sorts</vt:lpstr>
      <vt:lpstr>黑体</vt:lpstr>
      <vt:lpstr>Arial</vt:lpstr>
      <vt:lpstr>Symbol</vt:lpstr>
      <vt:lpstr>Times New Roman</vt:lpstr>
      <vt:lpstr>Wingdings</vt:lpstr>
      <vt:lpstr>默认设计模板</vt:lpstr>
      <vt:lpstr>Equation</vt:lpstr>
      <vt:lpstr>练习3-3 迭代修正求权向量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Xinggang Lin</dc:creator>
  <cp:lastModifiedBy>ThinkPad</cp:lastModifiedBy>
  <cp:revision>457</cp:revision>
  <cp:lastPrinted>2018-04-13T02:30:47Z</cp:lastPrinted>
  <dcterms:created xsi:type="dcterms:W3CDTF">2003-02-18T16:18:43Z</dcterms:created>
  <dcterms:modified xsi:type="dcterms:W3CDTF">2019-04-19T02:25:46Z</dcterms:modified>
</cp:coreProperties>
</file>