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26" r:id="rId5"/>
    <p:sldId id="327" r:id="rId6"/>
    <p:sldId id="329" r:id="rId7"/>
    <p:sldId id="328" r:id="rId8"/>
    <p:sldId id="296" r:id="rId9"/>
    <p:sldId id="325" r:id="rId10"/>
    <p:sldId id="32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F9FB"/>
    <a:srgbClr val="B2B2B2"/>
    <a:srgbClr val="171D25"/>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68" autoAdjust="0"/>
    <p:restoredTop sz="96362" autoAdjust="0"/>
  </p:normalViewPr>
  <p:slideViewPr>
    <p:cSldViewPr snapToGrid="0">
      <p:cViewPr varScale="1">
        <p:scale>
          <a:sx n="74" d="100"/>
          <a:sy n="74" d="100"/>
        </p:scale>
        <p:origin x="90" y="756"/>
      </p:cViewPr>
      <p:guideLst>
        <p:guide orient="horz" pos="216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F22FE-CCE1-432F-B7AD-6F76D48612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00ACD-FD38-435B-93FE-FF31ECDF37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8EEB7819-16B8-45AB-83B6-5D5E52D32E3A}" type="slidenum">
              <a:rPr lang="zh-CN" altLang="en-US">
                <a:ea typeface="宋体" panose="02010600030101010101" pitchFamily="2" charset="-122"/>
              </a:rPr>
            </a:fld>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8EEB7819-16B8-45AB-83B6-5D5E52D32E3A}" type="slidenum">
              <a:rPr lang="zh-CN" altLang="en-US">
                <a:ea typeface="宋体" panose="02010600030101010101" pitchFamily="2" charset="-122"/>
              </a:rPr>
            </a:fld>
            <a:endParaRPr lang="zh-CN" altLang="en-US">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BC1D77F2-0D1B-49FF-8CFA-87A80BA829DF}" type="slidenum">
              <a:rPr lang="zh-CN" altLang="en-US" smtClean="0">
                <a:latin typeface="Calibri" panose="020F0502020204030204" pitchFamily="34" charset="0"/>
                <a:ea typeface="宋体" panose="02010600030101010101" pitchFamily="2" charset="-122"/>
              </a:rPr>
            </a:fld>
            <a:endParaRPr lang="en-US" altLang="zh-CN" smtClean="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grpSp>
        <p:nvGrpSpPr>
          <p:cNvPr id="6" name="组合 5"/>
          <p:cNvGrpSpPr/>
          <p:nvPr userDrawn="1"/>
        </p:nvGrpSpPr>
        <p:grpSpPr>
          <a:xfrm>
            <a:off x="3096944" y="494226"/>
            <a:ext cx="6185733" cy="6597502"/>
            <a:chOff x="-21007" y="1913418"/>
            <a:chExt cx="5516922" cy="5884169"/>
          </a:xfrm>
        </p:grpSpPr>
        <p:sp>
          <p:nvSpPr>
            <p:cNvPr id="21" name="直角三角形 20"/>
            <p:cNvSpPr/>
            <p:nvPr userDrawn="1"/>
          </p:nvSpPr>
          <p:spPr>
            <a:xfrm rot="17352356">
              <a:off x="1037384" y="7671743"/>
              <a:ext cx="204780" cy="4690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23" name="等腰三角形 22"/>
            <p:cNvSpPr/>
            <p:nvPr userDrawn="1"/>
          </p:nvSpPr>
          <p:spPr>
            <a:xfrm flipV="1">
              <a:off x="411069" y="2590178"/>
              <a:ext cx="4425394" cy="369218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24" name="直角三角形 23"/>
            <p:cNvSpPr/>
            <p:nvPr userDrawn="1"/>
          </p:nvSpPr>
          <p:spPr>
            <a:xfrm rot="20063428">
              <a:off x="-21007" y="4039385"/>
              <a:ext cx="479900" cy="55188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26" name="直角三角形 25"/>
            <p:cNvSpPr/>
            <p:nvPr userDrawn="1"/>
          </p:nvSpPr>
          <p:spPr>
            <a:xfrm rot="7409929">
              <a:off x="1121264" y="5129548"/>
              <a:ext cx="408109" cy="22972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29" name="直角三角形 28"/>
            <p:cNvSpPr/>
            <p:nvPr userDrawn="1"/>
          </p:nvSpPr>
          <p:spPr>
            <a:xfrm rot="17352356">
              <a:off x="1332812" y="6254863"/>
              <a:ext cx="270413" cy="15221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30" name="直角三角形 29"/>
            <p:cNvSpPr/>
            <p:nvPr userDrawn="1"/>
          </p:nvSpPr>
          <p:spPr>
            <a:xfrm rot="11413207">
              <a:off x="4559589" y="5843520"/>
              <a:ext cx="214185" cy="19217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31" name="直角三角形 30"/>
            <p:cNvSpPr/>
            <p:nvPr userDrawn="1"/>
          </p:nvSpPr>
          <p:spPr>
            <a:xfrm rot="18287289">
              <a:off x="3903655" y="5185200"/>
              <a:ext cx="270413" cy="23141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32" name="直角三角形 31"/>
            <p:cNvSpPr/>
            <p:nvPr userDrawn="1"/>
          </p:nvSpPr>
          <p:spPr>
            <a:xfrm rot="16200000">
              <a:off x="5299612" y="2930483"/>
              <a:ext cx="161195" cy="23141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33" name="直角三角形 32"/>
            <p:cNvSpPr/>
            <p:nvPr userDrawn="1"/>
          </p:nvSpPr>
          <p:spPr>
            <a:xfrm rot="16200000">
              <a:off x="4449340" y="2008450"/>
              <a:ext cx="77927" cy="11187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cxnSp>
          <p:nvCxnSpPr>
            <p:cNvPr id="34" name="直接连接符 33"/>
            <p:cNvCxnSpPr/>
            <p:nvPr userDrawn="1"/>
          </p:nvCxnSpPr>
          <p:spPr>
            <a:xfrm flipV="1">
              <a:off x="329213" y="5378913"/>
              <a:ext cx="660762" cy="521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flipV="1">
              <a:off x="306402" y="5582843"/>
              <a:ext cx="1150151" cy="90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flipV="1">
              <a:off x="4024492" y="2258286"/>
              <a:ext cx="660762" cy="521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nvCxnSpPr>
          <p:spPr>
            <a:xfrm flipV="1">
              <a:off x="4598178" y="1913418"/>
              <a:ext cx="897737" cy="74959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KSO_CT2"/>
          <p:cNvSpPr>
            <a:spLocks noGrp="1"/>
          </p:cNvSpPr>
          <p:nvPr userDrawn="1">
            <p:ph type="subTitle" idx="1" hasCustomPrompt="1"/>
          </p:nvPr>
        </p:nvSpPr>
        <p:spPr>
          <a:xfrm>
            <a:off x="4753627" y="3191942"/>
            <a:ext cx="2702321" cy="1298953"/>
          </a:xfrm>
          <a:noFill/>
        </p:spPr>
        <p:txBody>
          <a:bodyPr anchor="t" anchorCtr="0">
            <a:noAutofit/>
          </a:bodyPr>
          <a:lstStyle>
            <a:lvl1pPr marL="0" indent="0" algn="ctr">
              <a:buNone/>
              <a:defRPr sz="2000" baseline="0">
                <a:solidFill>
                  <a:schemeClr val="tx1"/>
                </a:solidFill>
                <a:effectLst/>
                <a:latin typeface="Arial" panose="020B0604020202020204" pitchFamily="34" charset="0"/>
                <a:ea typeface="黑体" panose="02010609060101010101" pitchFamily="49" charset="-122"/>
              </a:defRPr>
            </a:lvl1pPr>
            <a:lvl2pPr marL="108585" indent="0" algn="ctr">
              <a:buNone/>
              <a:defRPr sz="475"/>
            </a:lvl2pPr>
            <a:lvl3pPr marL="217170" indent="0" algn="ctr">
              <a:buNone/>
              <a:defRPr sz="425"/>
            </a:lvl3pPr>
            <a:lvl4pPr marL="325120" indent="0" algn="ctr">
              <a:buNone/>
              <a:defRPr sz="380"/>
            </a:lvl4pPr>
            <a:lvl5pPr marL="433705" indent="0" algn="ctr">
              <a:buNone/>
              <a:defRPr sz="380"/>
            </a:lvl5pPr>
            <a:lvl6pPr marL="542290" indent="0" algn="ctr">
              <a:buNone/>
              <a:defRPr sz="380"/>
            </a:lvl6pPr>
            <a:lvl7pPr marL="650875" indent="0" algn="ctr">
              <a:buNone/>
              <a:defRPr sz="380"/>
            </a:lvl7pPr>
            <a:lvl8pPr marL="759460" indent="0" algn="ctr">
              <a:buNone/>
              <a:defRPr sz="380"/>
            </a:lvl8pPr>
            <a:lvl9pPr marL="867410" indent="0" algn="ctr">
              <a:buNone/>
              <a:defRPr sz="380"/>
            </a:lvl9pPr>
          </a:lstStyle>
          <a:p>
            <a:r>
              <a:rPr lang="zh-CN" altLang="en-US" dirty="0" smtClean="0"/>
              <a:t>单击此处添加您的副标题</a:t>
            </a:r>
            <a:endParaRPr lang="zh-CN" altLang="en-US" dirty="0" smtClean="0"/>
          </a:p>
        </p:txBody>
      </p:sp>
      <p:sp>
        <p:nvSpPr>
          <p:cNvPr id="7" name="KSO_CT1"/>
          <p:cNvSpPr>
            <a:spLocks noGrp="1"/>
          </p:cNvSpPr>
          <p:nvPr userDrawn="1">
            <p:ph type="title" hasCustomPrompt="1"/>
          </p:nvPr>
        </p:nvSpPr>
        <p:spPr>
          <a:xfrm>
            <a:off x="3794610" y="1253029"/>
            <a:ext cx="4602779" cy="1928948"/>
          </a:xfrm>
        </p:spPr>
        <p:txBody>
          <a:bodyPr anchor="b" anchorCtr="0">
            <a:noAutofit/>
          </a:bodyPr>
          <a:lstStyle>
            <a:lvl1pPr algn="ctr">
              <a:defRPr sz="4000" b="1" kern="1000" baseline="0">
                <a:solidFill>
                  <a:schemeClr val="tx1"/>
                </a:solidFill>
                <a:effectLst/>
                <a:latin typeface="Arial" panose="020B0604020202020204" pitchFamily="34" charset="0"/>
                <a:ea typeface="黑体" panose="02010609060101010101" pitchFamily="49" charset="-122"/>
              </a:defRPr>
            </a:lvl1pPr>
          </a:lstStyle>
          <a:p>
            <a:r>
              <a:rPr lang="zh-CN" altLang="en-US" dirty="0" smtClean="0"/>
              <a:t>单击此处添加您的标题文字</a:t>
            </a:r>
            <a:endParaRPr lang="zh-CN" altLang="en-US" dirty="0"/>
          </a:p>
        </p:txBody>
      </p:sp>
      <p:sp>
        <p:nvSpPr>
          <p:cNvPr id="2" name="日期占位符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524000" y="1717589"/>
            <a:ext cx="9829800" cy="445937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712917" y="1977081"/>
            <a:ext cx="6161082" cy="1484852"/>
          </a:xfrm>
        </p:spPr>
        <p:txBody>
          <a:bodyPr anchor="b">
            <a:noAutofit/>
          </a:bodyPr>
          <a:lstStyle>
            <a:lvl1pPr>
              <a:defRPr sz="4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712917" y="3674708"/>
            <a:ext cx="6161082" cy="78572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cxnSp>
        <p:nvCxnSpPr>
          <p:cNvPr id="17" name="Straight Connector 13"/>
          <p:cNvCxnSpPr>
            <a:cxnSpLocks noChangeShapeType="1"/>
          </p:cNvCxnSpPr>
          <p:nvPr userDrawn="1">
            <p:custDataLst>
              <p:tags r:id="rId2"/>
            </p:custDataLst>
          </p:nvPr>
        </p:nvCxnSpPr>
        <p:spPr bwMode="auto">
          <a:xfrm flipH="1">
            <a:off x="1" y="3513908"/>
            <a:ext cx="8976783" cy="0"/>
          </a:xfrm>
          <a:prstGeom prst="line">
            <a:avLst/>
          </a:prstGeom>
          <a:noFill/>
          <a:ln w="25400" cap="sq" algn="ctr">
            <a:solidFill>
              <a:schemeClr val="accent1"/>
            </a:solidFill>
            <a:miter lim="800000"/>
            <a:headEnd type="oval" w="med" len="med"/>
          </a:ln>
          <a:extLst>
            <a:ext uri="{909E8E84-426E-40DD-AFC4-6F175D3DCCD1}">
              <a14:hiddenFill xmlns:a14="http://schemas.microsoft.com/office/drawing/2010/main">
                <a:noFill/>
              </a14:hiddenFill>
            </a:ext>
          </a:extLst>
        </p:spPr>
      </p:cxnSp>
      <p:grpSp>
        <p:nvGrpSpPr>
          <p:cNvPr id="28" name="组合 27"/>
          <p:cNvGrpSpPr/>
          <p:nvPr userDrawn="1"/>
        </p:nvGrpSpPr>
        <p:grpSpPr>
          <a:xfrm>
            <a:off x="8968920" y="1789563"/>
            <a:ext cx="2384880" cy="1965256"/>
            <a:chOff x="3466645" y="3540638"/>
            <a:chExt cx="1745766" cy="1438595"/>
          </a:xfrm>
        </p:grpSpPr>
        <p:sp>
          <p:nvSpPr>
            <p:cNvPr id="18" name="等腰三角形 17"/>
            <p:cNvSpPr/>
            <p:nvPr userDrawn="1">
              <p:custDataLst>
                <p:tags r:id="rId3"/>
              </p:custDataLst>
            </p:nvPr>
          </p:nvSpPr>
          <p:spPr>
            <a:xfrm rot="9233090">
              <a:off x="4180479" y="3799262"/>
              <a:ext cx="153306" cy="132318"/>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sz="1035" kern="0">
                <a:solidFill>
                  <a:srgbClr val="FFC20F"/>
                </a:solidFill>
                <a:latin typeface="Arial" panose="020B0604020202020204" pitchFamily="34" charset="0"/>
                <a:ea typeface="黑体" panose="02010609060101010101" pitchFamily="49" charset="-122"/>
              </a:endParaRPr>
            </a:p>
          </p:txBody>
        </p:sp>
        <p:sp>
          <p:nvSpPr>
            <p:cNvPr id="19" name="等腰三角形 18"/>
            <p:cNvSpPr/>
            <p:nvPr userDrawn="1">
              <p:custDataLst>
                <p:tags r:id="rId4"/>
              </p:custDataLst>
            </p:nvPr>
          </p:nvSpPr>
          <p:spPr>
            <a:xfrm rot="15569576">
              <a:off x="3940334" y="4224565"/>
              <a:ext cx="228134" cy="197108"/>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sz="1035" kern="0">
                <a:solidFill>
                  <a:srgbClr val="FFC20F"/>
                </a:solidFill>
                <a:latin typeface="Arial" panose="020B0604020202020204" pitchFamily="34" charset="0"/>
                <a:ea typeface="黑体" panose="02010609060101010101" pitchFamily="49" charset="-122"/>
              </a:endParaRPr>
            </a:p>
          </p:txBody>
        </p:sp>
        <p:sp>
          <p:nvSpPr>
            <p:cNvPr id="20" name="等腰三角形 19"/>
            <p:cNvSpPr/>
            <p:nvPr userDrawn="1">
              <p:custDataLst>
                <p:tags r:id="rId5"/>
              </p:custDataLst>
            </p:nvPr>
          </p:nvSpPr>
          <p:spPr>
            <a:xfrm rot="21371394">
              <a:off x="3696604" y="3540638"/>
              <a:ext cx="153306" cy="132318"/>
            </a:xfrm>
            <a:prstGeom prst="triangle">
              <a:avLst/>
            </a:prstGeom>
            <a:solidFill>
              <a:schemeClr val="accent1">
                <a:lumMod val="60000"/>
                <a:lumOff val="40000"/>
              </a:schemeClr>
            </a:solidFill>
            <a:ln w="12700" cap="flat" cmpd="sng" algn="ctr">
              <a:noFill/>
              <a:prstDash val="solid"/>
              <a:miter lim="800000"/>
            </a:ln>
            <a:effectLst/>
          </p:spPr>
          <p:txBody>
            <a:bodyPr anchor="ctr"/>
            <a:lstStyle/>
            <a:p>
              <a:pPr algn="ctr">
                <a:defRPr/>
              </a:pPr>
              <a:endParaRPr lang="zh-CN" altLang="en-US" sz="1035" kern="0">
                <a:solidFill>
                  <a:srgbClr val="FFC20F"/>
                </a:solidFill>
                <a:latin typeface="Arial" panose="020B0604020202020204" pitchFamily="34" charset="0"/>
                <a:ea typeface="黑体" panose="02010609060101010101" pitchFamily="49" charset="-122"/>
              </a:endParaRPr>
            </a:p>
          </p:txBody>
        </p:sp>
        <p:sp>
          <p:nvSpPr>
            <p:cNvPr id="21" name="等腰三角形 20"/>
            <p:cNvSpPr/>
            <p:nvPr userDrawn="1">
              <p:custDataLst>
                <p:tags r:id="rId6"/>
              </p:custDataLst>
            </p:nvPr>
          </p:nvSpPr>
          <p:spPr>
            <a:xfrm rot="12912161">
              <a:off x="4463218" y="4430798"/>
              <a:ext cx="542959" cy="469044"/>
            </a:xfrm>
            <a:prstGeom prst="triangle">
              <a:avLst/>
            </a:prstGeom>
            <a:solidFill>
              <a:schemeClr val="accent1"/>
            </a:solidFill>
            <a:ln w="12700" cap="flat" cmpd="sng" algn="ctr">
              <a:noFill/>
              <a:prstDash val="solid"/>
              <a:miter lim="800000"/>
            </a:ln>
            <a:effectLst/>
          </p:spPr>
          <p:txBody>
            <a:bodyPr anchor="ctr"/>
            <a:lstStyle/>
            <a:p>
              <a:pPr algn="ctr">
                <a:defRPr/>
              </a:pPr>
              <a:endParaRPr lang="zh-CN" altLang="en-US" sz="1035" kern="0">
                <a:solidFill>
                  <a:srgbClr val="FFC20F"/>
                </a:solidFill>
                <a:latin typeface="Arial" panose="020B0604020202020204" pitchFamily="34" charset="0"/>
                <a:ea typeface="黑体" panose="02010609060101010101" pitchFamily="49" charset="-122"/>
              </a:endParaRPr>
            </a:p>
          </p:txBody>
        </p:sp>
        <p:sp>
          <p:nvSpPr>
            <p:cNvPr id="22" name="等腰三角形 21"/>
            <p:cNvSpPr/>
            <p:nvPr userDrawn="1">
              <p:custDataLst>
                <p:tags r:id="rId7"/>
              </p:custDataLst>
            </p:nvPr>
          </p:nvSpPr>
          <p:spPr>
            <a:xfrm rot="12912161">
              <a:off x="4387477" y="4396122"/>
              <a:ext cx="676190" cy="583111"/>
            </a:xfrm>
            <a:prstGeom prst="triangle">
              <a:avLst/>
            </a:prstGeom>
            <a:noFill/>
            <a:ln w="12700" cap="flat" cmpd="sng" algn="ctr">
              <a:solidFill>
                <a:schemeClr val="accent1"/>
              </a:solidFill>
              <a:prstDash val="solid"/>
              <a:miter lim="800000"/>
            </a:ln>
            <a:effectLst/>
          </p:spPr>
          <p:txBody>
            <a:bodyPr anchor="ctr"/>
            <a:lstStyle/>
            <a:p>
              <a:pPr algn="ctr">
                <a:defRPr/>
              </a:pPr>
              <a:endParaRPr lang="zh-CN" altLang="en-US" sz="1035" kern="0">
                <a:solidFill>
                  <a:srgbClr val="FFC20F"/>
                </a:solidFill>
                <a:latin typeface="Arial" panose="020B0604020202020204" pitchFamily="34" charset="0"/>
                <a:ea typeface="黑体" panose="02010609060101010101" pitchFamily="49" charset="-122"/>
              </a:endParaRPr>
            </a:p>
          </p:txBody>
        </p:sp>
        <p:sp>
          <p:nvSpPr>
            <p:cNvPr id="23" name="椭圆 22"/>
            <p:cNvSpPr/>
            <p:nvPr userDrawn="1">
              <p:custDataLst>
                <p:tags r:id="rId8"/>
              </p:custDataLst>
            </p:nvPr>
          </p:nvSpPr>
          <p:spPr>
            <a:xfrm rot="9110320">
              <a:off x="5146708" y="4606005"/>
              <a:ext cx="65703" cy="66615"/>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sz="1035" kern="0">
                <a:solidFill>
                  <a:srgbClr val="FFFFFF"/>
                </a:solidFill>
                <a:latin typeface="Arial" panose="020B0604020202020204" pitchFamily="34" charset="0"/>
                <a:ea typeface="黑体" panose="02010609060101010101" pitchFamily="49" charset="-122"/>
              </a:endParaRPr>
            </a:p>
          </p:txBody>
        </p:sp>
        <p:sp>
          <p:nvSpPr>
            <p:cNvPr id="24" name="椭圆 23"/>
            <p:cNvSpPr/>
            <p:nvPr userDrawn="1">
              <p:custDataLst>
                <p:tags r:id="rId9"/>
              </p:custDataLst>
            </p:nvPr>
          </p:nvSpPr>
          <p:spPr>
            <a:xfrm rot="9110320">
              <a:off x="4520708" y="4895279"/>
              <a:ext cx="66615" cy="66615"/>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sz="1035" kern="0">
                <a:solidFill>
                  <a:srgbClr val="FFFFFF"/>
                </a:solidFill>
                <a:latin typeface="Arial" panose="020B0604020202020204" pitchFamily="34" charset="0"/>
                <a:ea typeface="黑体" panose="02010609060101010101" pitchFamily="49" charset="-122"/>
              </a:endParaRPr>
            </a:p>
          </p:txBody>
        </p:sp>
        <p:sp>
          <p:nvSpPr>
            <p:cNvPr id="25" name="椭圆 24"/>
            <p:cNvSpPr/>
            <p:nvPr userDrawn="1">
              <p:custDataLst>
                <p:tags r:id="rId10"/>
              </p:custDataLst>
            </p:nvPr>
          </p:nvSpPr>
          <p:spPr>
            <a:xfrm rot="9110320">
              <a:off x="4588235" y="4226390"/>
              <a:ext cx="65703" cy="66615"/>
            </a:xfrm>
            <a:prstGeom prst="ellipse">
              <a:avLst/>
            </a:prstGeom>
            <a:solidFill>
              <a:schemeClr val="accent1"/>
            </a:solidFill>
            <a:ln w="12700" cap="flat" cmpd="sng" algn="ctr">
              <a:noFill/>
              <a:prstDash val="solid"/>
              <a:miter lim="800000"/>
            </a:ln>
            <a:effectLst/>
          </p:spPr>
          <p:txBody>
            <a:bodyPr anchor="ctr"/>
            <a:lstStyle/>
            <a:p>
              <a:pPr algn="ctr">
                <a:defRPr/>
              </a:pPr>
              <a:endParaRPr lang="zh-CN" altLang="en-US" sz="1035" kern="0">
                <a:solidFill>
                  <a:srgbClr val="FFFFFF"/>
                </a:solidFill>
                <a:latin typeface="Arial" panose="020B0604020202020204" pitchFamily="34" charset="0"/>
                <a:ea typeface="黑体" panose="02010609060101010101" pitchFamily="49" charset="-122"/>
              </a:endParaRPr>
            </a:p>
          </p:txBody>
        </p:sp>
        <p:sp>
          <p:nvSpPr>
            <p:cNvPr id="26" name="等腰三角形 25"/>
            <p:cNvSpPr/>
            <p:nvPr userDrawn="1">
              <p:custDataLst>
                <p:tags r:id="rId11"/>
              </p:custDataLst>
            </p:nvPr>
          </p:nvSpPr>
          <p:spPr>
            <a:xfrm rot="18210217">
              <a:off x="3461626" y="3746415"/>
              <a:ext cx="73003" cy="62965"/>
            </a:xfrm>
            <a:prstGeom prst="triangle">
              <a:avLst/>
            </a:prstGeom>
            <a:solidFill>
              <a:schemeClr val="accent1">
                <a:lumMod val="20000"/>
                <a:lumOff val="80000"/>
              </a:schemeClr>
            </a:solidFill>
            <a:ln w="12700" cap="flat" cmpd="sng" algn="ctr">
              <a:noFill/>
              <a:prstDash val="solid"/>
              <a:miter lim="800000"/>
            </a:ln>
            <a:effectLst/>
          </p:spPr>
          <p:txBody>
            <a:bodyPr anchor="ctr"/>
            <a:lstStyle/>
            <a:p>
              <a:pPr algn="ctr">
                <a:defRPr/>
              </a:pPr>
              <a:endParaRPr lang="zh-CN" altLang="en-US" sz="1035" kern="0">
                <a:solidFill>
                  <a:srgbClr val="FFC20F"/>
                </a:solidFill>
                <a:latin typeface="Arial" panose="020B0604020202020204" pitchFamily="34" charset="0"/>
                <a:ea typeface="黑体" panose="02010609060101010101" pitchFamily="49" charset="-122"/>
              </a:endParaRPr>
            </a:p>
          </p:txBody>
        </p:sp>
        <p:sp>
          <p:nvSpPr>
            <p:cNvPr id="27" name="等腰三角形 26"/>
            <p:cNvSpPr/>
            <p:nvPr userDrawn="1">
              <p:custDataLst>
                <p:tags r:id="rId12"/>
              </p:custDataLst>
            </p:nvPr>
          </p:nvSpPr>
          <p:spPr>
            <a:xfrm rot="8748521">
              <a:off x="3696666" y="3841040"/>
              <a:ext cx="73915" cy="62965"/>
            </a:xfrm>
            <a:prstGeom prst="triangle">
              <a:avLst/>
            </a:prstGeom>
            <a:solidFill>
              <a:schemeClr val="accent1">
                <a:lumMod val="40000"/>
                <a:lumOff val="60000"/>
              </a:schemeClr>
            </a:solidFill>
            <a:ln w="12700" cap="flat" cmpd="sng" algn="ctr">
              <a:noFill/>
              <a:prstDash val="solid"/>
              <a:miter lim="800000"/>
            </a:ln>
            <a:effectLst/>
          </p:spPr>
          <p:txBody>
            <a:bodyPr anchor="ctr"/>
            <a:lstStyle/>
            <a:p>
              <a:pPr algn="ctr">
                <a:defRPr/>
              </a:pPr>
              <a:endParaRPr lang="zh-CN" altLang="en-US" sz="1035" kern="0">
                <a:solidFill>
                  <a:srgbClr val="FFC20F"/>
                </a:solidFill>
                <a:latin typeface="Arial" panose="020B0604020202020204" pitchFamily="34" charset="0"/>
                <a:ea typeface="黑体" panose="02010609060101010101" pitchFamily="49"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97000" y="1825625"/>
            <a:ext cx="46228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731000" y="1825625"/>
            <a:ext cx="46228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8" name="文本框 7"/>
          <p:cNvSpPr txBox="1"/>
          <p:nvPr userDrawn="1">
            <p:custDataLst>
              <p:tags r:id="rId2"/>
            </p:custDataLst>
          </p:nvPr>
        </p:nvSpPr>
        <p:spPr>
          <a:xfrm>
            <a:off x="838200" y="1788087"/>
            <a:ext cx="469395"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25000" lnSpcReduction="20000"/>
          </a:bodyPr>
          <a:lstStyle/>
          <a:p>
            <a:pPr algn="just">
              <a:lnSpc>
                <a:spcPct val="150000"/>
              </a:lnSpc>
            </a:pPr>
            <a:endParaRPr lang="zh-CN" altLang="en-US" sz="14605" dirty="0">
              <a:latin typeface="Arial" panose="020B0604020202020204" pitchFamily="34" charset="0"/>
              <a:ea typeface="微软雅黑" panose="020B0503020204020204" pitchFamily="34" charset="-122"/>
            </a:endParaRPr>
          </a:p>
        </p:txBody>
      </p:sp>
      <p:sp>
        <p:nvSpPr>
          <p:cNvPr id="9" name="文本框 8"/>
          <p:cNvSpPr txBox="1"/>
          <p:nvPr userDrawn="1">
            <p:custDataLst>
              <p:tags r:id="rId3"/>
            </p:custDataLst>
          </p:nvPr>
        </p:nvSpPr>
        <p:spPr>
          <a:xfrm>
            <a:off x="6172200" y="1825625"/>
            <a:ext cx="469395"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2"/>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25000" lnSpcReduction="20000"/>
          </a:bodyPr>
          <a:lstStyle/>
          <a:p>
            <a:pPr algn="just">
              <a:lnSpc>
                <a:spcPct val="150000"/>
              </a:lnSpc>
            </a:pPr>
            <a:endParaRPr lang="zh-CN" altLang="en-US" sz="14605" dirty="0">
              <a:latin typeface="Arial" panose="020B0604020202020204" pitchFamily="34" charset="0"/>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96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0" name="组合 9"/>
          <p:cNvGrpSpPr/>
          <p:nvPr userDrawn="1"/>
        </p:nvGrpSpPr>
        <p:grpSpPr>
          <a:xfrm>
            <a:off x="4038600" y="1017628"/>
            <a:ext cx="4672727" cy="5703847"/>
            <a:chOff x="947023" y="2562107"/>
            <a:chExt cx="3624978" cy="4424894"/>
          </a:xfrm>
        </p:grpSpPr>
        <p:sp>
          <p:nvSpPr>
            <p:cNvPr id="8" name="任意多边形 7"/>
            <p:cNvSpPr/>
            <p:nvPr userDrawn="1">
              <p:custDataLst>
                <p:tags r:id="rId2"/>
              </p:custDataLst>
            </p:nvPr>
          </p:nvSpPr>
          <p:spPr>
            <a:xfrm rot="19073519">
              <a:off x="1108969" y="2562107"/>
              <a:ext cx="3463032" cy="4424894"/>
            </a:xfrm>
            <a:custGeom>
              <a:avLst/>
              <a:gdLst>
                <a:gd name="connsiteX0" fmla="*/ 2806420 w 3359925"/>
                <a:gd name="connsiteY0" fmla="*/ 433639 h 4294428"/>
                <a:gd name="connsiteX1" fmla="*/ 2926287 w 3359925"/>
                <a:gd name="connsiteY1" fmla="*/ 2806421 h 4294428"/>
                <a:gd name="connsiteX2" fmla="*/ 2238926 w 3359925"/>
                <a:gd name="connsiteY2" fmla="*/ 3264536 h 4294428"/>
                <a:gd name="connsiteX3" fmla="*/ 2110490 w 3359925"/>
                <a:gd name="connsiteY3" fmla="*/ 3302855 h 4294428"/>
                <a:gd name="connsiteX4" fmla="*/ 2110489 w 3359925"/>
                <a:gd name="connsiteY4" fmla="*/ 3957010 h 4294428"/>
                <a:gd name="connsiteX5" fmla="*/ 1773071 w 3359925"/>
                <a:gd name="connsiteY5" fmla="*/ 4294428 h 4294428"/>
                <a:gd name="connsiteX6" fmla="*/ 1773072 w 3359925"/>
                <a:gd name="connsiteY6" fmla="*/ 4294427 h 4294428"/>
                <a:gd name="connsiteX7" fmla="*/ 1435654 w 3359925"/>
                <a:gd name="connsiteY7" fmla="*/ 3957009 h 4294428"/>
                <a:gd name="connsiteX8" fmla="*/ 1435654 w 3359925"/>
                <a:gd name="connsiteY8" fmla="*/ 3341898 h 4294428"/>
                <a:gd name="connsiteX9" fmla="*/ 1283535 w 3359925"/>
                <a:gd name="connsiteY9" fmla="*/ 3312800 h 4294428"/>
                <a:gd name="connsiteX10" fmla="*/ 553505 w 3359925"/>
                <a:gd name="connsiteY10" fmla="*/ 2926288 h 4294428"/>
                <a:gd name="connsiteX11" fmla="*/ 433638 w 3359925"/>
                <a:gd name="connsiteY11" fmla="*/ 553506 h 4294428"/>
                <a:gd name="connsiteX12" fmla="*/ 2806420 w 3359925"/>
                <a:gd name="connsiteY12" fmla="*/ 433639 h 4294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9925" h="4294428">
                  <a:moveTo>
                    <a:pt x="2806420" y="433639"/>
                  </a:moveTo>
                  <a:cubicBezTo>
                    <a:pt x="3494746" y="1055764"/>
                    <a:pt x="3548413" y="2118095"/>
                    <a:pt x="2926287" y="2806421"/>
                  </a:cubicBezTo>
                  <a:cubicBezTo>
                    <a:pt x="2731873" y="3021523"/>
                    <a:pt x="2494470" y="3174647"/>
                    <a:pt x="2238926" y="3264536"/>
                  </a:cubicBezTo>
                  <a:lnTo>
                    <a:pt x="2110490" y="3302855"/>
                  </a:lnTo>
                  <a:lnTo>
                    <a:pt x="2110489" y="3957010"/>
                  </a:lnTo>
                  <a:cubicBezTo>
                    <a:pt x="2110489" y="4143361"/>
                    <a:pt x="1959422" y="4294428"/>
                    <a:pt x="1773071" y="4294428"/>
                  </a:cubicBezTo>
                  <a:lnTo>
                    <a:pt x="1773072" y="4294427"/>
                  </a:lnTo>
                  <a:cubicBezTo>
                    <a:pt x="1586721" y="4294427"/>
                    <a:pt x="1435654" y="4143360"/>
                    <a:pt x="1435654" y="3957009"/>
                  </a:cubicBezTo>
                  <a:lnTo>
                    <a:pt x="1435654" y="3341898"/>
                  </a:lnTo>
                  <a:lnTo>
                    <a:pt x="1283535" y="3312800"/>
                  </a:lnTo>
                  <a:cubicBezTo>
                    <a:pt x="1020233" y="3249121"/>
                    <a:pt x="768607" y="3120702"/>
                    <a:pt x="553505" y="2926288"/>
                  </a:cubicBezTo>
                  <a:cubicBezTo>
                    <a:pt x="-134821" y="2304163"/>
                    <a:pt x="-188488" y="1241832"/>
                    <a:pt x="433638" y="553506"/>
                  </a:cubicBezTo>
                  <a:cubicBezTo>
                    <a:pt x="1055763" y="-134821"/>
                    <a:pt x="2118094" y="-188487"/>
                    <a:pt x="2806420" y="4336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35"/>
            </a:p>
          </p:txBody>
        </p:sp>
        <p:sp>
          <p:nvSpPr>
            <p:cNvPr id="9" name="椭圆 8"/>
            <p:cNvSpPr/>
            <p:nvPr userDrawn="1">
              <p:custDataLst>
                <p:tags r:id="rId3"/>
              </p:custDataLst>
            </p:nvPr>
          </p:nvSpPr>
          <p:spPr>
            <a:xfrm>
              <a:off x="947023" y="2849238"/>
              <a:ext cx="3130962" cy="3129325"/>
            </a:xfrm>
            <a:prstGeom prst="ellipse">
              <a:avLst/>
            </a:prstGeom>
            <a:solidFill>
              <a:srgbClr val="F9F9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4400" dirty="0" smtClean="0">
                <a:solidFill>
                  <a:schemeClr val="accent1">
                    <a:lumMod val="75000"/>
                  </a:schemeClr>
                </a:solidFill>
                <a:latin typeface="Arial" panose="020B0604020202020204" pitchFamily="34" charset="0"/>
                <a:ea typeface="黑体" panose="02010609060101010101" pitchFamily="49" charset="-122"/>
              </a:endParaRPr>
            </a:p>
          </p:txBody>
        </p:sp>
      </p:grpSp>
      <p:sp>
        <p:nvSpPr>
          <p:cNvPr id="2" name="Title 1"/>
          <p:cNvSpPr>
            <a:spLocks noGrp="1"/>
          </p:cNvSpPr>
          <p:nvPr>
            <p:ph type="title" hasCustomPrompt="1"/>
          </p:nvPr>
        </p:nvSpPr>
        <p:spPr>
          <a:xfrm>
            <a:off x="3875336" y="2615669"/>
            <a:ext cx="4362450" cy="1577974"/>
          </a:xfrm>
        </p:spPr>
        <p:txBody>
          <a:bodyPr>
            <a:normAutofit/>
          </a:bodyPr>
          <a:lstStyle>
            <a:lvl1pPr algn="ctr">
              <a:defRPr sz="6600">
                <a:solidFill>
                  <a:schemeClr val="accent1">
                    <a:lumMod val="75000"/>
                  </a:schemeClr>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7" name="直角三角形 6"/>
          <p:cNvSpPr/>
          <p:nvPr userDrawn="1"/>
        </p:nvSpPr>
        <p:spPr>
          <a:xfrm rot="17352356">
            <a:off x="772207" y="645870"/>
            <a:ext cx="1253123" cy="25413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8" name="直角三角形 7"/>
          <p:cNvSpPr/>
          <p:nvPr userDrawn="1"/>
        </p:nvSpPr>
        <p:spPr>
          <a:xfrm rot="7560974">
            <a:off x="9601365" y="555857"/>
            <a:ext cx="1042730" cy="25044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9" name="任意多边形 8"/>
          <p:cNvSpPr/>
          <p:nvPr userDrawn="1"/>
        </p:nvSpPr>
        <p:spPr>
          <a:xfrm rot="17352356">
            <a:off x="5438245" y="-151567"/>
            <a:ext cx="1315509" cy="1534146"/>
          </a:xfrm>
          <a:custGeom>
            <a:avLst/>
            <a:gdLst>
              <a:gd name="connsiteX0" fmla="*/ 729825 w 1210366"/>
              <a:gd name="connsiteY0" fmla="*/ 627193 h 2006658"/>
              <a:gd name="connsiteX1" fmla="*/ 1210366 w 1210366"/>
              <a:gd name="connsiteY1" fmla="*/ 2006658 h 2006658"/>
              <a:gd name="connsiteX2" fmla="*/ 0 w 1210366"/>
              <a:gd name="connsiteY2" fmla="*/ 2006658 h 2006658"/>
              <a:gd name="connsiteX3" fmla="*/ 0 w 1210366"/>
              <a:gd name="connsiteY3" fmla="*/ 0 h 2006658"/>
            </a:gdLst>
            <a:ahLst/>
            <a:cxnLst>
              <a:cxn ang="0">
                <a:pos x="connsiteX0" y="connsiteY0"/>
              </a:cxn>
              <a:cxn ang="0">
                <a:pos x="connsiteX1" y="connsiteY1"/>
              </a:cxn>
              <a:cxn ang="0">
                <a:pos x="connsiteX2" y="connsiteY2"/>
              </a:cxn>
              <a:cxn ang="0">
                <a:pos x="connsiteX3" y="connsiteY3"/>
              </a:cxn>
            </a:cxnLst>
            <a:rect l="l" t="t" r="r" b="b"/>
            <a:pathLst>
              <a:path w="1210366" h="2006658">
                <a:moveTo>
                  <a:pt x="729825" y="627193"/>
                </a:moveTo>
                <a:lnTo>
                  <a:pt x="1210366" y="2006658"/>
                </a:lnTo>
                <a:lnTo>
                  <a:pt x="0" y="2006658"/>
                </a:lnTo>
                <a:lnTo>
                  <a:pt x="0" y="0"/>
                </a:lnTo>
                <a:close/>
              </a:path>
            </a:pathLst>
          </a:custGeom>
          <a:solidFill>
            <a:srgbClr val="416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baseline="0">
              <a:latin typeface="Arial" panose="020B0604020202020204" pitchFamily="34" charset="0"/>
              <a:ea typeface="黑体" panose="02010609060101010101" pitchFamily="49" charset="-122"/>
            </a:endParaRPr>
          </a:p>
        </p:txBody>
      </p:sp>
      <p:sp>
        <p:nvSpPr>
          <p:cNvPr id="2" name="Title Placeholder 1"/>
          <p:cNvSpPr>
            <a:spLocks noGrp="1"/>
          </p:cNvSpPr>
          <p:nvPr userDrawn="1">
            <p:ph type="title"/>
            <p:custDataLst>
              <p:tags r:id="rId12"/>
            </p:custDataLst>
          </p:nvPr>
        </p:nvSpPr>
        <p:spPr>
          <a:xfrm>
            <a:off x="838200" y="365126"/>
            <a:ext cx="10515600" cy="89526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userDrawn="1">
            <p:ph type="body" idx="1"/>
            <p:custDataLst>
              <p:tags r:id="rId13"/>
            </p:custDataLst>
          </p:nvPr>
        </p:nvSpPr>
        <p:spPr>
          <a:xfrm>
            <a:off x="838200" y="1717589"/>
            <a:ext cx="10515600" cy="4459374"/>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userDrawn="1">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userDrawn="1">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90000"/>
        </a:lnSpc>
        <a:spcBef>
          <a:spcPts val="1000"/>
        </a:spcBef>
        <a:buSzPct val="5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33.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custDataLst>
              <p:tags r:id="rId1"/>
            </p:custDataLst>
          </p:nvPr>
        </p:nvSpPr>
        <p:spPr>
          <a:xfrm>
            <a:off x="6255402" y="3517062"/>
            <a:ext cx="2702321" cy="1298953"/>
          </a:xfrm>
        </p:spPr>
        <p:txBody>
          <a:bodyPr>
            <a:normAutofit/>
          </a:bodyPr>
          <a:lstStyle/>
          <a:p>
            <a:r>
              <a:rPr lang="en-US" altLang="zh-CN" sz="4000" dirty="0">
                <a:latin typeface="+mn-lt"/>
                <a:ea typeface="+mn-ea"/>
              </a:rPr>
              <a:t>1452779 </a:t>
            </a:r>
            <a:r>
              <a:rPr lang="zh-CN" altLang="en-US" sz="4000" dirty="0">
                <a:latin typeface="+mn-lt"/>
                <a:ea typeface="+mn-ea"/>
              </a:rPr>
              <a:t>罗宇侠</a:t>
            </a:r>
            <a:endParaRPr lang="zh-CN" altLang="en-US" sz="4000" dirty="0">
              <a:latin typeface="+mn-lt"/>
              <a:ea typeface="+mn-ea"/>
            </a:endParaRPr>
          </a:p>
        </p:txBody>
      </p:sp>
      <p:sp>
        <p:nvSpPr>
          <p:cNvPr id="3" name="标题 2"/>
          <p:cNvSpPr>
            <a:spLocks noGrp="1"/>
          </p:cNvSpPr>
          <p:nvPr>
            <p:ph type="title"/>
            <p:custDataLst>
              <p:tags r:id="rId2"/>
            </p:custDataLst>
          </p:nvPr>
        </p:nvSpPr>
        <p:spPr>
          <a:xfrm>
            <a:off x="3307080" y="643890"/>
            <a:ext cx="5762625" cy="3337560"/>
          </a:xfrm>
        </p:spPr>
        <p:txBody>
          <a:bodyPr>
            <a:normAutofit/>
          </a:bodyPr>
          <a:lstStyle/>
          <a:p>
            <a:r>
              <a:rPr lang="zh-CN" altLang="en-US" dirty="0">
                <a:latin typeface="+mj-lt"/>
                <a:ea typeface="+mj-ea"/>
              </a:rPr>
              <a:t>设计模式项目开题报告</a:t>
            </a:r>
            <a:br>
              <a:rPr lang="zh-CN" altLang="en-US" dirty="0">
                <a:latin typeface="+mj-lt"/>
                <a:ea typeface="+mj-ea"/>
              </a:rPr>
            </a:br>
            <a:r>
              <a:rPr lang="en-US" altLang="zh-CN" dirty="0">
                <a:latin typeface="+mj-lt"/>
                <a:ea typeface="+mj-ea"/>
              </a:rPr>
              <a:t>Design Pattern</a:t>
            </a:r>
            <a:br>
              <a:rPr lang="zh-CN" altLang="en-US" dirty="0">
                <a:latin typeface="+mj-lt"/>
                <a:ea typeface="+mj-ea"/>
              </a:rPr>
            </a:br>
            <a:endParaRPr lang="zh-CN" altLang="en-US" dirty="0">
              <a:latin typeface="+mj-lt"/>
              <a:ea typeface="+mj-ea"/>
            </a:endParaRPr>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6000">
                <a:sym typeface="+mn-ea"/>
              </a:rPr>
              <a:t>设计模式：</a:t>
            </a:r>
            <a:endParaRPr lang="zh-CN" altLang="en-US" sz="6000">
              <a:sym typeface="+mn-ea"/>
            </a:endParaRPr>
          </a:p>
          <a:p>
            <a:pPr algn="l"/>
            <a:endParaRPr lang="zh-CN" altLang="en-US" dirty="0"/>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a:sym typeface="+mn-ea"/>
              </a:rPr>
              <a:t>设计模式（Design pattern）是一套被反复使用、多数人知晓的、经过分类编目的、代码设计经验的总结。使用设计模式是为了可重用代码、让代码更容易被他人理解、保证代码可靠性</a:t>
            </a:r>
            <a:endParaRPr lang="zh-CN" altLang="en-US" sz="3200"/>
          </a:p>
          <a:p>
            <a:pPr marL="0" indent="0">
              <a:buNone/>
            </a:pPr>
            <a:endParaRPr lang="zh-CN" altLang="en-US" sz="3200"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454660" y="1709420"/>
            <a:ext cx="9747250"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4400">
                <a:sym typeface="+mn-ea"/>
              </a:rPr>
              <a:t>Composite</a:t>
            </a:r>
            <a:r>
              <a:rPr lang="zh-CN" altLang="en-US" sz="4400">
                <a:sym typeface="+mn-ea"/>
              </a:rPr>
              <a:t>（组成）模式</a:t>
            </a:r>
            <a:endParaRPr lang="zh-CN" altLang="en-US" sz="4400"/>
          </a:p>
          <a:p>
            <a:r>
              <a:rPr lang="en-US" altLang="zh-CN" sz="4400">
                <a:sym typeface="+mn-ea"/>
              </a:rPr>
              <a:t>Observer</a:t>
            </a:r>
            <a:r>
              <a:rPr lang="zh-CN" altLang="en-US" sz="4400">
                <a:sym typeface="+mn-ea"/>
              </a:rPr>
              <a:t>（观察者）模式</a:t>
            </a:r>
            <a:endParaRPr lang="zh-CN" altLang="en-US" sz="4400"/>
          </a:p>
          <a:p>
            <a:r>
              <a:rPr lang="en-US" altLang="zh-CN" sz="4400">
                <a:sym typeface="+mn-ea"/>
              </a:rPr>
              <a:t>Command</a:t>
            </a:r>
            <a:r>
              <a:rPr lang="zh-CN" altLang="en-US" sz="4400">
                <a:sym typeface="+mn-ea"/>
              </a:rPr>
              <a:t>（命令，</a:t>
            </a:r>
            <a:r>
              <a:rPr lang="en-US" altLang="zh-CN" sz="4400">
                <a:sym typeface="+mn-ea"/>
              </a:rPr>
              <a:t>undo</a:t>
            </a:r>
            <a:r>
              <a:rPr lang="zh-CN" altLang="en-US" sz="4400">
                <a:sym typeface="+mn-ea"/>
              </a:rPr>
              <a:t>）模式</a:t>
            </a:r>
            <a:endParaRPr lang="zh-CN" altLang="en-US" sz="4400" dirty="0"/>
          </a:p>
        </p:txBody>
      </p:sp>
      <p:sp>
        <p:nvSpPr>
          <p:cNvPr id="8" name="文本框 7"/>
          <p:cNvSpPr txBox="1"/>
          <p:nvPr>
            <p:custDataLst>
              <p:tags r:id="rId2"/>
            </p:custDataLst>
          </p:nvPr>
        </p:nvSpPr>
        <p:spPr>
          <a:xfrm>
            <a:off x="454660" y="431800"/>
            <a:ext cx="9401810" cy="152527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a:sym typeface="+mn-ea"/>
              </a:rPr>
              <a:t>设计模式</a:t>
            </a:r>
            <a:r>
              <a:rPr lang="en-US" altLang="zh-CN">
                <a:sym typeface="+mn-ea"/>
              </a:rPr>
              <a:t>----</a:t>
            </a:r>
            <a:r>
              <a:rPr lang="zh-CN" altLang="en-US">
                <a:sym typeface="+mn-ea"/>
              </a:rPr>
              <a:t>从三个设计模式开始</a:t>
            </a:r>
            <a:endParaRPr lang="zh-CN" altLang="en-US"/>
          </a:p>
          <a:p>
            <a:pPr algn="l"/>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p:cNvSpPr>
          <p:nvPr>
            <p:ph type="title"/>
          </p:nvPr>
        </p:nvSpPr>
        <p:spPr>
          <a:xfrm>
            <a:off x="349250" y="274955"/>
            <a:ext cx="3382645" cy="1318895"/>
          </a:xfrm>
        </p:spPr>
        <p:txBody>
          <a:bodyPr anchor="ctr"/>
          <a:p>
            <a:r>
              <a:rPr lang="zh-CN" altLang="en-US" sz="5400"/>
              <a:t>基本目标</a:t>
            </a:r>
            <a:endParaRPr lang="zh-CN" altLang="en-US" sz="5400"/>
          </a:p>
        </p:txBody>
      </p:sp>
      <p:sp>
        <p:nvSpPr>
          <p:cNvPr id="5122" name="内容占位符 2"/>
          <p:cNvSpPr>
            <a:spLocks noGrp="1"/>
          </p:cNvSpPr>
          <p:nvPr>
            <p:ph idx="1"/>
          </p:nvPr>
        </p:nvSpPr>
        <p:spPr>
          <a:xfrm>
            <a:off x="349250" y="1847850"/>
            <a:ext cx="10737850" cy="4046855"/>
          </a:xfrm>
        </p:spPr>
        <p:txBody>
          <a:bodyPr anchor="t"/>
          <a:p>
            <a:r>
              <a:rPr lang="zh-CN" altLang="en-US" sz="3600"/>
              <a:t>将三个设计模式以</a:t>
            </a:r>
            <a:r>
              <a:rPr lang="en-US" altLang="zh-CN" sz="3600"/>
              <a:t>C++</a:t>
            </a:r>
            <a:r>
              <a:rPr lang="zh-CN" altLang="en-US" sz="3600"/>
              <a:t>实现</a:t>
            </a:r>
            <a:endParaRPr lang="zh-CN" altLang="en-US" sz="3600"/>
          </a:p>
          <a:p>
            <a:r>
              <a:rPr lang="zh-CN" altLang="en-US" sz="3600"/>
              <a:t>实现每个设计模式的同时以一种友好的方式形成一个完整的可直接进行测试的程序</a:t>
            </a:r>
            <a:endParaRPr lang="zh-CN" altLang="en-US" sz="3600"/>
          </a:p>
          <a:p>
            <a:r>
              <a:rPr lang="zh-CN" altLang="en-US" sz="3600"/>
              <a:t>不仅限于三种模式，在实现每种设计模式的过程中，同时掺杂着其他的设计模式，提高整个程序的复用性，灵活性，以及可读性，同时加深足记对设计模式的理解</a:t>
            </a:r>
            <a:endParaRPr lang="zh-CN" altLang="en-US" sz="3600"/>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554600" y="6005252"/>
            <a:ext cx="9082800" cy="597600"/>
          </a:xfrm>
          <a:prstGeom prst="rect">
            <a:avLst/>
          </a:prstGeom>
          <a:noFill/>
        </p:spPr>
        <p:txBody>
          <a:bodyPr wrap="square" rtlCol="0" anchor="ctr" anchorCtr="0">
            <a:normAutofit/>
          </a:bodyPr>
          <a:lstStyle/>
          <a:p>
            <a:r>
              <a:rPr lang="en-US" altLang="zh-CN" dirty="0" smtClean="0"/>
              <a:t>Lorem ipsum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a:t>
            </a:r>
            <a:endParaRPr lang="zh-CN" altLang="en-US" sz="1800" dirty="0"/>
          </a:p>
        </p:txBody>
      </p:sp>
      <p:sp>
        <p:nvSpPr>
          <p:cNvPr id="6145" name="标题 1"/>
          <p:cNvSpPr>
            <a:spLocks noGrp="1"/>
          </p:cNvSpPr>
          <p:nvPr/>
        </p:nvSpPr>
        <p:spPr>
          <a:xfrm>
            <a:off x="457200" y="276225"/>
            <a:ext cx="3816350" cy="1431925"/>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a:lstStyle>
          <a:p>
            <a:r>
              <a:rPr lang="zh-CN" altLang="en-US" sz="5400"/>
              <a:t>答辩说明</a:t>
            </a:r>
            <a:endParaRPr lang="zh-CN" altLang="en-US" sz="5400"/>
          </a:p>
        </p:txBody>
      </p:sp>
      <p:sp>
        <p:nvSpPr>
          <p:cNvPr id="6146" name="内容占位符 2"/>
          <p:cNvSpPr>
            <a:spLocks noGrp="1"/>
          </p:cNvSpPr>
          <p:nvPr/>
        </p:nvSpPr>
        <p:spPr>
          <a:xfrm>
            <a:off x="457200" y="1600200"/>
            <a:ext cx="10288270" cy="452628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zh-CN" altLang="en-US" sz="4000"/>
              <a:t>为了更好地理解代码，以及说明每个设计模式在整个程序中是如何应用的，答辩期间会将程序的类图，类之间的依赖关系展示出来</a:t>
            </a:r>
            <a:endParaRPr lang="zh-CN" altLang="en-US" sz="4000"/>
          </a:p>
          <a:p>
            <a:r>
              <a:rPr lang="zh-CN" altLang="en-US" sz="4000"/>
              <a:t>每次答辩将展示一个模式</a:t>
            </a:r>
            <a:endParaRPr lang="zh-CN" altLang="en-US" sz="40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nvSpPr>
        <p:spPr>
          <a:xfrm>
            <a:off x="457200" y="274638"/>
            <a:ext cx="7810500" cy="167005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a:lstStyle>
          <a:p>
            <a:r>
              <a:rPr lang="en-US" altLang="zh-CN" sz="5400"/>
              <a:t>Observer(</a:t>
            </a:r>
            <a:r>
              <a:rPr lang="zh-CN" altLang="en-US" sz="5400"/>
              <a:t>观察者）模式</a:t>
            </a:r>
            <a:endParaRPr lang="zh-CN" altLang="en-US" sz="5400"/>
          </a:p>
        </p:txBody>
      </p:sp>
      <p:sp>
        <p:nvSpPr>
          <p:cNvPr id="7170" name="内容占位符 2"/>
          <p:cNvSpPr>
            <a:spLocks noGrp="1"/>
          </p:cNvSpPr>
          <p:nvPr/>
        </p:nvSpPr>
        <p:spPr>
          <a:xfrm>
            <a:off x="457200" y="2003425"/>
            <a:ext cx="8229600" cy="4122738"/>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zh-CN" altLang="en-US" sz="4000"/>
              <a:t>程序演示</a:t>
            </a:r>
            <a:endParaRPr lang="zh-CN" altLang="en-US" sz="4000"/>
          </a:p>
          <a:p>
            <a:endParaRPr lang="zh-CN" altLang="en-US"/>
          </a:p>
          <a:p>
            <a:r>
              <a:rPr lang="zh-CN" altLang="en-US" sz="4000"/>
              <a:t>程序说明</a:t>
            </a:r>
            <a:endParaRPr lang="zh-CN" altLang="en-US" sz="4000"/>
          </a:p>
          <a:p>
            <a:endParaRPr lang="zh-CN" altLang="en-US" sz="4000"/>
          </a:p>
          <a:p>
            <a:r>
              <a:rPr lang="zh-CN" altLang="en-US" sz="4000"/>
              <a:t>类图</a:t>
            </a:r>
            <a:endParaRPr lang="en-US" altLang="zh-CN" sz="400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2"/>
          <p:cNvPicPr>
            <a:picLocks noChangeAspect="1"/>
          </p:cNvPicPr>
          <p:nvPr/>
        </p:nvPicPr>
        <p:blipFill>
          <a:blip r:embed="rId1"/>
          <a:stretch>
            <a:fillRect/>
          </a:stretch>
        </p:blipFill>
        <p:spPr>
          <a:xfrm>
            <a:off x="714375" y="1223010"/>
            <a:ext cx="9907270" cy="5418455"/>
          </a:xfrm>
          <a:prstGeom prst="rect">
            <a:avLst/>
          </a:prstGeom>
          <a:noFill/>
          <a:ln w="9525">
            <a:noFill/>
          </a:ln>
        </p:spPr>
      </p:pic>
      <p:sp>
        <p:nvSpPr>
          <p:cNvPr id="8194" name="文本框 3"/>
          <p:cNvSpPr txBox="1"/>
          <p:nvPr/>
        </p:nvSpPr>
        <p:spPr>
          <a:xfrm>
            <a:off x="714375" y="34290"/>
            <a:ext cx="9403715" cy="1188720"/>
          </a:xfrm>
          <a:prstGeom prst="rect">
            <a:avLst/>
          </a:prstGeom>
          <a:noFill/>
          <a:ln w="9525">
            <a:noFill/>
          </a:ln>
        </p:spPr>
        <p:txBody>
          <a:bodyPr wrap="square" anchor="t">
            <a:spAutoFit/>
          </a:bodyPr>
          <a:p>
            <a:pPr lvl="0" indent="0"/>
            <a:endParaRPr lang="en-US" altLang="zh-CN">
              <a:latin typeface="Arial" panose="020B0604020202020204" pitchFamily="34" charset="0"/>
              <a:ea typeface="宋体" panose="02010600030101010101" pitchFamily="2" charset="-122"/>
            </a:endParaRPr>
          </a:p>
          <a:p>
            <a:pPr lvl="0" indent="0"/>
            <a:r>
              <a:rPr lang="en-US" altLang="zh-CN" sz="3600">
                <a:latin typeface="Arial" panose="020B0604020202020204" pitchFamily="34" charset="0"/>
                <a:ea typeface="宋体" panose="02010600030101010101" pitchFamily="2" charset="-122"/>
              </a:rPr>
              <a:t>(</a:t>
            </a:r>
            <a:r>
              <a:rPr lang="zh-CN" altLang="zh-CN" sz="3600">
                <a:latin typeface="Arial" panose="020B0604020202020204" pitchFamily="34" charset="0"/>
                <a:ea typeface="宋体" panose="02010600030101010101" pitchFamily="2" charset="-122"/>
              </a:rPr>
              <a:t>观察者模式，门面模式，策略模式</a:t>
            </a: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lvl="0" indent="0"/>
            <a:endParaRPr lang="zh-CN" altLang="en-US">
              <a:latin typeface="Arial" panose="020B0604020202020204" pitchFamily="34" charset="0"/>
              <a:ea typeface="宋体" panose="02010600030101010101" pitchFamily="2" charset="-122"/>
            </a:endParaRPr>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pPr>
              <a:defRPr/>
            </a:pPr>
            <a:r>
              <a:rPr lang="en-US" altLang="zh-CN" smtClean="0"/>
              <a:t>THANK</a:t>
            </a:r>
            <a:br>
              <a:rPr lang="en-US" altLang="zh-CN" smtClean="0"/>
            </a:br>
            <a:r>
              <a:rPr lang="en-US" altLang="zh-CN" smtClean="0"/>
              <a:t>YOU</a:t>
            </a:r>
            <a:endParaRPr lang="zh-CN" altLang="en-US" dirty="0"/>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012145639"/>
  <p:tag name="MH_LIBRARY" val="GRAPHIC"/>
  <p:tag name="MH_ORDER" val="Straight Connector 13"/>
</p:tagLst>
</file>

<file path=ppt/tags/tag10.xml><?xml version="1.0" encoding="utf-8"?>
<p:tagLst xmlns:p="http://schemas.openxmlformats.org/presentationml/2006/main">
  <p:tag name="MH" val="20151012145639"/>
  <p:tag name="MH_LIBRARY" val="GRAPHIC"/>
  <p:tag name="MH_ORDER" val="Isosceles Triangle 26"/>
</p:tagLst>
</file>

<file path=ppt/tags/tag11.xml><?xml version="1.0" encoding="utf-8"?>
<p:tagLst xmlns:p="http://schemas.openxmlformats.org/presentationml/2006/main">
  <p:tag name="MH" val="20151012145639"/>
  <p:tag name="MH_LIBRARY" val="GRAPHIC"/>
  <p:tag name="MH_ORDER" val="Isosceles Triangle 27"/>
</p:tagLst>
</file>

<file path=ppt/tags/tag12.xml><?xml version="1.0" encoding="utf-8"?>
<p:tagLst xmlns:p="http://schemas.openxmlformats.org/presentationml/2006/main">
  <p:tag name="KSO_WM_TAG_VERSION" val="1.0"/>
  <p:tag name="KSO_WM_BEAUTIFY_FLAG" val="#wm#"/>
  <p:tag name="KSO_WM_UNIT_TYPE" val="i"/>
  <p:tag name="KSO_WM_UNIT_ID" val="custom9160224_20*i*3"/>
  <p:tag name="KSO_WM_TEMPLATE_CATEGORY" val="custom"/>
  <p:tag name="KSO_WM_TEMPLATE_INDEX" val="9160224"/>
  <p:tag name="KSO_WM_UNIT_INDEX" val="3"/>
</p:tagLst>
</file>

<file path=ppt/tags/tag13.xml><?xml version="1.0" encoding="utf-8"?>
<p:tagLst xmlns:p="http://schemas.openxmlformats.org/presentationml/2006/main">
  <p:tag name="KSO_WM_TAG_VERSION" val="1.0"/>
  <p:tag name="KSO_WM_BEAUTIFY_FLAG" val="#wm#"/>
  <p:tag name="KSO_WM_UNIT_TYPE" val="i"/>
  <p:tag name="KSO_WM_UNIT_ID" val="custom9160224_20*i*4"/>
  <p:tag name="KSO_WM_TEMPLATE_CATEGORY" val="custom"/>
  <p:tag name="KSO_WM_TEMPLATE_INDEX" val="9160224"/>
  <p:tag name="KSO_WM_UNIT_INDEX" val="4"/>
</p:tagLst>
</file>

<file path=ppt/tags/tag14.xml><?xml version="1.0" encoding="utf-8"?>
<p:tagLst xmlns:p="http://schemas.openxmlformats.org/presentationml/2006/main">
  <p:tag name="MH" val="20151012151910"/>
  <p:tag name="MH_LIBRARY" val="GRAPHIC"/>
  <p:tag name="MH_ORDER" val="Freeform 6"/>
</p:tagLst>
</file>

<file path=ppt/tags/tag15.xml><?xml version="1.0" encoding="utf-8"?>
<p:tagLst xmlns:p="http://schemas.openxmlformats.org/presentationml/2006/main">
  <p:tag name="MH" val="20151012151910"/>
  <p:tag name="MH_LIBRARY" val="GRAPHIC"/>
  <p:tag name="MH_ORDER" val="Oval 1"/>
</p:tagLst>
</file>

<file path=ppt/tags/tag16.xml><?xml version="1.0" encoding="utf-8"?>
<p:tagLst xmlns:p="http://schemas.openxmlformats.org/presentationml/2006/main">
  <p:tag name="KSO_WM_TAG_VERSION" val="1.0"/>
  <p:tag name="KSO_WM_TEMPLATE_CATEGORY" val="custom"/>
  <p:tag name="KSO_WM_TEMPLATE_INDEX" val="160544"/>
</p:tagLst>
</file>

<file path=ppt/tags/tag17.xml><?xml version="1.0" encoding="utf-8"?>
<p:tagLst xmlns:p="http://schemas.openxmlformats.org/presentationml/2006/main">
  <p:tag name="KSO_WM_TAG_VERSION" val="1.0"/>
  <p:tag name="KSO_WM_TEMPLATE_CATEGORY" val="custom"/>
  <p:tag name="KSO_WM_TEMPLATE_INDEX" val="160544"/>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44"/>
  <p:tag name="KSO_WM_UNIT_TYPE" val="b"/>
  <p:tag name="KSO_WM_UNIT_INDEX" val="1"/>
  <p:tag name="KSO_WM_UNIT_ID" val="custom160544_1*b*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1*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MH" val="20151012145639"/>
  <p:tag name="MH_LIBRARY" val="GRAPHIC"/>
  <p:tag name="MH_ORDER" val="Isosceles Triangle 18"/>
</p:tagLst>
</file>

<file path=ppt/tags/tag20.xml><?xml version="1.0" encoding="utf-8"?>
<p:tagLst xmlns:p="http://schemas.openxmlformats.org/presentationml/2006/main">
  <p:tag name="KSO_WM_TEMPLATE_THUMBS_INDEX" val="1、4、5、8、12、16、20、25、27、28、29"/>
  <p:tag name="KSO_WM_TEMPLATE_CATEGORY" val="custom"/>
  <p:tag name="KSO_WM_TEMPLATE_INDEX" val="160544"/>
  <p:tag name="KSO_WM_TAG_VERSION" val="1.0"/>
  <p:tag name="KSO_WM_SLIDE_ID" val="custom160544_1"/>
  <p:tag name="KSO_WM_SLIDE_INDEX" val="1"/>
  <p:tag name="KSO_WM_SLIDE_ITEM_CNT" val="2"/>
  <p:tag name="KSO_WM_SLIDE_LAYOUT" val="a_b"/>
  <p:tag name="KSO_WM_SLIDE_LAYOUT_CNT" val="1_1"/>
  <p:tag name="KSO_WM_SLIDE_TYPE" val="title"/>
  <p:tag name="KSO_WM_BEAUTIFY_FLAG" val="#wm#"/>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4"/>
  <p:tag name="KSO_WM_UNIT_TYPE" val="f"/>
  <p:tag name="KSO_WM_UNIT_INDEX" val="1"/>
  <p:tag name="KSO_WM_UNIT_ID" val="custom16054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4"/>
  <p:tag name="KSO_WM_SLIDE_ID" val="custom16054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44"/>
  <p:tag name="KSO_WM_UNIT_TYPE" val="f"/>
  <p:tag name="KSO_WM_UNIT_INDEX" val="1"/>
  <p:tag name="KSO_WM_UNIT_ID" val="custom160544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4"/>
  <p:tag name="KSO_WM_SLIDE_ID" val="custom16054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27.xml><?xml version="1.0" encoding="utf-8"?>
<p:tagLst xmlns:p="http://schemas.openxmlformats.org/presentationml/2006/main">
  <p:tag name="KSO_WM_TEMPLATE_CATEGORY" val="custom"/>
  <p:tag name="KSO_WM_TEMPLATE_INDEX" val="160544"/>
  <p:tag name="KSO_WM_TAG_VERSION" val="1.0"/>
  <p:tag name="KSO_WM_SLIDE_ID" val="custom160544_4"/>
  <p:tag name="KSO_WM_SLIDE_INDEX" val="4"/>
  <p:tag name="KSO_WM_SLIDE_ITEM_CNT" val="2"/>
  <p:tag name="KSO_WM_SLIDE_LAYOUT" val="d_a_f"/>
  <p:tag name="KSO_WM_SLIDE_LAYOUT_CNT" val="1_1_1"/>
  <p:tag name="KSO_WM_SLIDE_TYPE" val="text"/>
  <p:tag name="KSO_WM_BEAUTIFY_FLAG" val="#wm#"/>
  <p:tag name="KSO_WM_SLIDE_POSITION" val="66*36"/>
  <p:tag name="KSO_WM_SLIDE_SIZE" val="828*426"/>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44"/>
  <p:tag name="KSO_WM_UNIT_TYPE" val="f"/>
  <p:tag name="KSO_WM_UNIT_INDEX" val="1"/>
  <p:tag name="KSO_WM_UNIT_ID" val="custom160544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29.xml><?xml version="1.0" encoding="utf-8"?>
<p:tagLst xmlns:p="http://schemas.openxmlformats.org/presentationml/2006/main">
  <p:tag name="KSO_WM_TEMPLATE_CATEGORY" val="custom"/>
  <p:tag name="KSO_WM_TEMPLATE_INDEX" val="160544"/>
  <p:tag name="KSO_WM_TAG_VERSION" val="1.0"/>
  <p:tag name="KSO_WM_SLIDE_ID" val="custom160544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3.xml><?xml version="1.0" encoding="utf-8"?>
<p:tagLst xmlns:p="http://schemas.openxmlformats.org/presentationml/2006/main">
  <p:tag name="MH" val="20151012145639"/>
  <p:tag name="MH_LIBRARY" val="GRAPHIC"/>
  <p:tag name="MH_ORDER" val="Isosceles Triangle 19"/>
</p:tagLst>
</file>

<file path=ppt/tags/tag30.xml><?xml version="1.0" encoding="utf-8"?>
<p:tagLst xmlns:p="http://schemas.openxmlformats.org/presentationml/2006/main">
  <p:tag name="MH" val="20151012145224"/>
  <p:tag name="MH_LIBRARY" val="CONTENTS"/>
  <p:tag name="MH_AUTOCOLOR" val="TRUE"/>
  <p:tag name="MH_TYPE" val="CONTENTS"/>
  <p:tag name="ID" val="553518"/>
  <p:tag name="KSO_WM_TEMPLATE_CATEGORY" val="custom"/>
  <p:tag name="KSO_WM_TEMPLATE_INDEX" val="160544"/>
  <p:tag name="KSO_WM_TAG_VERSION" val="1.0"/>
  <p:tag name="KSO_WM_SLIDE_ID" val="custom160544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1.xml><?xml version="1.0" encoding="utf-8"?>
<p:tagLst xmlns:p="http://schemas.openxmlformats.org/presentationml/2006/main">
  <p:tag name="MH" val="20151012145224"/>
  <p:tag name="MH_LIBRARY" val="CONTENTS"/>
  <p:tag name="MH_AUTOCOLOR" val="TRUE"/>
  <p:tag name="MH_TYPE" val="CONTENTS"/>
  <p:tag name="ID" val="553518"/>
  <p:tag name="KSO_WM_TEMPLATE_CATEGORY" val="custom"/>
  <p:tag name="KSO_WM_TEMPLATE_INDEX" val="160544"/>
  <p:tag name="KSO_WM_TAG_VERSION" val="1.0"/>
  <p:tag name="KSO_WM_SLIDE_ID" val="custom160544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44"/>
  <p:tag name="KSO_WM_UNIT_TYPE" val="a"/>
  <p:tag name="KSO_WM_UNIT_INDEX" val="1"/>
  <p:tag name="KSO_WM_UNIT_ID" val="custom160544_29*a*1"/>
  <p:tag name="KSO_WM_UNIT_CLEAR" val="1"/>
  <p:tag name="KSO_WM_UNIT_LAYERLEVEL" val="1"/>
  <p:tag name="KSO_WM_UNIT_VALUE" val="12"/>
  <p:tag name="KSO_WM_UNIT_ISCONTENTSTITLE" val="0"/>
  <p:tag name="KSO_WM_UNIT_HIGHLIGHT" val="0"/>
  <p:tag name="KSO_WM_UNIT_COMPATIBLE" val="0"/>
  <p:tag name="KSO_WM_UNIT_PRESET_TEXT" val="THANKYOU"/>
</p:tagLst>
</file>

<file path=ppt/tags/tag33.xml><?xml version="1.0" encoding="utf-8"?>
<p:tagLst xmlns:p="http://schemas.openxmlformats.org/presentationml/2006/main">
  <p:tag name="MH" val="20151012151910"/>
  <p:tag name="MH_LIBRARY" val="GRAPHIC"/>
  <p:tag name="KSO_WM_TEMPLATE_CATEGORY" val="custom"/>
  <p:tag name="KSO_WM_TEMPLATE_INDEX" val="160544"/>
  <p:tag name="KSO_WM_TAG_VERSION" val="1.0"/>
  <p:tag name="KSO_WM_SLIDE_ID" val="custom160544_29"/>
  <p:tag name="KSO_WM_SLIDE_INDEX" val="29"/>
  <p:tag name="KSO_WM_SLIDE_ITEM_CNT" val="1"/>
  <p:tag name="KSO_WM_SLIDE_TYPE" val="endPage"/>
  <p:tag name="KSO_WM_BEAUTIFY_FLAG" val="#wm#"/>
  <p:tag name="KSO_WM_SLIDE_LAYOUT" val="a"/>
  <p:tag name="KSO_WM_SLIDE_LAYOUT_CNT" val="1"/>
</p:tagLst>
</file>

<file path=ppt/tags/tag4.xml><?xml version="1.0" encoding="utf-8"?>
<p:tagLst xmlns:p="http://schemas.openxmlformats.org/presentationml/2006/main">
  <p:tag name="MH" val="20151012145639"/>
  <p:tag name="MH_LIBRARY" val="GRAPHIC"/>
  <p:tag name="MH_ORDER" val="Isosceles Triangle 20"/>
</p:tagLst>
</file>

<file path=ppt/tags/tag5.xml><?xml version="1.0" encoding="utf-8"?>
<p:tagLst xmlns:p="http://schemas.openxmlformats.org/presentationml/2006/main">
  <p:tag name="MH" val="20151012145639"/>
  <p:tag name="MH_LIBRARY" val="GRAPHIC"/>
  <p:tag name="MH_ORDER" val="Isosceles Triangle 21"/>
</p:tagLst>
</file>

<file path=ppt/tags/tag6.xml><?xml version="1.0" encoding="utf-8"?>
<p:tagLst xmlns:p="http://schemas.openxmlformats.org/presentationml/2006/main">
  <p:tag name="MH" val="20151012145639"/>
  <p:tag name="MH_LIBRARY" val="GRAPHIC"/>
  <p:tag name="MH_ORDER" val="Isosceles Triangle 22"/>
</p:tagLst>
</file>

<file path=ppt/tags/tag7.xml><?xml version="1.0" encoding="utf-8"?>
<p:tagLst xmlns:p="http://schemas.openxmlformats.org/presentationml/2006/main">
  <p:tag name="MH" val="20151012145639"/>
  <p:tag name="MH_LIBRARY" val="GRAPHIC"/>
  <p:tag name="MH_ORDER" val="Oval 23"/>
</p:tagLst>
</file>

<file path=ppt/tags/tag8.xml><?xml version="1.0" encoding="utf-8"?>
<p:tagLst xmlns:p="http://schemas.openxmlformats.org/presentationml/2006/main">
  <p:tag name="MH" val="20151012145639"/>
  <p:tag name="MH_LIBRARY" val="GRAPHIC"/>
  <p:tag name="MH_ORDER" val="Oval 24"/>
</p:tagLst>
</file>

<file path=ppt/tags/tag9.xml><?xml version="1.0" encoding="utf-8"?>
<p:tagLst xmlns:p="http://schemas.openxmlformats.org/presentationml/2006/main">
  <p:tag name="MH" val="20151012145639"/>
  <p:tag name="MH_LIBRARY" val="GRAPHIC"/>
  <p:tag name="MH_ORDER" val="Oval 25"/>
</p:tagLst>
</file>

<file path=ppt/theme/theme1.xml><?xml version="1.0" encoding="utf-8"?>
<a:theme xmlns:a="http://schemas.openxmlformats.org/drawingml/2006/main" name="A000120140530A99PPBG">
  <a:themeElements>
    <a:clrScheme name="160544">
      <a:dk1>
        <a:srgbClr val="FFFFFF"/>
      </a:dk1>
      <a:lt1>
        <a:srgbClr val="5F5F5F"/>
      </a:lt1>
      <a:dk2>
        <a:srgbClr val="FFFFFF"/>
      </a:dk2>
      <a:lt2>
        <a:srgbClr val="5F5F5F"/>
      </a:lt2>
      <a:accent1>
        <a:srgbClr val="28ACC6"/>
      </a:accent1>
      <a:accent2>
        <a:srgbClr val="2CB695"/>
      </a:accent2>
      <a:accent3>
        <a:srgbClr val="81BA34"/>
      </a:accent3>
      <a:accent4>
        <a:srgbClr val="6F9FDF"/>
      </a:accent4>
      <a:accent5>
        <a:srgbClr val="C00000"/>
      </a:accent5>
      <a:accent6>
        <a:srgbClr val="FFC00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500</Words>
  <Application>WPS 演示</Application>
  <PresentationFormat>宽屏</PresentationFormat>
  <Paragraphs>44</Paragraphs>
  <Slides>8</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黑体</vt:lpstr>
      <vt:lpstr>微软雅黑</vt:lpstr>
      <vt:lpstr>Calibri</vt:lpstr>
      <vt:lpstr>幼圆</vt:lpstr>
      <vt:lpstr>Arial Narrow</vt:lpstr>
      <vt:lpstr>A000120140530A99PPBG</vt:lpstr>
      <vt:lpstr>LOREM IPSUM DOLOR</vt:lpstr>
      <vt:lpstr>PowerPoint 演示文稿</vt:lpstr>
      <vt:lpstr>PowerPoint 演示文稿</vt:lpstr>
      <vt:lpstr>基本目标</vt:lpstr>
      <vt:lpstr>答辩说明</vt:lpstr>
      <vt:lpstr>Observer(观察者）模式</vt:lpstr>
      <vt:lpstr>PowerPoint 演示文稿</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qi</cp:lastModifiedBy>
  <cp:revision>232</cp:revision>
  <dcterms:created xsi:type="dcterms:W3CDTF">2015-09-21T02:24:00Z</dcterms:created>
  <dcterms:modified xsi:type="dcterms:W3CDTF">2016-11-15T15:37:38Z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2052-10.1.0.6030</vt:lpwstr>
  </property>
  <property fmtid="{D5CDD505-2E9C-101B-9397-08002B2CF9AE}" pid="3" name="name">
    <vt:lpwstr>山峰主题简洁创意模板.pptx</vt:lpwstr>
  </property>
  <property fmtid="{D5CDD505-2E9C-101B-9397-08002B2CF9AE}" pid="4" name="fileid">
    <vt:lpwstr>861681</vt:lpwstr>
  </property>
  <property fmtid="{D5CDD505-2E9C-101B-9397-08002B2CF9AE}" pid="5" name="search_tags">
    <vt:lpwstr>PPT模板</vt:lpwstr>
  </property>
</Properties>
</file>