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Zion-Engine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开发指南</a:t>
            </a:r>
          </a:p>
        </p:txBody>
      </p:sp>
    </p:spTree>
    <p:extLst>
      <p:ext uri="{BB962C8B-B14F-4D97-AF65-F5344CB8AC3E}">
        <p14:creationId xmlns:p14="http://schemas.microsoft.com/office/powerpoint/2010/main" val="105247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37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定义数据结构，包括</a:t>
            </a:r>
            <a:r>
              <a:rPr lang="en-US" altLang="zh-CN" dirty="0" smtClean="0"/>
              <a:t>Live Object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Content Object</a:t>
            </a:r>
          </a:p>
          <a:p>
            <a:r>
              <a:rPr lang="zh-CN" altLang="en-US" dirty="0" smtClean="0"/>
              <a:t>定义</a:t>
            </a:r>
            <a:r>
              <a:rPr lang="zh-CN" altLang="en-US" dirty="0"/>
              <a:t>网络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在服务端实现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处理函数</a:t>
            </a:r>
            <a:endParaRPr lang="en-US" altLang="zh-CN" dirty="0" smtClean="0"/>
          </a:p>
          <a:p>
            <a:r>
              <a:rPr lang="zh-CN" altLang="en-US" dirty="0" smtClean="0"/>
              <a:t>测试服务端接口，</a:t>
            </a:r>
            <a:r>
              <a:rPr lang="en-US" altLang="zh-CN" dirty="0" smtClean="0"/>
              <a:t>Client Stress</a:t>
            </a:r>
            <a:r>
              <a:rPr lang="zh-CN" altLang="en-US" dirty="0" smtClean="0"/>
              <a:t>可以直接</a:t>
            </a:r>
            <a:r>
              <a:rPr lang="zh-CN" altLang="en-US" dirty="0"/>
              <a:t>测试服务端的</a:t>
            </a:r>
            <a:r>
              <a:rPr lang="zh-CN" altLang="en-US" dirty="0" smtClean="0"/>
              <a:t>接口。如有必要还可以写测试用例。</a:t>
            </a:r>
            <a:endParaRPr lang="en-US" altLang="zh-CN" dirty="0" smtClean="0"/>
          </a:p>
          <a:p>
            <a:r>
              <a:rPr lang="zh-CN" altLang="en-US" dirty="0" smtClean="0"/>
              <a:t>在客户端实现处理逻辑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74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 Editor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在开发阶段数据被保存为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文本，方便版本管理</a:t>
            </a:r>
            <a:endParaRPr lang="en-US" altLang="zh-CN" dirty="0" smtClean="0"/>
          </a:p>
          <a:p>
            <a:r>
              <a:rPr lang="zh-CN" altLang="en-US" dirty="0" smtClean="0"/>
              <a:t>支持从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导入数据</a:t>
            </a:r>
            <a:endParaRPr lang="en-US" altLang="zh-CN" dirty="0" smtClean="0"/>
          </a:p>
          <a:p>
            <a:r>
              <a:rPr lang="zh-CN" altLang="en-US" dirty="0" smtClean="0"/>
              <a:t>在编辑器里支持属性化的数据填写</a:t>
            </a:r>
            <a:endParaRPr lang="en-US" altLang="zh-CN" dirty="0" smtClean="0"/>
          </a:p>
          <a:p>
            <a:r>
              <a:rPr lang="zh-CN" altLang="en-US" dirty="0" smtClean="0"/>
              <a:t>定制不同</a:t>
            </a:r>
            <a:r>
              <a:rPr lang="zh-CN" altLang="en-US" dirty="0"/>
              <a:t>数据</a:t>
            </a:r>
            <a:r>
              <a:rPr lang="zh-CN" altLang="en-US" dirty="0" smtClean="0"/>
              <a:t>类型的主键，在导入之后自动检查主键唯一性。</a:t>
            </a:r>
            <a:endParaRPr lang="en-US" altLang="zh-CN" dirty="0" smtClean="0"/>
          </a:p>
          <a:p>
            <a:r>
              <a:rPr lang="zh-CN" altLang="en-US" dirty="0" smtClean="0"/>
              <a:t>在编辑器里面支持简单的查询语句</a:t>
            </a:r>
            <a:endParaRPr lang="en-US" altLang="zh-CN" dirty="0" smtClean="0"/>
          </a:p>
          <a:p>
            <a:r>
              <a:rPr lang="en-US" altLang="zh-CN" dirty="0" smtClean="0"/>
              <a:t>Content Editor</a:t>
            </a:r>
            <a:r>
              <a:rPr lang="zh-CN" altLang="en-US" dirty="0" smtClean="0"/>
              <a:t>通过命令行能生成二进制并加密的数据文件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6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端框架做了什么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框架负责服务端 </a:t>
            </a:r>
            <a:r>
              <a:rPr lang="en-US" altLang="zh-CN" dirty="0" smtClean="0"/>
              <a:t>User Session</a:t>
            </a:r>
            <a:r>
              <a:rPr lang="zh-CN" altLang="en-US" dirty="0" smtClean="0"/>
              <a:t>的管理</a:t>
            </a:r>
            <a:endParaRPr lang="en-US" altLang="zh-CN" dirty="0" smtClean="0"/>
          </a:p>
          <a:p>
            <a:r>
              <a:rPr lang="zh-CN" altLang="en-US" dirty="0" smtClean="0"/>
              <a:t>框架负责用户数据自动同步到客户端和保存到数据库里</a:t>
            </a:r>
            <a:endParaRPr lang="en-US" altLang="zh-CN" dirty="0" smtClean="0"/>
          </a:p>
          <a:p>
            <a:r>
              <a:rPr lang="zh-CN" altLang="en-US" dirty="0" smtClean="0"/>
              <a:t>框架处理程序运行中产生的各种异常，在逻辑代码里不要用</a:t>
            </a:r>
            <a:r>
              <a:rPr lang="en-US" altLang="zh-CN" dirty="0" smtClean="0"/>
              <a:t>Exception</a:t>
            </a:r>
            <a:r>
              <a:rPr lang="zh-CN" altLang="en-US" dirty="0" smtClean="0"/>
              <a:t>来处理逻辑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637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166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Century Gothic</vt:lpstr>
      <vt:lpstr>Wingdings 3</vt:lpstr>
      <vt:lpstr>离子</vt:lpstr>
      <vt:lpstr>Zion-Engine</vt:lpstr>
      <vt:lpstr>目录结构</vt:lpstr>
      <vt:lpstr>基本流程</vt:lpstr>
      <vt:lpstr>Content Editor</vt:lpstr>
      <vt:lpstr>PHP端框架做了什么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Zion-Engine</dc:title>
  <dc:creator>zhou jun</dc:creator>
  <cp:lastModifiedBy>zhou jun</cp:lastModifiedBy>
  <cp:revision>3</cp:revision>
  <dcterms:created xsi:type="dcterms:W3CDTF">2014-05-27T07:52:00Z</dcterms:created>
  <dcterms:modified xsi:type="dcterms:W3CDTF">2014-05-27T08:12:29Z</dcterms:modified>
</cp:coreProperties>
</file>