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6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0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2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5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B64E7-0F4C-4BF2-B5BB-B7A8A5E230DE}" type="datetimeFigureOut">
              <a:rPr lang="zh-CN" altLang="en-US" smtClean="0"/>
              <a:t>2014/3/7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amemake@gmail.com" TargetMode="External"/><Relationship Id="rId2" Type="http://schemas.openxmlformats.org/officeDocument/2006/relationships/hyperlink" Target="http://www.github.com/gamemake/zion-eng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Datasync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</a:t>
            </a:r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6111" y="1716509"/>
            <a:ext cx="51812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定义常量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_U32 AVATAR_NAME_LEN;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_U32 AVATAR_TYPE_BOY = 0;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_U32 </a:t>
            </a:r>
            <a:r>
              <a:rPr lang="en-US" altLang="zh-CN" dirty="0" smtClean="0"/>
              <a:t>AVATAR_TYPE_GIRL </a:t>
            </a:r>
            <a:r>
              <a:rPr lang="en-US" altLang="zh-CN" dirty="0"/>
              <a:t>= </a:t>
            </a:r>
            <a:r>
              <a:rPr lang="en-US" altLang="zh-CN" dirty="0" smtClean="0"/>
              <a:t>1;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MY_AVATAR_DATA : A_LIVE_DATA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avatar_id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string&lt;</a:t>
            </a:r>
            <a:r>
              <a:rPr lang="en-US" altLang="zh-CN" dirty="0"/>
              <a:t> AVATAR_NAME_LEN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avatar_name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_U32 </a:t>
            </a:r>
            <a:r>
              <a:rPr lang="en-US" altLang="zh-CN" dirty="0" err="1" smtClean="0"/>
              <a:t>avatar_type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level;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1" y="1716509"/>
            <a:ext cx="52405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MY_SKILL_CONFIG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skill_mode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skill_power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MY_LEVEL_CONFIG : A_CONTENT_DATA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level;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health_point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array&lt;MY_SKILL_CONFIG&gt; skills;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6111" y="5582653"/>
            <a:ext cx="879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基础数据类型 </a:t>
            </a:r>
            <a:r>
              <a:rPr lang="en-US" altLang="zh-CN" dirty="0" smtClean="0"/>
              <a:t>_U8 _U16 _U32 _U64 _S8 _S16 _S32 _S64 _F32 _F63 String A_UUID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还支持 </a:t>
            </a:r>
            <a:r>
              <a:rPr lang="en-US" altLang="zh-CN" dirty="0" smtClean="0"/>
              <a:t>Array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</a:t>
            </a:r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定义接口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6111" y="1716509"/>
            <a:ext cx="5126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CARDGAME_C2S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GetAvatarList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EnterGame</a:t>
            </a:r>
            <a:r>
              <a:rPr lang="en-US" altLang="zh-CN" dirty="0" smtClean="0"/>
              <a:t>(_U32 </a:t>
            </a:r>
            <a:r>
              <a:rPr lang="en-US" altLang="zh-CN" dirty="0" err="1" smtClean="0"/>
              <a:t>avatar_id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DoAction</a:t>
            </a:r>
            <a:r>
              <a:rPr lang="en-US" altLang="zh-CN" dirty="0" smtClean="0"/>
              <a:t>(_U32 </a:t>
            </a:r>
            <a:r>
              <a:rPr lang="en-US" altLang="zh-CN" dirty="0" err="1" smtClean="0"/>
              <a:t>action_id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LeaveGame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task[GEN_CLASS_STUB(CARDGAME_C2S</a:t>
            </a:r>
            <a:r>
              <a:rPr lang="en-US" altLang="zh-CN" dirty="0"/>
              <a:t>)];</a:t>
            </a:r>
          </a:p>
          <a:p>
            <a:r>
              <a:rPr lang="en-US" altLang="zh-CN" dirty="0" smtClean="0"/>
              <a:t>task[GEN_CLASS_PROXY(CARDGAME_C2S</a:t>
            </a:r>
            <a:r>
              <a:rPr lang="en-US" altLang="zh-CN" dirty="0"/>
              <a:t>)];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1" y="1716509"/>
            <a:ext cx="51267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CARDGAME_S2C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GetAavatarListResult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AVATAR_DESC list[count],</a:t>
            </a:r>
          </a:p>
          <a:p>
            <a:r>
              <a:rPr lang="en-US" altLang="zh-CN" dirty="0" smtClean="0"/>
              <a:t>    _U32 </a:t>
            </a:r>
            <a:r>
              <a:rPr lang="en-US" altLang="zh-CN" dirty="0" err="1" smtClean="0"/>
              <a:t>conut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EnterGameResult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DoActionResult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LeaveGameResult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task[GEN_CLASS_STUB(CARDGAME_S2C)];</a:t>
            </a:r>
            <a:endParaRPr lang="en-US" altLang="zh-CN" dirty="0"/>
          </a:p>
          <a:p>
            <a:r>
              <a:rPr lang="en-US" altLang="zh-CN" dirty="0" smtClean="0"/>
              <a:t>task[GEN_CLASS_PROXY(CARDGAME_S2C)];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0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www.github.com/gamemake/zion-engine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gamemake@gmail.com</a:t>
            </a:r>
            <a:endParaRPr lang="en-US" altLang="zh-CN" dirty="0" smtClean="0"/>
          </a:p>
          <a:p>
            <a:r>
              <a:rPr lang="en-US" altLang="zh-CN" dirty="0" smtClean="0"/>
              <a:t>Perforce //depot/</a:t>
            </a:r>
            <a:r>
              <a:rPr lang="en-US" altLang="zh-CN" dirty="0" err="1" smtClean="0"/>
              <a:t>MobileDev</a:t>
            </a:r>
            <a:r>
              <a:rPr lang="en-US" altLang="zh-CN" dirty="0" smtClean="0"/>
              <a:t>/Trunk/UnrealEngine3/Development/External/</a:t>
            </a:r>
            <a:r>
              <a:rPr lang="en-US" altLang="zh-CN" dirty="0" err="1" smtClean="0"/>
              <a:t>ZionCPP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r>
              <a:rPr lang="zh-CN" altLang="en-US" dirty="0" smtClean="0"/>
              <a:t>完成 服务端 和客户端 之间的数据同步</a:t>
            </a:r>
            <a:endParaRPr lang="en-US" altLang="zh-CN" dirty="0" smtClean="0"/>
          </a:p>
          <a:p>
            <a:r>
              <a:rPr lang="zh-CN" altLang="en-US" dirty="0" smtClean="0"/>
              <a:t>数据同步的机制能保证</a:t>
            </a:r>
            <a:r>
              <a:rPr lang="zh-CN" altLang="en-US" dirty="0" smtClean="0"/>
              <a:t>安全性</a:t>
            </a:r>
            <a:r>
              <a:rPr lang="zh-CN" altLang="en-US" dirty="0" smtClean="0"/>
              <a:t>和使用上的便利性</a:t>
            </a:r>
            <a:endParaRPr lang="en-US" altLang="zh-CN" dirty="0" smtClean="0"/>
          </a:p>
          <a:p>
            <a:r>
              <a:rPr lang="zh-CN" altLang="en-US" dirty="0" smtClean="0"/>
              <a:t>对于服务器性能极致的追求</a:t>
            </a:r>
            <a:endParaRPr lang="en-US" altLang="zh-CN" dirty="0" smtClean="0"/>
          </a:p>
          <a:p>
            <a:r>
              <a:rPr lang="zh-CN" altLang="en-US" dirty="0" smtClean="0"/>
              <a:t>适用于当前手游开发服务端的需求</a:t>
            </a:r>
            <a:endParaRPr lang="en-US" altLang="zh-CN" dirty="0" smtClean="0"/>
          </a:p>
          <a:p>
            <a:r>
              <a:rPr lang="zh-CN" altLang="en-US" dirty="0" smtClean="0"/>
              <a:t>提高开发效率和降低成本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Proxy &amp; Stub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0837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32064" y="2003197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15597" y="2003198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16824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037168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438395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5737781" y="2776194"/>
            <a:ext cx="716437" cy="1027522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0337" y="306202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Caller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5447" y="306202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Callee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53538" y="30603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DDLProxy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18897" y="306034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DDLStub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8553" y="3803716"/>
            <a:ext cx="185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DDL Protocol</a:t>
            </a:r>
          </a:p>
          <a:p>
            <a:pPr algn="ctr"/>
            <a:r>
              <a:rPr lang="en-US" altLang="zh-CN" dirty="0" smtClean="0"/>
              <a:t>Over</a:t>
            </a:r>
          </a:p>
          <a:p>
            <a:pPr algn="ctr"/>
            <a:r>
              <a:rPr lang="en-US" altLang="zh-CN" dirty="0" smtClean="0"/>
              <a:t>TCP &amp; HTTP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30837" y="4817394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DDL</a:t>
            </a:r>
            <a:r>
              <a:rPr lang="zh-CN" altLang="en-US" dirty="0" smtClean="0"/>
              <a:t>定义语言可以用来定义数据结构和网络接口。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DDLProxy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DDLStub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DDLGen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文件自动生成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8442" y="2326105"/>
            <a:ext cx="4235116" cy="27030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逻辑计算过程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0999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01388" y="3135302"/>
            <a:ext cx="2589226" cy="16252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41062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21450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99967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83078" y="533303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79096" y="533303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286241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266629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06305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486692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62227" y="235502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客户端使用</a:t>
            </a:r>
            <a:r>
              <a:rPr lang="en-US" altLang="zh-CN" dirty="0"/>
              <a:t>C++/UC, </a:t>
            </a:r>
            <a:r>
              <a:rPr lang="zh-CN" altLang="en-US" dirty="0"/>
              <a:t>服务端使用</a:t>
            </a:r>
            <a:r>
              <a:rPr lang="en-US" altLang="zh-CN" dirty="0"/>
              <a:t>PHP, </a:t>
            </a:r>
            <a:r>
              <a:rPr lang="zh-CN" altLang="en-US" dirty="0"/>
              <a:t>数据存储使用</a:t>
            </a:r>
            <a:r>
              <a:rPr lang="en-US" altLang="zh-CN" dirty="0" err="1" smtClean="0"/>
              <a:t>Redis+PHP</a:t>
            </a:r>
            <a:endParaRPr lang="en-US" altLang="zh-CN" dirty="0" smtClean="0"/>
          </a:p>
          <a:p>
            <a:r>
              <a:rPr lang="zh-CN" altLang="en-US" dirty="0" smtClean="0"/>
              <a:t>我们做的手游核心玩法是个单机游戏，其中参杂了很少的交互内容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客户端和服务端调试不是一件非常容易的事，因为要跨机器和跨语言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的性能不足，我们缺少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</a:t>
            </a:r>
            <a:endParaRPr lang="en-US" altLang="zh-CN" dirty="0" smtClean="0"/>
          </a:p>
          <a:p>
            <a:r>
              <a:rPr lang="zh-CN" altLang="en-US" dirty="0" smtClean="0"/>
              <a:t>移动设备上的网络状况不良，会导致游戏体验变差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有没有更好解决方案？</a:t>
            </a:r>
            <a:endParaRPr lang="en-US" altLang="zh-CN" dirty="0" smtClean="0"/>
          </a:p>
          <a:p>
            <a:r>
              <a:rPr lang="zh-CN" altLang="en-US" dirty="0" smtClean="0"/>
              <a:t>重新理解客户端和服务端。把服务端和客户端从接口调用变成数据同步。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客户端主动：客户端把数据的变化结果告诉服务端。服务端不需要写任何逻辑代码，坏处显而易见缺少验证机制</a:t>
            </a:r>
            <a:r>
              <a:rPr lang="zh-CN" altLang="en-US" dirty="0"/>
              <a:t>。</a:t>
            </a:r>
            <a:r>
              <a:rPr lang="zh-CN" altLang="en-US" dirty="0" smtClean="0"/>
              <a:t>好处在于</a:t>
            </a:r>
            <a:r>
              <a:rPr lang="zh-CN" altLang="en-US" dirty="0"/>
              <a:t>一切调试工作都在客户端本地能</a:t>
            </a:r>
            <a:r>
              <a:rPr lang="zh-CN" altLang="en-US" dirty="0" smtClean="0"/>
              <a:t>完成，提高开发效率。</a:t>
            </a:r>
            <a:endParaRPr lang="en-US" altLang="zh-CN" dirty="0" smtClean="0"/>
          </a:p>
          <a:p>
            <a:r>
              <a:rPr lang="zh-CN" altLang="en-US" dirty="0" smtClean="0"/>
              <a:t>服务端主动：客户端的请求在服务端运行，服务端把数据变化告诉客户端。这和我们以前的开发模式基本一样。</a:t>
            </a:r>
            <a:endParaRPr lang="en-US" altLang="zh-CN" dirty="0" smtClean="0"/>
          </a:p>
          <a:p>
            <a:r>
              <a:rPr lang="zh-CN" altLang="en-US" dirty="0" smtClean="0"/>
              <a:t>验证模式：客户端和服务端运行基于相同的数据运行相同的逻辑，数据不</a:t>
            </a:r>
            <a:r>
              <a:rPr lang="zh-CN" altLang="en-US" dirty="0"/>
              <a:t>需</a:t>
            </a:r>
            <a:r>
              <a:rPr lang="zh-CN" altLang="en-US" dirty="0" smtClean="0"/>
              <a:t>同步，由于是客户端本地计算网络再也不会影响用户体验。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3312" y="587906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客户端主动模式适用于开发阶段，验证模式适用于线上环境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06237" y="1747147"/>
            <a:ext cx="2755510" cy="17259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验证模式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1173" y="2274372"/>
            <a:ext cx="329939" cy="29642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98904" y="4231862"/>
            <a:ext cx="1235854" cy="1012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00496" y="4231863"/>
            <a:ext cx="329939" cy="10067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0653" y="5299517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6603" y="5299517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568317" y="4489870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686048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698667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686048" y="253836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803474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8904" y="2274372"/>
            <a:ext cx="1235854" cy="1012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414434" y="4226019"/>
            <a:ext cx="1294401" cy="10126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98980" y="4225875"/>
            <a:ext cx="1294401" cy="10126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0219" y="17471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服务端构架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8226" y="2149310"/>
            <a:ext cx="1659117" cy="33747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9511" y="2149310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82081" y="2149308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 Database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00796" y="2149309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511" y="4147787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586896" y="2702230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68181" y="2702229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149466" y="2702228"/>
            <a:ext cx="443062" cy="270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86896" y="4606448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4727538" y="3701472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02946" y="561365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Session Server</a:t>
            </a:r>
            <a:r>
              <a:rPr lang="zh-CN" altLang="en-US" dirty="0" smtClean="0"/>
              <a:t>负责在线用户列表和广播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515822" cy="4195481"/>
          </a:xfrm>
        </p:spPr>
        <p:txBody>
          <a:bodyPr/>
          <a:lstStyle/>
          <a:p>
            <a:r>
              <a:rPr lang="en-US" altLang="zh-CN" dirty="0" err="1" smtClean="0"/>
              <a:t>DDLGen</a:t>
            </a:r>
            <a:endParaRPr lang="en-US" altLang="zh-CN" dirty="0" smtClean="0"/>
          </a:p>
          <a:p>
            <a:r>
              <a:rPr lang="en-US" altLang="zh-CN" dirty="0" err="1" smtClean="0"/>
              <a:t>LibBase</a:t>
            </a:r>
            <a:endParaRPr lang="en-US" altLang="zh-CN" dirty="0" smtClean="0"/>
          </a:p>
          <a:p>
            <a:r>
              <a:rPr lang="en-US" altLang="zh-CN" dirty="0" err="1" smtClean="0"/>
              <a:t>LibCommon</a:t>
            </a:r>
            <a:endParaRPr lang="en-US" altLang="zh-CN" dirty="0" smtClean="0"/>
          </a:p>
          <a:p>
            <a:r>
              <a:rPr lang="en-US" altLang="zh-CN" dirty="0" err="1" smtClean="0"/>
              <a:t>LibClient</a:t>
            </a:r>
            <a:endParaRPr lang="en-US" altLang="zh-CN" dirty="0" smtClean="0"/>
          </a:p>
          <a:p>
            <a:r>
              <a:rPr lang="en-US" altLang="zh-CN" dirty="0" err="1" smtClean="0"/>
              <a:t>LibEditor</a:t>
            </a:r>
            <a:endParaRPr lang="en-US" altLang="zh-CN" dirty="0" smtClean="0"/>
          </a:p>
          <a:p>
            <a:r>
              <a:rPr lang="en-US" altLang="zh-CN" dirty="0" err="1" smtClean="0"/>
              <a:t>LibClientStress</a:t>
            </a:r>
            <a:endParaRPr lang="en-US" altLang="zh-CN" dirty="0" smtClean="0"/>
          </a:p>
          <a:p>
            <a:r>
              <a:rPr lang="en-US" altLang="zh-CN" dirty="0" err="1" smtClean="0"/>
              <a:t>LibDataCache</a:t>
            </a:r>
            <a:endParaRPr lang="en-US" altLang="zh-CN" dirty="0" smtClean="0"/>
          </a:p>
          <a:p>
            <a:r>
              <a:rPr lang="en-US" altLang="zh-CN" dirty="0" err="1" smtClean="0"/>
              <a:t>LibJsonRpc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4996" y="2052917"/>
            <a:ext cx="35158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Client Library</a:t>
            </a:r>
          </a:p>
          <a:p>
            <a:r>
              <a:rPr lang="en-US" altLang="zh-CN" dirty="0" smtClean="0"/>
              <a:t>Content Editor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smtClean="0"/>
              <a:t>Stress</a:t>
            </a:r>
          </a:p>
          <a:p>
            <a:r>
              <a:rPr lang="en-US" altLang="zh-CN" dirty="0" smtClean="0"/>
              <a:t>Data Cache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552</Words>
  <Application>Microsoft Office PowerPoint</Application>
  <PresentationFormat>宽屏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</vt:lpstr>
      <vt:lpstr>ZionEngine</vt:lpstr>
      <vt:lpstr>Overview</vt:lpstr>
      <vt:lpstr>DDL Proxy &amp; Stub</vt:lpstr>
      <vt:lpstr>逻辑计算过程</vt:lpstr>
      <vt:lpstr>现在的开发模式</vt:lpstr>
      <vt:lpstr>数据同步模式</vt:lpstr>
      <vt:lpstr>数据同步-验证模式</vt:lpstr>
      <vt:lpstr>服务端构架</vt:lpstr>
      <vt:lpstr>ZionEngine 的构成</vt:lpstr>
      <vt:lpstr>DDL 语法 – 定义结构</vt:lpstr>
      <vt:lpstr>DDL 语法 – 定义接口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ZionEngine</dc:title>
  <dc:creator>zhou jun</dc:creator>
  <cp:lastModifiedBy>zhou jun</cp:lastModifiedBy>
  <cp:revision>31</cp:revision>
  <dcterms:created xsi:type="dcterms:W3CDTF">2014-03-07T06:44:00Z</dcterms:created>
  <dcterms:modified xsi:type="dcterms:W3CDTF">2014-03-07T10:20:02Z</dcterms:modified>
</cp:coreProperties>
</file>