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0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2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55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86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798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08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722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54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5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50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1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0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6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07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77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0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03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gamemake@gmail.com" TargetMode="External"/><Relationship Id="rId2" Type="http://schemas.openxmlformats.org/officeDocument/2006/relationships/hyperlink" Target="http://www.github.com/gamemake/zion-engin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ZionEngine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Datasync</a:t>
            </a:r>
            <a:r>
              <a:rPr lang="en-US" altLang="zh-CN" dirty="0" smtClean="0"/>
              <a:t> </a:t>
            </a:r>
            <a:r>
              <a:rPr lang="zh-CN" altLang="en-US" dirty="0" smtClean="0"/>
              <a:t>功能介绍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3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www.github.com/gamemake/zion-engine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gamemake@gmail.com</a:t>
            </a:r>
            <a:endParaRPr lang="en-US" altLang="zh-CN" dirty="0" smtClean="0"/>
          </a:p>
          <a:p>
            <a:r>
              <a:rPr lang="en-US" altLang="zh-CN" dirty="0" smtClean="0"/>
              <a:t>Perforce //depot/</a:t>
            </a:r>
            <a:r>
              <a:rPr lang="en-US" altLang="zh-CN" dirty="0" err="1" smtClean="0"/>
              <a:t>MobileDev</a:t>
            </a:r>
            <a:r>
              <a:rPr lang="en-US" altLang="zh-CN" dirty="0" smtClean="0"/>
              <a:t>/Trunk/UnrealEngine3/Development/External/</a:t>
            </a:r>
            <a:r>
              <a:rPr lang="en-US" altLang="zh-CN" dirty="0" err="1" smtClean="0"/>
              <a:t>ZionCPP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0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自动化</a:t>
            </a:r>
            <a:r>
              <a:rPr lang="zh-CN" altLang="en-US" dirty="0" smtClean="0"/>
              <a:t>完成 服务端 和客户端 之间的数据同步</a:t>
            </a:r>
            <a:endParaRPr lang="en-US" altLang="zh-CN" dirty="0" smtClean="0"/>
          </a:p>
          <a:p>
            <a:r>
              <a:rPr lang="zh-CN" altLang="en-US" dirty="0" smtClean="0"/>
              <a:t>数据同步的机制能保证</a:t>
            </a:r>
            <a:r>
              <a:rPr lang="zh-CN" altLang="en-US" dirty="0" smtClean="0"/>
              <a:t>安全性</a:t>
            </a:r>
            <a:r>
              <a:rPr lang="zh-CN" altLang="en-US" dirty="0" smtClean="0"/>
              <a:t>和使用上的便利性</a:t>
            </a:r>
            <a:endParaRPr lang="en-US" altLang="zh-CN" dirty="0" smtClean="0"/>
          </a:p>
          <a:p>
            <a:r>
              <a:rPr lang="zh-CN" altLang="en-US" dirty="0" smtClean="0"/>
              <a:t>对于服务器性能极致的追求</a:t>
            </a:r>
            <a:endParaRPr lang="en-US" altLang="zh-CN" dirty="0" smtClean="0"/>
          </a:p>
          <a:p>
            <a:r>
              <a:rPr lang="zh-CN" altLang="en-US" dirty="0" smtClean="0"/>
              <a:t>适用于当前手游开发服务端的需求</a:t>
            </a:r>
            <a:endParaRPr lang="en-US" altLang="zh-CN" dirty="0" smtClean="0"/>
          </a:p>
          <a:p>
            <a:r>
              <a:rPr lang="zh-CN" altLang="en-US" dirty="0" smtClean="0"/>
              <a:t>提高开发效率和降低成本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8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DDL Proxy &amp; Stub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30837" y="2003197"/>
            <a:ext cx="1244339" cy="257351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32064" y="2003197"/>
            <a:ext cx="1244339" cy="25735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15597" y="2003198"/>
            <a:ext cx="1244339" cy="25735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316824" y="2003197"/>
            <a:ext cx="1244339" cy="257351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037168" y="2776194"/>
            <a:ext cx="716437" cy="102752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8438395" y="2776194"/>
            <a:ext cx="716437" cy="102752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虚尾箭头 13"/>
          <p:cNvSpPr/>
          <p:nvPr/>
        </p:nvSpPr>
        <p:spPr>
          <a:xfrm>
            <a:off x="5737781" y="2776194"/>
            <a:ext cx="716437" cy="1027522"/>
          </a:xfrm>
          <a:prstGeom prst="strip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60337" y="306202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Caller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505447" y="3062029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Callee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953538" y="306034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DDLProxy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118897" y="306034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DDLStub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178553" y="3803716"/>
            <a:ext cx="185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DDL Protocol</a:t>
            </a:r>
          </a:p>
          <a:p>
            <a:pPr algn="ctr"/>
            <a:r>
              <a:rPr lang="en-US" altLang="zh-CN" dirty="0" smtClean="0"/>
              <a:t>Over</a:t>
            </a:r>
          </a:p>
          <a:p>
            <a:pPr algn="ctr"/>
            <a:r>
              <a:rPr lang="en-US" altLang="zh-CN" dirty="0" smtClean="0"/>
              <a:t>TCP &amp; HTTP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630837" y="4817394"/>
            <a:ext cx="6264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DDL</a:t>
            </a:r>
            <a:r>
              <a:rPr lang="zh-CN" altLang="en-US" dirty="0" smtClean="0"/>
              <a:t>定义语言可以用来定义数据结构和网络接口。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DDLProxy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DDLStub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DDLGen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ddl</a:t>
            </a:r>
            <a:r>
              <a:rPr lang="zh-CN" altLang="en-US" dirty="0" smtClean="0"/>
              <a:t>文件自动生成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49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逻辑计算过程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20999" y="2724355"/>
            <a:ext cx="329939" cy="244713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01388" y="3135302"/>
            <a:ext cx="2589226" cy="16252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Live Data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041062" y="2724355"/>
            <a:ext cx="329939" cy="244713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021450" y="3135302"/>
            <a:ext cx="1470583" cy="16252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99967" y="3135302"/>
            <a:ext cx="1470583" cy="16252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405936" y="5324691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Request</a:t>
            </a:r>
          </a:p>
          <a:p>
            <a:pPr algn="ctr"/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601954" y="5324691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Response</a:t>
            </a:r>
          </a:p>
          <a:p>
            <a:pPr algn="ctr"/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3286241" y="3703477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266629" y="3703477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506305" y="3703477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8486692" y="3703477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963107" y="2006448"/>
            <a:ext cx="45719" cy="5604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183170" y="2006448"/>
            <a:ext cx="45719" cy="5604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右箭头 18"/>
          <p:cNvSpPr/>
          <p:nvPr/>
        </p:nvSpPr>
        <p:spPr>
          <a:xfrm>
            <a:off x="4081806" y="2006450"/>
            <a:ext cx="4025246" cy="560446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1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现在的开发模式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客户端使用</a:t>
            </a:r>
            <a:r>
              <a:rPr lang="en-US" altLang="zh-CN" dirty="0"/>
              <a:t>C++/UC, </a:t>
            </a:r>
            <a:r>
              <a:rPr lang="zh-CN" altLang="en-US" dirty="0"/>
              <a:t>服务端使用</a:t>
            </a:r>
            <a:r>
              <a:rPr lang="en-US" altLang="zh-CN" dirty="0"/>
              <a:t>PHP, </a:t>
            </a:r>
            <a:r>
              <a:rPr lang="zh-CN" altLang="en-US" dirty="0"/>
              <a:t>数据存储使用</a:t>
            </a:r>
            <a:r>
              <a:rPr lang="en-US" altLang="zh-CN" dirty="0" err="1" smtClean="0"/>
              <a:t>Redis+PHP</a:t>
            </a:r>
            <a:endParaRPr lang="en-US" altLang="zh-CN" dirty="0" smtClean="0"/>
          </a:p>
          <a:p>
            <a:r>
              <a:rPr lang="zh-CN" altLang="en-US" dirty="0" smtClean="0"/>
              <a:t>我们做的手游核心玩法是个单机游戏，其中参杂了很少的交互内容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客户端和服务端调试不是一件非常容易的事，因为要跨机器和跨语言</a:t>
            </a:r>
            <a:endParaRPr lang="en-US" altLang="zh-CN" dirty="0" smtClean="0"/>
          </a:p>
          <a:p>
            <a:r>
              <a:rPr lang="en-US" altLang="zh-CN" dirty="0" smtClean="0"/>
              <a:t>PHP</a:t>
            </a:r>
            <a:r>
              <a:rPr lang="zh-CN" altLang="en-US" dirty="0" smtClean="0"/>
              <a:t>的性能不足，我们缺少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程序员</a:t>
            </a:r>
            <a:endParaRPr lang="en-US" altLang="zh-CN" dirty="0" smtClean="0"/>
          </a:p>
          <a:p>
            <a:r>
              <a:rPr lang="zh-CN" altLang="en-US" dirty="0" smtClean="0"/>
              <a:t>移动设备上的网络状况不良，会导致游戏体验变差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有没有更好解决方案？</a:t>
            </a:r>
            <a:endParaRPr lang="en-US" altLang="zh-CN" dirty="0" smtClean="0"/>
          </a:p>
          <a:p>
            <a:r>
              <a:rPr lang="zh-CN" altLang="en-US" dirty="0" smtClean="0"/>
              <a:t>重新理解客户端和服务端。把服务端和客户端从接口调用变成数据同步。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1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数据同步模式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客户端主动：客户端把数据的变化结果告诉服务端。服务端不需要写任何逻辑代码，坏处显而易见缺少验证机制</a:t>
            </a:r>
            <a:r>
              <a:rPr lang="zh-CN" altLang="en-US" dirty="0"/>
              <a:t>。</a:t>
            </a:r>
            <a:r>
              <a:rPr lang="zh-CN" altLang="en-US" dirty="0" smtClean="0"/>
              <a:t>好处在于</a:t>
            </a:r>
            <a:r>
              <a:rPr lang="zh-CN" altLang="en-US" dirty="0"/>
              <a:t>一切调试工作都在客户端本地能</a:t>
            </a:r>
            <a:r>
              <a:rPr lang="zh-CN" altLang="en-US" dirty="0" smtClean="0"/>
              <a:t>完成，提高开发效率。</a:t>
            </a:r>
            <a:endParaRPr lang="en-US" altLang="zh-CN" dirty="0" smtClean="0"/>
          </a:p>
          <a:p>
            <a:r>
              <a:rPr lang="zh-CN" altLang="en-US" dirty="0" smtClean="0"/>
              <a:t>服务端主动：客户端的请求在服务端运行，服务端把数据变化告诉客户端。这和我们以前的开发模式基本一样。</a:t>
            </a:r>
            <a:endParaRPr lang="en-US" altLang="zh-CN" dirty="0" smtClean="0"/>
          </a:p>
          <a:p>
            <a:r>
              <a:rPr lang="zh-CN" altLang="en-US" dirty="0" smtClean="0"/>
              <a:t>验证模式：客户端和服务端运行基于相同的数据运行相同的逻辑，数据不</a:t>
            </a:r>
            <a:r>
              <a:rPr lang="zh-CN" altLang="en-US" dirty="0"/>
              <a:t>需</a:t>
            </a:r>
            <a:r>
              <a:rPr lang="zh-CN" altLang="en-US" dirty="0" smtClean="0"/>
              <a:t>同步，由于是客户端本地计算网络再也不会影响用户体验。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03312" y="5879067"/>
            <a:ext cx="634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* </a:t>
            </a:r>
            <a:r>
              <a:rPr lang="zh-CN" altLang="en-US" dirty="0" smtClean="0"/>
              <a:t>客户端主动模式适用于开发阶段，验证模式适用于线上环境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1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数据同步</a:t>
            </a:r>
            <a:r>
              <a:rPr lang="en-US" altLang="zh-CN" dirty="0" smtClean="0"/>
              <a:t>-</a:t>
            </a:r>
            <a:r>
              <a:rPr lang="zh-CN" altLang="en-US" dirty="0" smtClean="0"/>
              <a:t>验证模式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20999" y="2724355"/>
            <a:ext cx="329939" cy="244713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01388" y="3135302"/>
            <a:ext cx="2589226" cy="16252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Live Data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041062" y="2724355"/>
            <a:ext cx="329939" cy="244713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021450" y="3135302"/>
            <a:ext cx="1470583" cy="16252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99967" y="3135302"/>
            <a:ext cx="1470583" cy="16252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405936" y="5324691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Request</a:t>
            </a:r>
          </a:p>
          <a:p>
            <a:pPr algn="ctr"/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601954" y="5324691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Response</a:t>
            </a:r>
          </a:p>
          <a:p>
            <a:pPr algn="ctr"/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3286241" y="3703477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4266629" y="3703477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506305" y="3703477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8486692" y="3703477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963107" y="2006448"/>
            <a:ext cx="45719" cy="5604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183170" y="2006448"/>
            <a:ext cx="45719" cy="5604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右箭头 16"/>
          <p:cNvSpPr/>
          <p:nvPr/>
        </p:nvSpPr>
        <p:spPr>
          <a:xfrm>
            <a:off x="4081806" y="2006450"/>
            <a:ext cx="4025246" cy="560446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3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服务端构架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8226" y="2149310"/>
            <a:ext cx="1659117" cy="33747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NGINX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19511" y="2149310"/>
            <a:ext cx="1659117" cy="13763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682081" y="2149308"/>
            <a:ext cx="1659117" cy="13763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r>
              <a:rPr lang="en-US" altLang="zh-CN" dirty="0" smtClean="0"/>
              <a:t> Database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00796" y="2149309"/>
            <a:ext cx="1659117" cy="137631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Cache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19511" y="4147787"/>
            <a:ext cx="1659117" cy="137631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Session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3586896" y="2702230"/>
            <a:ext cx="443062" cy="27046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868181" y="2702229"/>
            <a:ext cx="443062" cy="270467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8149466" y="2702228"/>
            <a:ext cx="443062" cy="270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586896" y="4606448"/>
            <a:ext cx="443062" cy="27046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4727538" y="3701472"/>
            <a:ext cx="443062" cy="270467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02946" y="5613650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* Session Server</a:t>
            </a:r>
            <a:r>
              <a:rPr lang="zh-CN" altLang="en-US" dirty="0" smtClean="0"/>
              <a:t>负责在线用户列表和广播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3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ZionEngine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3" y="2052918"/>
            <a:ext cx="3515822" cy="4195481"/>
          </a:xfrm>
        </p:spPr>
        <p:txBody>
          <a:bodyPr/>
          <a:lstStyle/>
          <a:p>
            <a:r>
              <a:rPr lang="en-US" altLang="zh-CN" dirty="0" err="1" smtClean="0"/>
              <a:t>DDLGen</a:t>
            </a:r>
            <a:endParaRPr lang="en-US" altLang="zh-CN" dirty="0" smtClean="0"/>
          </a:p>
          <a:p>
            <a:r>
              <a:rPr lang="en-US" altLang="zh-CN" dirty="0" err="1" smtClean="0"/>
              <a:t>LibBase</a:t>
            </a:r>
            <a:endParaRPr lang="en-US" altLang="zh-CN" dirty="0" smtClean="0"/>
          </a:p>
          <a:p>
            <a:r>
              <a:rPr lang="en-US" altLang="zh-CN" dirty="0" err="1" smtClean="0"/>
              <a:t>LibCommon</a:t>
            </a:r>
            <a:endParaRPr lang="en-US" altLang="zh-CN" dirty="0" smtClean="0"/>
          </a:p>
          <a:p>
            <a:r>
              <a:rPr lang="en-US" altLang="zh-CN" dirty="0" err="1" smtClean="0"/>
              <a:t>LibClient</a:t>
            </a:r>
            <a:endParaRPr lang="en-US" altLang="zh-CN" dirty="0" smtClean="0"/>
          </a:p>
          <a:p>
            <a:r>
              <a:rPr lang="en-US" altLang="zh-CN" dirty="0" err="1" smtClean="0"/>
              <a:t>LibEditor</a:t>
            </a:r>
            <a:endParaRPr lang="en-US" altLang="zh-CN" dirty="0" smtClean="0"/>
          </a:p>
          <a:p>
            <a:r>
              <a:rPr lang="en-US" altLang="zh-CN" dirty="0" err="1" smtClean="0"/>
              <a:t>LibClientStress</a:t>
            </a:r>
            <a:endParaRPr lang="en-US" altLang="zh-CN" dirty="0" smtClean="0"/>
          </a:p>
          <a:p>
            <a:r>
              <a:rPr lang="en-US" altLang="zh-CN" dirty="0" err="1" smtClean="0"/>
              <a:t>LibDataCache</a:t>
            </a:r>
            <a:endParaRPr lang="en-US" altLang="zh-CN" dirty="0" smtClean="0"/>
          </a:p>
          <a:p>
            <a:r>
              <a:rPr lang="en-US" altLang="zh-CN" dirty="0" err="1" smtClean="0"/>
              <a:t>LibJsonRpc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44996" y="2052917"/>
            <a:ext cx="351582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smtClean="0"/>
              <a:t>Client Library</a:t>
            </a:r>
          </a:p>
          <a:p>
            <a:r>
              <a:rPr lang="en-US" altLang="zh-CN" dirty="0" smtClean="0"/>
              <a:t>Content Editor</a:t>
            </a:r>
          </a:p>
          <a:p>
            <a:r>
              <a:rPr lang="en-US" altLang="zh-CN" dirty="0" smtClean="0"/>
              <a:t>Client </a:t>
            </a:r>
            <a:r>
              <a:rPr lang="en-US" altLang="zh-CN" dirty="0" smtClean="0"/>
              <a:t>Stress</a:t>
            </a:r>
          </a:p>
          <a:p>
            <a:r>
              <a:rPr lang="en-US" altLang="zh-CN" dirty="0" smtClean="0"/>
              <a:t>Data Cache 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64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</TotalTime>
  <Words>386</Words>
  <Application>Microsoft Office PowerPoint</Application>
  <PresentationFormat>宽屏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Century Gothic</vt:lpstr>
      <vt:lpstr>Wingdings 3</vt:lpstr>
      <vt:lpstr>离子</vt:lpstr>
      <vt:lpstr>ZionEngine</vt:lpstr>
      <vt:lpstr>Overview</vt:lpstr>
      <vt:lpstr>DDL Proxy &amp; Stub</vt:lpstr>
      <vt:lpstr>逻辑计算过程</vt:lpstr>
      <vt:lpstr>现在的开发模式</vt:lpstr>
      <vt:lpstr>数据同步模式</vt:lpstr>
      <vt:lpstr>数据同步-验证模式</vt:lpstr>
      <vt:lpstr>服务端构架</vt:lpstr>
      <vt:lpstr>ZionEngine 的构成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ZionEngine</dc:title>
  <dc:creator>zhou jun</dc:creator>
  <cp:lastModifiedBy>zhou jun</cp:lastModifiedBy>
  <cp:revision>22</cp:revision>
  <dcterms:created xsi:type="dcterms:W3CDTF">2014-03-07T06:44:00Z</dcterms:created>
  <dcterms:modified xsi:type="dcterms:W3CDTF">2014-03-07T09:31:34Z</dcterms:modified>
</cp:coreProperties>
</file>