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68" r:id="rId4"/>
    <p:sldId id="257" r:id="rId5"/>
    <p:sldId id="259" r:id="rId6"/>
    <p:sldId id="260" r:id="rId7"/>
    <p:sldId id="261" r:id="rId8"/>
    <p:sldId id="262" r:id="rId9"/>
    <p:sldId id="265" r:id="rId10"/>
    <p:sldId id="264" r:id="rId11"/>
    <p:sldId id="266" r:id="rId12"/>
    <p:sldId id="267" r:id="rId13"/>
    <p:sldId id="271" r:id="rId14"/>
    <p:sldId id="269" r:id="rId15"/>
    <p:sldId id="26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8FBAD0-CD3C-4190-BD65-E3F2F4AF7A8B}" type="doc">
      <dgm:prSet loTypeId="urn:microsoft.com/office/officeart/2005/8/layout/radial4" loCatId="relationship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26602CC-9111-487C-97A0-86D1844E6C57}">
      <dgm:prSet phldrT="[文本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DDL</a:t>
          </a:r>
          <a:endParaRPr lang="zh-CN" altLang="en-US" dirty="0"/>
        </a:p>
      </dgm:t>
    </dgm:pt>
    <dgm:pt modelId="{79A4E187-C40A-4607-AF0C-0CFB48E5C46C}" type="parTrans" cxnId="{78DECB51-AC00-4F71-B169-C91E0226E1F9}">
      <dgm:prSet/>
      <dgm:spPr/>
      <dgm:t>
        <a:bodyPr/>
        <a:lstStyle/>
        <a:p>
          <a:endParaRPr lang="zh-CN" altLang="en-US"/>
        </a:p>
      </dgm:t>
    </dgm:pt>
    <dgm:pt modelId="{A2BFC6DE-E2FA-493A-B58D-E46A261B1B71}" type="sibTrans" cxnId="{78DECB51-AC00-4F71-B169-C91E0226E1F9}">
      <dgm:prSet/>
      <dgm:spPr/>
      <dgm:t>
        <a:bodyPr/>
        <a:lstStyle/>
        <a:p>
          <a:endParaRPr lang="zh-CN" altLang="en-US"/>
        </a:p>
      </dgm:t>
    </dgm:pt>
    <dgm:pt modelId="{86DAB89B-4ED3-49B0-99A6-44C2AF274618}">
      <dgm:prSet phldrT="[文本]"/>
      <dgm:spPr/>
      <dgm:t>
        <a:bodyPr/>
        <a:lstStyle/>
        <a:p>
          <a:r>
            <a:rPr lang="zh-CN" altLang="en-US" dirty="0" smtClean="0"/>
            <a:t>网络协议</a:t>
          </a:r>
          <a:endParaRPr lang="zh-CN" altLang="en-US" dirty="0"/>
        </a:p>
      </dgm:t>
    </dgm:pt>
    <dgm:pt modelId="{4998DA0F-BF34-4D47-9F34-F2CE5B7D9F4A}" type="parTrans" cxnId="{29EEDE46-4A47-4BFC-B595-E03B591F94D3}">
      <dgm:prSet/>
      <dgm:spPr/>
      <dgm:t>
        <a:bodyPr/>
        <a:lstStyle/>
        <a:p>
          <a:endParaRPr lang="zh-CN" altLang="en-US"/>
        </a:p>
      </dgm:t>
    </dgm:pt>
    <dgm:pt modelId="{52F101B1-C29D-415B-A31C-A34FF80AB11D}" type="sibTrans" cxnId="{29EEDE46-4A47-4BFC-B595-E03B591F94D3}">
      <dgm:prSet/>
      <dgm:spPr/>
      <dgm:t>
        <a:bodyPr/>
        <a:lstStyle/>
        <a:p>
          <a:endParaRPr lang="zh-CN" altLang="en-US"/>
        </a:p>
      </dgm:t>
    </dgm:pt>
    <dgm:pt modelId="{98B876A4-F421-4E74-8E2C-DDC863D10D5B}">
      <dgm:prSet phldrT="[文本]"/>
      <dgm:spPr/>
      <dgm:t>
        <a:bodyPr/>
        <a:lstStyle/>
        <a:p>
          <a:r>
            <a:rPr lang="zh-CN" altLang="en-US" dirty="0" smtClean="0"/>
            <a:t>数据库存储</a:t>
          </a:r>
          <a:endParaRPr lang="zh-CN" altLang="en-US" dirty="0"/>
        </a:p>
      </dgm:t>
    </dgm:pt>
    <dgm:pt modelId="{4DEFB4E3-DA77-48D9-B2AD-83E1F4246E02}" type="parTrans" cxnId="{43EF99A9-7F2C-4F84-A43E-748945FC5304}">
      <dgm:prSet/>
      <dgm:spPr/>
      <dgm:t>
        <a:bodyPr/>
        <a:lstStyle/>
        <a:p>
          <a:endParaRPr lang="zh-CN" altLang="en-US"/>
        </a:p>
      </dgm:t>
    </dgm:pt>
    <dgm:pt modelId="{E96D91F4-0C7A-49E5-AE05-3A3B2F817B0C}" type="sibTrans" cxnId="{43EF99A9-7F2C-4F84-A43E-748945FC5304}">
      <dgm:prSet/>
      <dgm:spPr/>
      <dgm:t>
        <a:bodyPr/>
        <a:lstStyle/>
        <a:p>
          <a:endParaRPr lang="zh-CN" altLang="en-US"/>
        </a:p>
      </dgm:t>
    </dgm:pt>
    <dgm:pt modelId="{90D425EB-7C3A-45AA-A243-DC55453210A7}">
      <dgm:prSet phldrT="[文本]"/>
      <dgm:spPr/>
      <dgm:t>
        <a:bodyPr/>
        <a:lstStyle/>
        <a:p>
          <a:r>
            <a:rPr lang="zh-CN" altLang="en-US" dirty="0" smtClean="0"/>
            <a:t>配置数据</a:t>
          </a:r>
          <a:endParaRPr lang="zh-CN" altLang="en-US" dirty="0"/>
        </a:p>
      </dgm:t>
    </dgm:pt>
    <dgm:pt modelId="{783EB2F3-9AD1-406F-A20E-5D3FABD35667}" type="parTrans" cxnId="{EC08CB19-B6D5-453C-9B3E-B37C82141173}">
      <dgm:prSet/>
      <dgm:spPr/>
      <dgm:t>
        <a:bodyPr/>
        <a:lstStyle/>
        <a:p>
          <a:endParaRPr lang="zh-CN" altLang="en-US"/>
        </a:p>
      </dgm:t>
    </dgm:pt>
    <dgm:pt modelId="{689A5E5F-5714-4C90-8766-18E71408EFCE}" type="sibTrans" cxnId="{EC08CB19-B6D5-453C-9B3E-B37C82141173}">
      <dgm:prSet/>
      <dgm:spPr/>
      <dgm:t>
        <a:bodyPr/>
        <a:lstStyle/>
        <a:p>
          <a:endParaRPr lang="zh-CN" altLang="en-US"/>
        </a:p>
      </dgm:t>
    </dgm:pt>
    <dgm:pt modelId="{13C7A220-C844-4A70-80AC-ADB76B3A3AC5}" type="pres">
      <dgm:prSet presAssocID="{D28FBAD0-CD3C-4190-BD65-E3F2F4AF7A8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9986436-FEA1-43AB-B40D-E202FAB590F7}" type="pres">
      <dgm:prSet presAssocID="{626602CC-9111-487C-97A0-86D1844E6C57}" presName="centerShape" presStyleLbl="node0" presStyleIdx="0" presStyleCnt="1"/>
      <dgm:spPr/>
    </dgm:pt>
    <dgm:pt modelId="{35E9A4E7-AFEC-4E78-8C39-CC8527E0347E}" type="pres">
      <dgm:prSet presAssocID="{4998DA0F-BF34-4D47-9F34-F2CE5B7D9F4A}" presName="parTrans" presStyleLbl="bgSibTrans2D1" presStyleIdx="0" presStyleCnt="3"/>
      <dgm:spPr/>
    </dgm:pt>
    <dgm:pt modelId="{F5AFC2A8-2C14-4039-8473-77D89A06B5E5}" type="pres">
      <dgm:prSet presAssocID="{86DAB89B-4ED3-49B0-99A6-44C2AF274618}" presName="node" presStyleLbl="node1" presStyleIdx="0" presStyleCnt="3">
        <dgm:presLayoutVars>
          <dgm:bulletEnabled val="1"/>
        </dgm:presLayoutVars>
      </dgm:prSet>
      <dgm:spPr/>
    </dgm:pt>
    <dgm:pt modelId="{7A030CDB-9544-4D0B-8223-150CFF0A4A30}" type="pres">
      <dgm:prSet presAssocID="{4DEFB4E3-DA77-48D9-B2AD-83E1F4246E02}" presName="parTrans" presStyleLbl="bgSibTrans2D1" presStyleIdx="1" presStyleCnt="3"/>
      <dgm:spPr/>
    </dgm:pt>
    <dgm:pt modelId="{33BCD56F-9C71-4262-B5DA-A473B3A86791}" type="pres">
      <dgm:prSet presAssocID="{98B876A4-F421-4E74-8E2C-DDC863D10D5B}" presName="node" presStyleLbl="node1" presStyleIdx="1" presStyleCnt="3">
        <dgm:presLayoutVars>
          <dgm:bulletEnabled val="1"/>
        </dgm:presLayoutVars>
      </dgm:prSet>
      <dgm:spPr/>
    </dgm:pt>
    <dgm:pt modelId="{B84BBDA2-4E2F-46D3-8679-D5DD8810EA5D}" type="pres">
      <dgm:prSet presAssocID="{783EB2F3-9AD1-406F-A20E-5D3FABD35667}" presName="parTrans" presStyleLbl="bgSibTrans2D1" presStyleIdx="2" presStyleCnt="3"/>
      <dgm:spPr/>
    </dgm:pt>
    <dgm:pt modelId="{D4CD2CA9-096D-40E0-A388-795EE887B7B9}" type="pres">
      <dgm:prSet presAssocID="{90D425EB-7C3A-45AA-A243-DC55453210A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F32EC04-A58B-414A-ACE8-6D81C5565CF2}" type="presOf" srcId="{D28FBAD0-CD3C-4190-BD65-E3F2F4AF7A8B}" destId="{13C7A220-C844-4A70-80AC-ADB76B3A3AC5}" srcOrd="0" destOrd="0" presId="urn:microsoft.com/office/officeart/2005/8/layout/radial4"/>
    <dgm:cxn modelId="{1008BE0B-045E-4C7C-81C0-1BBEBD6ED043}" type="presOf" srcId="{86DAB89B-4ED3-49B0-99A6-44C2AF274618}" destId="{F5AFC2A8-2C14-4039-8473-77D89A06B5E5}" srcOrd="0" destOrd="0" presId="urn:microsoft.com/office/officeart/2005/8/layout/radial4"/>
    <dgm:cxn modelId="{7E800703-DA43-4D91-A1AA-9EABCBD41F91}" type="presOf" srcId="{90D425EB-7C3A-45AA-A243-DC55453210A7}" destId="{D4CD2CA9-096D-40E0-A388-795EE887B7B9}" srcOrd="0" destOrd="0" presId="urn:microsoft.com/office/officeart/2005/8/layout/radial4"/>
    <dgm:cxn modelId="{B77FB14D-B8BA-44C4-A935-AFEC6FC2D0B6}" type="presOf" srcId="{4DEFB4E3-DA77-48D9-B2AD-83E1F4246E02}" destId="{7A030CDB-9544-4D0B-8223-150CFF0A4A30}" srcOrd="0" destOrd="0" presId="urn:microsoft.com/office/officeart/2005/8/layout/radial4"/>
    <dgm:cxn modelId="{BF6398FB-8730-4D93-A84E-72C785565DA9}" type="presOf" srcId="{783EB2F3-9AD1-406F-A20E-5D3FABD35667}" destId="{B84BBDA2-4E2F-46D3-8679-D5DD8810EA5D}" srcOrd="0" destOrd="0" presId="urn:microsoft.com/office/officeart/2005/8/layout/radial4"/>
    <dgm:cxn modelId="{C209F839-E14B-4C2F-82E2-2EA625C507FA}" type="presOf" srcId="{626602CC-9111-487C-97A0-86D1844E6C57}" destId="{89986436-FEA1-43AB-B40D-E202FAB590F7}" srcOrd="0" destOrd="0" presId="urn:microsoft.com/office/officeart/2005/8/layout/radial4"/>
    <dgm:cxn modelId="{43EF99A9-7F2C-4F84-A43E-748945FC5304}" srcId="{626602CC-9111-487C-97A0-86D1844E6C57}" destId="{98B876A4-F421-4E74-8E2C-DDC863D10D5B}" srcOrd="1" destOrd="0" parTransId="{4DEFB4E3-DA77-48D9-B2AD-83E1F4246E02}" sibTransId="{E96D91F4-0C7A-49E5-AE05-3A3B2F817B0C}"/>
    <dgm:cxn modelId="{048FBAF5-19A2-4F3F-AB64-05BC56056407}" type="presOf" srcId="{4998DA0F-BF34-4D47-9F34-F2CE5B7D9F4A}" destId="{35E9A4E7-AFEC-4E78-8C39-CC8527E0347E}" srcOrd="0" destOrd="0" presId="urn:microsoft.com/office/officeart/2005/8/layout/radial4"/>
    <dgm:cxn modelId="{78DECB51-AC00-4F71-B169-C91E0226E1F9}" srcId="{D28FBAD0-CD3C-4190-BD65-E3F2F4AF7A8B}" destId="{626602CC-9111-487C-97A0-86D1844E6C57}" srcOrd="0" destOrd="0" parTransId="{79A4E187-C40A-4607-AF0C-0CFB48E5C46C}" sibTransId="{A2BFC6DE-E2FA-493A-B58D-E46A261B1B71}"/>
    <dgm:cxn modelId="{29EEDE46-4A47-4BFC-B595-E03B591F94D3}" srcId="{626602CC-9111-487C-97A0-86D1844E6C57}" destId="{86DAB89B-4ED3-49B0-99A6-44C2AF274618}" srcOrd="0" destOrd="0" parTransId="{4998DA0F-BF34-4D47-9F34-F2CE5B7D9F4A}" sibTransId="{52F101B1-C29D-415B-A31C-A34FF80AB11D}"/>
    <dgm:cxn modelId="{DBF4AF59-1E57-4FE8-BEB9-CDF550C3CE3B}" type="presOf" srcId="{98B876A4-F421-4E74-8E2C-DDC863D10D5B}" destId="{33BCD56F-9C71-4262-B5DA-A473B3A86791}" srcOrd="0" destOrd="0" presId="urn:microsoft.com/office/officeart/2005/8/layout/radial4"/>
    <dgm:cxn modelId="{EC08CB19-B6D5-453C-9B3E-B37C82141173}" srcId="{626602CC-9111-487C-97A0-86D1844E6C57}" destId="{90D425EB-7C3A-45AA-A243-DC55453210A7}" srcOrd="2" destOrd="0" parTransId="{783EB2F3-9AD1-406F-A20E-5D3FABD35667}" sibTransId="{689A5E5F-5714-4C90-8766-18E71408EFCE}"/>
    <dgm:cxn modelId="{AC0E259E-CEBC-48AD-B466-BC9D83822D7F}" type="presParOf" srcId="{13C7A220-C844-4A70-80AC-ADB76B3A3AC5}" destId="{89986436-FEA1-43AB-B40D-E202FAB590F7}" srcOrd="0" destOrd="0" presId="urn:microsoft.com/office/officeart/2005/8/layout/radial4"/>
    <dgm:cxn modelId="{E4DCB81A-116B-4EEE-82B7-22E0A871320B}" type="presParOf" srcId="{13C7A220-C844-4A70-80AC-ADB76B3A3AC5}" destId="{35E9A4E7-AFEC-4E78-8C39-CC8527E0347E}" srcOrd="1" destOrd="0" presId="urn:microsoft.com/office/officeart/2005/8/layout/radial4"/>
    <dgm:cxn modelId="{508A74BF-0C54-4199-93EF-5888C94EA022}" type="presParOf" srcId="{13C7A220-C844-4A70-80AC-ADB76B3A3AC5}" destId="{F5AFC2A8-2C14-4039-8473-77D89A06B5E5}" srcOrd="2" destOrd="0" presId="urn:microsoft.com/office/officeart/2005/8/layout/radial4"/>
    <dgm:cxn modelId="{A04C1321-138A-4347-A51F-08A71356AC1F}" type="presParOf" srcId="{13C7A220-C844-4A70-80AC-ADB76B3A3AC5}" destId="{7A030CDB-9544-4D0B-8223-150CFF0A4A30}" srcOrd="3" destOrd="0" presId="urn:microsoft.com/office/officeart/2005/8/layout/radial4"/>
    <dgm:cxn modelId="{5327220F-CD56-48D9-9E44-DB78B4052F00}" type="presParOf" srcId="{13C7A220-C844-4A70-80AC-ADB76B3A3AC5}" destId="{33BCD56F-9C71-4262-B5DA-A473B3A86791}" srcOrd="4" destOrd="0" presId="urn:microsoft.com/office/officeart/2005/8/layout/radial4"/>
    <dgm:cxn modelId="{06FFB674-ECA2-48F9-AE56-4B239E46A290}" type="presParOf" srcId="{13C7A220-C844-4A70-80AC-ADB76B3A3AC5}" destId="{B84BBDA2-4E2F-46D3-8679-D5DD8810EA5D}" srcOrd="5" destOrd="0" presId="urn:microsoft.com/office/officeart/2005/8/layout/radial4"/>
    <dgm:cxn modelId="{613D8150-98D2-41FA-9903-10CAC8B86A39}" type="presParOf" srcId="{13C7A220-C844-4A70-80AC-ADB76B3A3AC5}" destId="{D4CD2CA9-096D-40E0-A388-795EE887B7B9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986436-FEA1-43AB-B40D-E202FAB590F7}">
      <dsp:nvSpPr>
        <dsp:cNvPr id="0" name=""/>
        <dsp:cNvSpPr/>
      </dsp:nvSpPr>
      <dsp:spPr>
        <a:xfrm>
          <a:off x="3516955" y="2282130"/>
          <a:ext cx="1913239" cy="1913239"/>
        </a:xfrm>
        <a:prstGeom prst="ellipse">
          <a:avLst/>
        </a:prstGeom>
        <a:gradFill rotWithShape="1">
          <a:gsLst>
            <a:gs pos="0">
              <a:schemeClr val="accent5">
                <a:tint val="98000"/>
                <a:lumMod val="114000"/>
              </a:schemeClr>
            </a:gs>
            <a:gs pos="100000">
              <a:schemeClr val="accent5"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100" kern="1200" dirty="0" smtClean="0"/>
            <a:t>DDL</a:t>
          </a:r>
          <a:endParaRPr lang="zh-CN" altLang="en-US" sz="5100" kern="1200" dirty="0"/>
        </a:p>
      </dsp:txBody>
      <dsp:txXfrm>
        <a:off x="3797142" y="2562317"/>
        <a:ext cx="1352865" cy="1352865"/>
      </dsp:txXfrm>
    </dsp:sp>
    <dsp:sp modelId="{35E9A4E7-AFEC-4E78-8C39-CC8527E0347E}">
      <dsp:nvSpPr>
        <dsp:cNvPr id="0" name=""/>
        <dsp:cNvSpPr/>
      </dsp:nvSpPr>
      <dsp:spPr>
        <a:xfrm rot="12900000">
          <a:off x="2283565" y="1947024"/>
          <a:ext cx="1469198" cy="54527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z="-54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AFC2A8-2C14-4039-8473-77D89A06B5E5}">
      <dsp:nvSpPr>
        <dsp:cNvPr id="0" name=""/>
        <dsp:cNvSpPr/>
      </dsp:nvSpPr>
      <dsp:spPr>
        <a:xfrm>
          <a:off x="1507626" y="1071281"/>
          <a:ext cx="1817577" cy="1454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网络协议</a:t>
          </a:r>
          <a:endParaRPr lang="zh-CN" altLang="en-US" sz="4000" kern="1200" dirty="0"/>
        </a:p>
      </dsp:txBody>
      <dsp:txXfrm>
        <a:off x="1550214" y="1113869"/>
        <a:ext cx="1732401" cy="1368886"/>
      </dsp:txXfrm>
    </dsp:sp>
    <dsp:sp modelId="{7A030CDB-9544-4D0B-8223-150CFF0A4A30}">
      <dsp:nvSpPr>
        <dsp:cNvPr id="0" name=""/>
        <dsp:cNvSpPr/>
      </dsp:nvSpPr>
      <dsp:spPr>
        <a:xfrm rot="16200000">
          <a:off x="3738975" y="1189385"/>
          <a:ext cx="1469198" cy="54527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z="-54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BCD56F-9C71-4262-B5DA-A473B3A86791}">
      <dsp:nvSpPr>
        <dsp:cNvPr id="0" name=""/>
        <dsp:cNvSpPr/>
      </dsp:nvSpPr>
      <dsp:spPr>
        <a:xfrm>
          <a:off x="3564786" y="391"/>
          <a:ext cx="1817577" cy="1454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数据库存储</a:t>
          </a:r>
          <a:endParaRPr lang="zh-CN" altLang="en-US" sz="4000" kern="1200" dirty="0"/>
        </a:p>
      </dsp:txBody>
      <dsp:txXfrm>
        <a:off x="3607374" y="42979"/>
        <a:ext cx="1732401" cy="1368886"/>
      </dsp:txXfrm>
    </dsp:sp>
    <dsp:sp modelId="{B84BBDA2-4E2F-46D3-8679-D5DD8810EA5D}">
      <dsp:nvSpPr>
        <dsp:cNvPr id="0" name=""/>
        <dsp:cNvSpPr/>
      </dsp:nvSpPr>
      <dsp:spPr>
        <a:xfrm rot="19500000">
          <a:off x="5194386" y="1947024"/>
          <a:ext cx="1469198" cy="54527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z="-54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CD2CA9-096D-40E0-A388-795EE887B7B9}">
      <dsp:nvSpPr>
        <dsp:cNvPr id="0" name=""/>
        <dsp:cNvSpPr/>
      </dsp:nvSpPr>
      <dsp:spPr>
        <a:xfrm>
          <a:off x="5621945" y="1071281"/>
          <a:ext cx="1817577" cy="1454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配置数据</a:t>
          </a:r>
          <a:endParaRPr lang="zh-CN" altLang="en-US" sz="4000" kern="1200" dirty="0"/>
        </a:p>
      </dsp:txBody>
      <dsp:txXfrm>
        <a:off x="5664533" y="1113869"/>
        <a:ext cx="1732401" cy="1368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DD275-2B8E-410D-A7C7-939BC2C1F376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2C121-0479-47DB-B96B-D1AF3672F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943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C121-0479-47DB-B96B-D1AF3672F5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719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打开例子的项目文件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C121-0479-47DB-B96B-D1AF3672F56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799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C121-0479-47DB-B96B-D1AF3672F56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312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50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42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555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9863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798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308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722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054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05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50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1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60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6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07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77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7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0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303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gamemake@gmail.com" TargetMode="External"/><Relationship Id="rId2" Type="http://schemas.openxmlformats.org/officeDocument/2006/relationships/hyperlink" Target="http://www.github.com/gamemake/zion-engin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ZionEngine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功能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36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ZionEngine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3" y="2052918"/>
            <a:ext cx="3515822" cy="4195481"/>
          </a:xfrm>
        </p:spPr>
        <p:txBody>
          <a:bodyPr/>
          <a:lstStyle/>
          <a:p>
            <a:r>
              <a:rPr lang="en-US" altLang="zh-CN" dirty="0" err="1" smtClean="0"/>
              <a:t>DDLGen</a:t>
            </a:r>
            <a:endParaRPr lang="en-US" altLang="zh-CN" dirty="0" smtClean="0"/>
          </a:p>
          <a:p>
            <a:r>
              <a:rPr lang="en-US" altLang="zh-CN" dirty="0" err="1" smtClean="0"/>
              <a:t>LibBase</a:t>
            </a:r>
            <a:endParaRPr lang="en-US" altLang="zh-CN" dirty="0" smtClean="0"/>
          </a:p>
          <a:p>
            <a:r>
              <a:rPr lang="en-US" altLang="zh-CN" dirty="0" err="1" smtClean="0"/>
              <a:t>LibCommon</a:t>
            </a:r>
            <a:endParaRPr lang="en-US" altLang="zh-CN" dirty="0" smtClean="0"/>
          </a:p>
          <a:p>
            <a:r>
              <a:rPr lang="en-US" altLang="zh-CN" dirty="0" err="1" smtClean="0"/>
              <a:t>LibClient</a:t>
            </a:r>
            <a:endParaRPr lang="en-US" altLang="zh-CN" dirty="0" smtClean="0"/>
          </a:p>
          <a:p>
            <a:r>
              <a:rPr lang="en-US" altLang="zh-CN" dirty="0" err="1" smtClean="0"/>
              <a:t>LibEditor</a:t>
            </a:r>
            <a:endParaRPr lang="en-US" altLang="zh-CN" dirty="0" smtClean="0"/>
          </a:p>
          <a:p>
            <a:r>
              <a:rPr lang="en-US" altLang="zh-CN" dirty="0" err="1" smtClean="0"/>
              <a:t>LibClientStress</a:t>
            </a:r>
            <a:endParaRPr lang="en-US" altLang="zh-CN" dirty="0" smtClean="0"/>
          </a:p>
          <a:p>
            <a:r>
              <a:rPr lang="en-US" altLang="zh-CN" dirty="0" err="1" smtClean="0"/>
              <a:t>LibDataCache</a:t>
            </a:r>
            <a:endParaRPr lang="en-US" altLang="zh-CN" dirty="0" smtClean="0"/>
          </a:p>
          <a:p>
            <a:r>
              <a:rPr lang="en-US" altLang="zh-CN" dirty="0" err="1" smtClean="0"/>
              <a:t>LibJsonRpc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844996" y="2052917"/>
            <a:ext cx="351582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 smtClean="0"/>
              <a:t>Client Library</a:t>
            </a:r>
          </a:p>
          <a:p>
            <a:r>
              <a:rPr lang="en-US" altLang="zh-CN" dirty="0" smtClean="0"/>
              <a:t>Content Editor</a:t>
            </a:r>
          </a:p>
          <a:p>
            <a:r>
              <a:rPr lang="en-US" altLang="zh-CN" dirty="0" smtClean="0"/>
              <a:t>Client Stress</a:t>
            </a:r>
          </a:p>
          <a:p>
            <a:r>
              <a:rPr lang="en-US" altLang="zh-CN" dirty="0" smtClean="0"/>
              <a:t>Data Cache Server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64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DDL </a:t>
            </a:r>
            <a:r>
              <a:rPr lang="zh-CN" altLang="en-US" dirty="0" smtClean="0"/>
              <a:t>语法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定义结构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46111" y="1716509"/>
            <a:ext cx="518122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定义常量</a:t>
            </a:r>
            <a:endParaRPr lang="en-US" altLang="zh-CN" dirty="0" smtClean="0"/>
          </a:p>
          <a:p>
            <a:r>
              <a:rPr lang="en-US" altLang="zh-CN" dirty="0" err="1" smtClean="0"/>
              <a:t>const</a:t>
            </a:r>
            <a:r>
              <a:rPr lang="en-US" altLang="zh-CN" dirty="0" smtClean="0"/>
              <a:t> _U32 AVATAR_NAME_LEN;</a:t>
            </a:r>
          </a:p>
          <a:p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/>
              <a:t>_U32 AVATAR_TYPE_BOY = 0;</a:t>
            </a:r>
          </a:p>
          <a:p>
            <a:r>
              <a:rPr lang="en-US" altLang="zh-CN" dirty="0" err="1"/>
              <a:t>const</a:t>
            </a:r>
            <a:r>
              <a:rPr lang="en-US" altLang="zh-CN" dirty="0"/>
              <a:t> _U32 </a:t>
            </a:r>
            <a:r>
              <a:rPr lang="en-US" altLang="zh-CN" dirty="0" smtClean="0"/>
              <a:t>AVATAR_TYPE_GIRL </a:t>
            </a:r>
            <a:r>
              <a:rPr lang="en-US" altLang="zh-CN" dirty="0"/>
              <a:t>= </a:t>
            </a:r>
            <a:r>
              <a:rPr lang="en-US" altLang="zh-CN" dirty="0" smtClean="0"/>
              <a:t>1;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MY_AVATAR_DATA : A_LIVE_DATA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_U32 </a:t>
            </a:r>
            <a:r>
              <a:rPr lang="en-US" altLang="zh-CN" dirty="0" err="1" smtClean="0"/>
              <a:t>avatar_id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string&lt;</a:t>
            </a:r>
            <a:r>
              <a:rPr lang="en-US" altLang="zh-CN" dirty="0"/>
              <a:t> AVATAR_NAME_LEN </a:t>
            </a:r>
            <a:r>
              <a:rPr lang="en-US" altLang="zh-CN" dirty="0" smtClean="0"/>
              <a:t>&gt; </a:t>
            </a:r>
            <a:r>
              <a:rPr lang="en-US" altLang="zh-CN" dirty="0" err="1" smtClean="0"/>
              <a:t>avatar_name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_U32 </a:t>
            </a:r>
            <a:r>
              <a:rPr lang="en-US" altLang="zh-CN" dirty="0" err="1" smtClean="0"/>
              <a:t>avatar_type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_U32 level;</a:t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096001" y="1716509"/>
            <a:ext cx="524053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MY_SKILL_CONFIG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_U32 </a:t>
            </a:r>
            <a:r>
              <a:rPr lang="en-US" altLang="zh-CN" dirty="0" err="1" smtClean="0"/>
              <a:t>skill_id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_U32 </a:t>
            </a:r>
            <a:r>
              <a:rPr lang="en-US" altLang="zh-CN" dirty="0" err="1" smtClean="0"/>
              <a:t>skill_mode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_U32 </a:t>
            </a:r>
            <a:r>
              <a:rPr lang="en-US" altLang="zh-CN" dirty="0" err="1" smtClean="0"/>
              <a:t>skill_power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MY_LEVEL_CONFIG : A_CONTENT_DATA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_U32 level;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_U32 </a:t>
            </a:r>
            <a:r>
              <a:rPr lang="en-US" altLang="zh-CN" dirty="0" err="1" smtClean="0"/>
              <a:t>health_point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array&lt;MY_SKILL_CONFIG&gt; skills;</a:t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46111" y="5582653"/>
            <a:ext cx="8797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基础数据类型 </a:t>
            </a:r>
            <a:r>
              <a:rPr lang="en-US" altLang="zh-CN" dirty="0" smtClean="0"/>
              <a:t>_U8 _U16 _U32 _U64 _S8 _S16 _S32 _S64 _F32 _F63 String A_UUID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还支持 </a:t>
            </a:r>
            <a:r>
              <a:rPr lang="en-US" altLang="zh-CN" dirty="0" smtClean="0"/>
              <a:t>Array </a:t>
            </a:r>
            <a:r>
              <a:rPr lang="en-US" altLang="zh-CN" dirty="0" err="1" smtClean="0"/>
              <a:t>Struct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867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DDL </a:t>
            </a:r>
            <a:r>
              <a:rPr lang="zh-CN" altLang="en-US" dirty="0" smtClean="0"/>
              <a:t>语法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定义接口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46111" y="1716509"/>
            <a:ext cx="512672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class CARDGAME_C2S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GetAvatarList</a:t>
            </a:r>
            <a:r>
              <a:rPr lang="en-US" altLang="zh-CN" dirty="0" smtClean="0"/>
              <a:t>();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EnterGame</a:t>
            </a:r>
            <a:r>
              <a:rPr lang="en-US" altLang="zh-CN" dirty="0" smtClean="0"/>
              <a:t>(_U32 </a:t>
            </a:r>
            <a:r>
              <a:rPr lang="en-US" altLang="zh-CN" dirty="0" err="1" smtClean="0"/>
              <a:t>avatar_id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DoAction</a:t>
            </a:r>
            <a:r>
              <a:rPr lang="en-US" altLang="zh-CN" dirty="0" smtClean="0"/>
              <a:t>(_U32 </a:t>
            </a:r>
            <a:r>
              <a:rPr lang="en-US" altLang="zh-CN" dirty="0" err="1" smtClean="0"/>
              <a:t>action_id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LeaveGame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</a:p>
          <a:p>
            <a:r>
              <a:rPr lang="en-US" altLang="zh-CN" dirty="0" smtClean="0"/>
              <a:t>task[GEN_CLASS_STUB(CARDGAME_C2S</a:t>
            </a:r>
            <a:r>
              <a:rPr lang="en-US" altLang="zh-CN" dirty="0"/>
              <a:t>)];</a:t>
            </a:r>
          </a:p>
          <a:p>
            <a:r>
              <a:rPr lang="en-US" altLang="zh-CN" dirty="0" smtClean="0"/>
              <a:t>task[GEN_CLASS_PROXY(CARDGAME_C2S</a:t>
            </a:r>
            <a:r>
              <a:rPr lang="en-US" altLang="zh-CN" dirty="0"/>
              <a:t>)];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096001" y="1716509"/>
            <a:ext cx="512672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class CARDGAME_S2C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GetAavatarListResult</a:t>
            </a:r>
            <a:r>
              <a:rPr lang="en-US" altLang="zh-CN" dirty="0" smtClean="0"/>
              <a:t>(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AVATAR_DESC list[count],</a:t>
            </a:r>
          </a:p>
          <a:p>
            <a:r>
              <a:rPr lang="en-US" altLang="zh-CN" dirty="0" smtClean="0"/>
              <a:t>    _U32 </a:t>
            </a:r>
            <a:r>
              <a:rPr lang="en-US" altLang="zh-CN" dirty="0" err="1" smtClean="0"/>
              <a:t>conut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EnterGameResult</a:t>
            </a:r>
            <a:r>
              <a:rPr lang="en-US" altLang="zh-CN" dirty="0" smtClean="0"/>
              <a:t>(_U32 err);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DoActionResult</a:t>
            </a:r>
            <a:r>
              <a:rPr lang="en-US" altLang="zh-CN" dirty="0" smtClean="0"/>
              <a:t>(_U32 err);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LeaveGameResult</a:t>
            </a:r>
            <a:r>
              <a:rPr lang="en-US" altLang="zh-CN" dirty="0" smtClean="0"/>
              <a:t>(_U32 err);</a:t>
            </a:r>
          </a:p>
          <a:p>
            <a:r>
              <a:rPr lang="en-US" altLang="zh-CN" dirty="0" smtClean="0"/>
              <a:t>};</a:t>
            </a:r>
          </a:p>
          <a:p>
            <a:r>
              <a:rPr lang="en-US" altLang="zh-CN" dirty="0" smtClean="0"/>
              <a:t>task[GEN_CLASS_STUB(CARDGAME_S2C)];</a:t>
            </a:r>
            <a:endParaRPr lang="en-US" altLang="zh-CN" dirty="0"/>
          </a:p>
          <a:p>
            <a:r>
              <a:rPr lang="en-US" altLang="zh-CN" dirty="0" smtClean="0"/>
              <a:t>task[GEN_CLASS_PROXY(CARDGAME_S2C)];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300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 Object &amp; Live Object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Content Object</a:t>
            </a:r>
          </a:p>
          <a:p>
            <a:pPr lvl="1"/>
            <a:r>
              <a:rPr lang="zh-CN" altLang="en-US" dirty="0" smtClean="0"/>
              <a:t>静态配置数据，一般由策划填写导入到游戏里。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可以使用</a:t>
            </a:r>
            <a:r>
              <a:rPr lang="en-US" altLang="zh-CN" dirty="0" smtClean="0"/>
              <a:t>Content Editor</a:t>
            </a:r>
            <a:r>
              <a:rPr lang="zh-CN" altLang="en-US" dirty="0" smtClean="0"/>
              <a:t>里编辑，或者根据程序员定义好的模板从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导入。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配置数据在开发阶段以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格式保存。可以做配置数据的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diff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游戏发布之后使用</a:t>
            </a:r>
            <a:r>
              <a:rPr lang="en-US" altLang="zh-CN" dirty="0" smtClean="0"/>
              <a:t>Binary</a:t>
            </a:r>
            <a:r>
              <a:rPr lang="zh-CN" altLang="en-US" dirty="0" smtClean="0"/>
              <a:t>格式保存，并且</a:t>
            </a:r>
            <a:r>
              <a:rPr lang="en-US" altLang="zh-CN" dirty="0" smtClean="0"/>
              <a:t>DES64</a:t>
            </a:r>
            <a:r>
              <a:rPr lang="zh-CN" altLang="en-US" dirty="0" smtClean="0"/>
              <a:t>加密。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Live Object</a:t>
            </a:r>
          </a:p>
          <a:p>
            <a:pPr lvl="1"/>
            <a:r>
              <a:rPr lang="zh-CN" altLang="en-US" dirty="0" smtClean="0"/>
              <a:t>用户数据。会需要存储到的数据库里。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可以自动的在客户端和服务端之间同步。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52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UC</a:t>
            </a:r>
            <a:r>
              <a:rPr lang="zh-CN" altLang="en-US" dirty="0" smtClean="0"/>
              <a:t>里如何使用</a:t>
            </a:r>
            <a:r>
              <a:rPr lang="en-US" altLang="zh-CN" dirty="0" smtClean="0"/>
              <a:t>DDL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63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www.github.com/gamemake/zion-engine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gamemake@gmail.com</a:t>
            </a:r>
            <a:endParaRPr lang="en-US" altLang="zh-CN" dirty="0" smtClean="0"/>
          </a:p>
          <a:p>
            <a:r>
              <a:rPr lang="en-US" altLang="zh-CN" dirty="0" smtClean="0"/>
              <a:t>Perforce //depot/</a:t>
            </a:r>
            <a:r>
              <a:rPr lang="en-US" altLang="zh-CN" dirty="0" err="1" smtClean="0"/>
              <a:t>MobileDev</a:t>
            </a:r>
            <a:r>
              <a:rPr lang="en-US" altLang="zh-CN" dirty="0" smtClean="0"/>
              <a:t>/Trunk/UnrealEngine3/Development/External/</a:t>
            </a:r>
            <a:r>
              <a:rPr lang="en-US" altLang="zh-CN" dirty="0" err="1" smtClean="0"/>
              <a:t>ZionCPP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201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设计目标：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针对联网游戏的网络</a:t>
            </a:r>
            <a:r>
              <a:rPr lang="en-US" altLang="zh-CN" dirty="0" smtClean="0"/>
              <a:t>Engine</a:t>
            </a:r>
            <a:r>
              <a:rPr lang="zh-CN" altLang="en-US" dirty="0" smtClean="0"/>
              <a:t>，特别针对当前流行的手游模式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降低服务端开发难度，提高开发效率。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* </a:t>
            </a:r>
            <a:r>
              <a:rPr lang="zh-CN" altLang="en-US" dirty="0" smtClean="0"/>
              <a:t>对于</a:t>
            </a:r>
            <a:r>
              <a:rPr lang="zh-CN" altLang="en-US" dirty="0" smtClean="0"/>
              <a:t>服务器</a:t>
            </a:r>
            <a:r>
              <a:rPr lang="zh-CN" altLang="en-US" dirty="0" smtClean="0"/>
              <a:t>性能的极致追求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自动化应用部署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后台数据管理分析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实时监控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6489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DDL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856574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915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DDL Proxy &amp; Stub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30837" y="2003197"/>
            <a:ext cx="1244339" cy="257351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032064" y="2003197"/>
            <a:ext cx="1244339" cy="257351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15597" y="2003198"/>
            <a:ext cx="1244339" cy="257351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316824" y="2003197"/>
            <a:ext cx="1244339" cy="257351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3037168" y="2776194"/>
            <a:ext cx="716437" cy="102752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8438395" y="2776194"/>
            <a:ext cx="716437" cy="102752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虚尾箭头 13"/>
          <p:cNvSpPr/>
          <p:nvPr/>
        </p:nvSpPr>
        <p:spPr>
          <a:xfrm>
            <a:off x="5737781" y="2776194"/>
            <a:ext cx="716437" cy="1027522"/>
          </a:xfrm>
          <a:prstGeom prst="striped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860337" y="306202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Caller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505447" y="3062029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Callee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953538" y="306034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DDLProxy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118897" y="3060342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DDLStub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178553" y="3803716"/>
            <a:ext cx="185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DDL Protocol</a:t>
            </a:r>
          </a:p>
          <a:p>
            <a:pPr algn="ctr"/>
            <a:r>
              <a:rPr lang="en-US" altLang="zh-CN" dirty="0" smtClean="0"/>
              <a:t>Over</a:t>
            </a:r>
          </a:p>
          <a:p>
            <a:pPr algn="ctr"/>
            <a:r>
              <a:rPr lang="en-US" altLang="zh-CN" dirty="0" smtClean="0"/>
              <a:t>TCP &amp; HTTP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630837" y="4817394"/>
            <a:ext cx="6264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DDL</a:t>
            </a:r>
            <a:r>
              <a:rPr lang="zh-CN" altLang="en-US" dirty="0" smtClean="0"/>
              <a:t>定义语言可以用来定义数据结构和网络接口。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DDLProxy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DDLStub</a:t>
            </a:r>
            <a:r>
              <a:rPr lang="zh-CN" altLang="en-US" dirty="0" smtClean="0"/>
              <a:t>由</a:t>
            </a:r>
            <a:r>
              <a:rPr lang="en-US" altLang="zh-CN" dirty="0" err="1" smtClean="0"/>
              <a:t>DDLGen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ddl</a:t>
            </a:r>
            <a:r>
              <a:rPr lang="zh-CN" altLang="en-US" dirty="0" smtClean="0"/>
              <a:t>文件自动生成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49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78442" y="2326105"/>
            <a:ext cx="4235116" cy="270309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逻辑计算过程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20999" y="2724355"/>
            <a:ext cx="329939" cy="244713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01388" y="3135302"/>
            <a:ext cx="2589226" cy="162524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Live Data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041062" y="2724355"/>
            <a:ext cx="329939" cy="244713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021450" y="3135302"/>
            <a:ext cx="1470583" cy="16252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699967" y="3135302"/>
            <a:ext cx="1470583" cy="16252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383078" y="5333035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Request</a:t>
            </a:r>
          </a:p>
          <a:p>
            <a:pPr algn="ctr"/>
            <a:r>
              <a:rPr lang="en-US" altLang="zh-CN" dirty="0" smtClean="0"/>
              <a:t>Interface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579096" y="5333034"/>
            <a:ext cx="1253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Response</a:t>
            </a:r>
          </a:p>
          <a:p>
            <a:pPr algn="ctr"/>
            <a:r>
              <a:rPr lang="en-US" altLang="zh-CN" dirty="0" smtClean="0"/>
              <a:t>Interface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3286241" y="3703477"/>
            <a:ext cx="437920" cy="48463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4266629" y="3703477"/>
            <a:ext cx="437920" cy="48463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7506305" y="3703477"/>
            <a:ext cx="437920" cy="48463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8486692" y="3703477"/>
            <a:ext cx="437920" cy="48463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662227" y="2355023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711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现在的开发模式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客户端使用</a:t>
            </a:r>
            <a:r>
              <a:rPr lang="en-US" altLang="zh-CN" dirty="0"/>
              <a:t>C++/UC, </a:t>
            </a:r>
            <a:r>
              <a:rPr lang="zh-CN" altLang="en-US" dirty="0"/>
              <a:t>服务端使用</a:t>
            </a:r>
            <a:r>
              <a:rPr lang="en-US" altLang="zh-CN" dirty="0"/>
              <a:t>PHP, </a:t>
            </a:r>
            <a:r>
              <a:rPr lang="zh-CN" altLang="en-US" dirty="0"/>
              <a:t>数据存储使用</a:t>
            </a:r>
            <a:r>
              <a:rPr lang="en-US" altLang="zh-CN" dirty="0" err="1" smtClean="0"/>
              <a:t>Redis+PHP</a:t>
            </a:r>
            <a:endParaRPr lang="en-US" altLang="zh-CN" dirty="0" smtClean="0"/>
          </a:p>
          <a:p>
            <a:r>
              <a:rPr lang="zh-CN" altLang="en-US" dirty="0" smtClean="0"/>
              <a:t>我们做的手游核心玩法是个单机游戏，其中参杂了很少的交互内容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 smtClean="0"/>
              <a:t>客户端和服务端调试不是一件非常容易的事，因为要跨机器和跨语言</a:t>
            </a:r>
            <a:endParaRPr lang="en-US" altLang="zh-CN" dirty="0" smtClean="0"/>
          </a:p>
          <a:p>
            <a:r>
              <a:rPr lang="en-US" altLang="zh-CN" dirty="0" smtClean="0"/>
              <a:t>PHP</a:t>
            </a:r>
            <a:r>
              <a:rPr lang="zh-CN" altLang="en-US" dirty="0" smtClean="0"/>
              <a:t>的性能</a:t>
            </a:r>
            <a:r>
              <a:rPr lang="zh-CN" altLang="en-US" dirty="0" smtClean="0"/>
              <a:t>不足，恶劣的设计可以导致各种头痛的问题</a:t>
            </a:r>
            <a:endParaRPr lang="en-US" altLang="zh-CN" dirty="0" smtClean="0"/>
          </a:p>
          <a:p>
            <a:r>
              <a:rPr lang="zh-CN" altLang="en-US" dirty="0" smtClean="0"/>
              <a:t>移动设备上的网络状况不良，</a:t>
            </a:r>
            <a:r>
              <a:rPr lang="zh-CN" altLang="en-US" dirty="0" smtClean="0"/>
              <a:t>会导致</a:t>
            </a:r>
            <a:r>
              <a:rPr lang="zh-CN" altLang="en-US" dirty="0" smtClean="0"/>
              <a:t>游戏体验变差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有没有更好解决方案？</a:t>
            </a:r>
            <a:endParaRPr lang="en-US" altLang="zh-CN" dirty="0" smtClean="0"/>
          </a:p>
          <a:p>
            <a:r>
              <a:rPr lang="zh-CN" altLang="en-US" dirty="0" smtClean="0"/>
              <a:t>重新理解客户端和服务端。把服务端和客户端从接口调用变成数据同步。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13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数据同步模式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客户端主动：客户端把数据的变化结果告诉服务端。服务端不需要写任何逻辑代码，坏处显而易见缺少验证机制</a:t>
            </a:r>
            <a:r>
              <a:rPr lang="zh-CN" altLang="en-US" dirty="0"/>
              <a:t>。</a:t>
            </a:r>
            <a:r>
              <a:rPr lang="zh-CN" altLang="en-US" dirty="0" smtClean="0"/>
              <a:t>好处在于</a:t>
            </a:r>
            <a:r>
              <a:rPr lang="zh-CN" altLang="en-US" dirty="0"/>
              <a:t>一切调试工作都在客户端本地能</a:t>
            </a:r>
            <a:r>
              <a:rPr lang="zh-CN" altLang="en-US" dirty="0" smtClean="0"/>
              <a:t>完成，提高开发效率。</a:t>
            </a:r>
            <a:endParaRPr lang="en-US" altLang="zh-CN" dirty="0" smtClean="0"/>
          </a:p>
          <a:p>
            <a:r>
              <a:rPr lang="zh-CN" altLang="en-US" dirty="0" smtClean="0"/>
              <a:t>服务端主动：客户端的请求在服务端运行，服务端把数据变化告诉客户端。这和我们以前的开发模式基本一样。</a:t>
            </a:r>
            <a:endParaRPr lang="en-US" altLang="zh-CN" dirty="0" smtClean="0"/>
          </a:p>
          <a:p>
            <a:r>
              <a:rPr lang="zh-CN" altLang="en-US" dirty="0" smtClean="0"/>
              <a:t>验证模式：客户端和服务端运行基于相同的数据运行相同的逻辑，数据不</a:t>
            </a:r>
            <a:r>
              <a:rPr lang="zh-CN" altLang="en-US" dirty="0"/>
              <a:t>需</a:t>
            </a:r>
            <a:r>
              <a:rPr lang="zh-CN" altLang="en-US" dirty="0" smtClean="0"/>
              <a:t>同步，由于是客户端本地计算网络再也不会影响用户体验。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03312" y="5879067"/>
            <a:ext cx="634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* </a:t>
            </a:r>
            <a:r>
              <a:rPr lang="zh-CN" altLang="en-US" dirty="0" smtClean="0"/>
              <a:t>客户端主动模式适用于开发阶段，验证模式适用于线上环境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61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06237" y="1747147"/>
            <a:ext cx="2755510" cy="172596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数据同步</a:t>
            </a:r>
            <a:r>
              <a:rPr lang="en-US" altLang="zh-CN" dirty="0" smtClean="0"/>
              <a:t>-</a:t>
            </a:r>
            <a:r>
              <a:rPr lang="zh-CN" altLang="en-US" dirty="0" smtClean="0"/>
              <a:t>验证模式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81173" y="2274372"/>
            <a:ext cx="329939" cy="296426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98904" y="4231862"/>
            <a:ext cx="1235854" cy="1012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Live Data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300496" y="4231863"/>
            <a:ext cx="329939" cy="100677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10653" y="5299517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Request</a:t>
            </a:r>
          </a:p>
          <a:p>
            <a:pPr algn="ctr"/>
            <a:r>
              <a:rPr lang="en-US" altLang="zh-CN" dirty="0" smtClean="0"/>
              <a:t>Interface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886603" y="5299517"/>
            <a:ext cx="1253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Response</a:t>
            </a:r>
          </a:p>
          <a:p>
            <a:pPr algn="ctr"/>
            <a:r>
              <a:rPr lang="en-US" altLang="zh-CN" dirty="0" smtClean="0"/>
              <a:t>Interface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3568317" y="4489870"/>
            <a:ext cx="437920" cy="48463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4686048" y="4490014"/>
            <a:ext cx="437920" cy="48463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6698667" y="4490014"/>
            <a:ext cx="437920" cy="48463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4686048" y="2538367"/>
            <a:ext cx="437920" cy="48463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7803474" y="4490014"/>
            <a:ext cx="437920" cy="48463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298904" y="2274372"/>
            <a:ext cx="1235854" cy="1012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Live Data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414434" y="4226019"/>
            <a:ext cx="1294401" cy="101262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098980" y="4225875"/>
            <a:ext cx="1294401" cy="101262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950219" y="174714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37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服务端构架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8226" y="2149310"/>
            <a:ext cx="1659117" cy="33747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NGINX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119511" y="2149310"/>
            <a:ext cx="1659117" cy="137631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PHP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682081" y="2149308"/>
            <a:ext cx="1659117" cy="137631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r>
              <a:rPr lang="en-US" altLang="zh-CN" dirty="0" smtClean="0"/>
              <a:t> Database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400796" y="2149309"/>
            <a:ext cx="1659117" cy="137631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Cache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119511" y="4147787"/>
            <a:ext cx="1659117" cy="137631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Session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3586896" y="2702230"/>
            <a:ext cx="443062" cy="27046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5868181" y="2702229"/>
            <a:ext cx="443062" cy="270467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8149466" y="2702228"/>
            <a:ext cx="443062" cy="270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3586896" y="4606448"/>
            <a:ext cx="443062" cy="27046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4727538" y="3701472"/>
            <a:ext cx="443062" cy="270467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102946" y="5613650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* Session Server</a:t>
            </a:r>
            <a:r>
              <a:rPr lang="zh-CN" altLang="en-US" dirty="0" smtClean="0"/>
              <a:t>负责在线用户列表和广播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36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291</TotalTime>
  <Words>672</Words>
  <Application>Microsoft Office PowerPoint</Application>
  <PresentationFormat>宽屏</PresentationFormat>
  <Paragraphs>146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Arial</vt:lpstr>
      <vt:lpstr>Calibri</vt:lpstr>
      <vt:lpstr>Century Gothic</vt:lpstr>
      <vt:lpstr>Wingdings 3</vt:lpstr>
      <vt:lpstr>离子</vt:lpstr>
      <vt:lpstr>ZionEngine</vt:lpstr>
      <vt:lpstr>Overview</vt:lpstr>
      <vt:lpstr>DDL</vt:lpstr>
      <vt:lpstr>DDL Proxy &amp; Stub</vt:lpstr>
      <vt:lpstr>逻辑计算过程</vt:lpstr>
      <vt:lpstr>现在的开发模式</vt:lpstr>
      <vt:lpstr>数据同步模式</vt:lpstr>
      <vt:lpstr>数据同步-验证模式</vt:lpstr>
      <vt:lpstr>服务端构架</vt:lpstr>
      <vt:lpstr>ZionEngine 的构成</vt:lpstr>
      <vt:lpstr>DDL 语法 – 定义结构</vt:lpstr>
      <vt:lpstr>DDL 语法 – 定义接口</vt:lpstr>
      <vt:lpstr>Content Object &amp; Live Object</vt:lpstr>
      <vt:lpstr>在UC里如何使用DDL</vt:lpstr>
      <vt:lpstr>Q&amp;A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ZionEngine</dc:title>
  <dc:creator>zhou jun</dc:creator>
  <cp:lastModifiedBy>Eric Zhou</cp:lastModifiedBy>
  <cp:revision>44</cp:revision>
  <dcterms:created xsi:type="dcterms:W3CDTF">2014-03-07T06:44:00Z</dcterms:created>
  <dcterms:modified xsi:type="dcterms:W3CDTF">2014-03-07T14:35:41Z</dcterms:modified>
</cp:coreProperties>
</file>