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5" r:id="rId7"/>
    <p:sldId id="271" r:id="rId8"/>
    <p:sldId id="272" r:id="rId9"/>
    <p:sldId id="273" r:id="rId10"/>
    <p:sldId id="274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36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  <a:noFill/>
        </p:spPr>
        <p:txBody>
          <a:bodyPr/>
          <a:lstStyle/>
          <a:p>
            <a:r>
              <a:rPr lang="zh-CN" altLang="en-US" dirty="0"/>
              <a:t>我是谁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2780928"/>
            <a:ext cx="6584776" cy="17526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一名来自四川，就读于重庆邮电大学的大学生。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第十幕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/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我一向都是有话直说，这就是我的忍道！</a:t>
            </a:r>
            <a:endParaRPr lang="en-US" altLang="zh-CN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8"/>
            <a:r>
              <a:rPr lang="en-US" altLang="zh-CN" sz="3200" b="0" i="0" u="sng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——————</a:t>
            </a:r>
            <a:r>
              <a:rPr lang="zh-CN" altLang="en-US" sz="3200" b="0" i="0" u="sng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漩涡鸣人</a:t>
            </a:r>
            <a:endParaRPr lang="zh-CN" altLang="en-US" sz="32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04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BEF26D1FAA8D6D4196D42D2E050AB2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2853055"/>
            <a:ext cx="4221480" cy="5120640"/>
          </a:xfrm>
          <a:prstGeom prst="rect">
            <a:avLst/>
          </a:prstGeom>
        </p:spPr>
      </p:pic>
      <p:pic>
        <p:nvPicPr>
          <p:cNvPr id="5" name="图片 4" descr="DB4D7D978DA4904816C11EFBE35328D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2853055"/>
            <a:ext cx="3814445" cy="511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第二幕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/>
          <a:lstStyle/>
          <a:p>
            <a:r>
              <a:rPr lang="zh-CN" altLang="en-US" dirty="0"/>
              <a:t>喜欢的动漫：海贼王，火影忍者，妖精的尾巴，死神，浪客剑心</a:t>
            </a:r>
            <a:r>
              <a:rPr lang="en-US" altLang="zh-CN" dirty="0"/>
              <a:t> ……</a:t>
            </a:r>
          </a:p>
          <a:p>
            <a:r>
              <a:rPr lang="zh-CN" altLang="en-US" dirty="0"/>
              <a:t>下面为大家分享一些自己喜欢的话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第三幕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我是旧时代的残党，新时代已经没有可以承载我的船了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8"/>
            <a:r>
              <a:rPr lang="en-US" altLang="zh-CN" sz="3200" dirty="0">
                <a:solidFill>
                  <a:srgbClr val="333333"/>
                </a:solidFill>
                <a:latin typeface="arial" panose="020B0604020202020204" pitchFamily="34" charset="0"/>
              </a:rPr>
              <a:t>——————</a:t>
            </a:r>
            <a:r>
              <a:rPr lang="zh-CN" altLang="en-US" sz="3200" dirty="0">
                <a:solidFill>
                  <a:srgbClr val="333333"/>
                </a:solidFill>
                <a:latin typeface="arial" panose="020B0604020202020204" pitchFamily="34" charset="0"/>
              </a:rPr>
              <a:t>白胡子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794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第四幕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人的梦想是不会结束的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8"/>
            <a:r>
              <a:rPr lang="en-US" altLang="zh-CN" sz="3200" dirty="0">
                <a:solidFill>
                  <a:srgbClr val="333333"/>
                </a:solidFill>
                <a:latin typeface="arial" panose="020B0604020202020204" pitchFamily="34" charset="0"/>
              </a:rPr>
              <a:t>——————</a:t>
            </a:r>
            <a:r>
              <a:rPr lang="zh-CN" altLang="en-US" sz="3200" dirty="0">
                <a:solidFill>
                  <a:srgbClr val="333333"/>
                </a:solidFill>
                <a:latin typeface="arial" panose="020B0604020202020204" pitchFamily="34" charset="0"/>
              </a:rPr>
              <a:t>黑胡子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883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第五幕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剑是凶器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剑技是杀人的伎俩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无论用多么美丽的语言去掩饰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那始终是事实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57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第六幕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一个无法贯彻自己信念的人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无论是生是死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都只能是一场悲剧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78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第七幕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人总是这样，越是没实力越爱说大话。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8"/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—————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宇智波带土</a:t>
            </a:r>
            <a:endParaRPr lang="zh-CN" altLang="en-US" sz="32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26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第八幕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忍者之所以为忍者，就是因为其经常要被迫作出残酷的选择。</a:t>
            </a:r>
            <a:endParaRPr lang="en-US" altLang="zh-CN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en-US" altLang="zh-CN" b="0" i="0" u="sng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		————</a:t>
            </a:r>
            <a:r>
              <a:rPr lang="zh-CN" altLang="en-US" b="0" i="0" u="sng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宇智波鼬</a:t>
            </a:r>
            <a:endParaRPr lang="zh-CN" altLang="en-US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26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第九幕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/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对于忍者而言怎样活着无所谓，怎样死去才是最重要的。</a:t>
            </a:r>
            <a:endParaRPr lang="zh-CN" altLang="en-US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/>
              <a:t>					————</a:t>
            </a:r>
            <a:r>
              <a:rPr lang="zh-CN" altLang="en-US" dirty="0"/>
              <a:t>自来也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646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230</Words>
  <Application>Microsoft Office PowerPoint</Application>
  <PresentationFormat>全屏显示(4:3)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Arial</vt:lpstr>
      <vt:lpstr>Calibri</vt:lpstr>
      <vt:lpstr>Office 主题</vt:lpstr>
      <vt:lpstr>我是谁</vt:lpstr>
      <vt:lpstr>第二幕</vt:lpstr>
      <vt:lpstr>第三幕</vt:lpstr>
      <vt:lpstr>第四幕</vt:lpstr>
      <vt:lpstr>第五幕</vt:lpstr>
      <vt:lpstr>第六幕</vt:lpstr>
      <vt:lpstr>第七幕</vt:lpstr>
      <vt:lpstr>第八幕</vt:lpstr>
      <vt:lpstr>第九幕</vt:lpstr>
      <vt:lpstr>第十幕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我是谁</dc:title>
  <dc:creator>Administrator</dc:creator>
  <cp:lastModifiedBy>1914034970@qq.com</cp:lastModifiedBy>
  <cp:revision>8</cp:revision>
  <dcterms:created xsi:type="dcterms:W3CDTF">2021-11-12T11:20:00Z</dcterms:created>
  <dcterms:modified xsi:type="dcterms:W3CDTF">2021-12-03T10:29:37Z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30864E50D2BA4591ACCB6266C0E9263A</vt:lpwstr>
  </property>
  <property fmtid="{D5CDD505-2E9C-101B-9397-08002B2CF9AE}" pid="3" name="KSOProductBuildVer">
    <vt:lpwstr>2052-11.1.0.11045</vt:lpwstr>
  </property>
</Properties>
</file>