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3665" y="97790"/>
            <a:ext cx="2540000" cy="379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example</a:t>
            </a:r>
            <a:endParaRPr lang="x-none" alt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510" y="206375"/>
            <a:ext cx="9323705" cy="120015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11455" y="1860550"/>
            <a:ext cx="11681460" cy="4359910"/>
            <a:chOff x="100" y="2537"/>
            <a:chExt cx="21186" cy="7907"/>
          </a:xfrm>
        </p:grpSpPr>
        <p:pic>
          <p:nvPicPr>
            <p:cNvPr id="5" name="Picture 4" descr="43a71aeb641faa18742cb826772a8566c6c947d7050f9ab15459de6cc2b3b6a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82" y="6508"/>
              <a:ext cx="5204" cy="3900"/>
            </a:xfrm>
            <a:prstGeom prst="rect">
              <a:avLst/>
            </a:prstGeom>
          </p:spPr>
        </p:pic>
        <p:pic>
          <p:nvPicPr>
            <p:cNvPr id="6" name="Picture 5" descr="43a71aeb641faa18742cb826772a8566c6c947d7050f9ab15459de6cc2b3b6af.mask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" y="2537"/>
              <a:ext cx="5204" cy="3900"/>
            </a:xfrm>
            <a:prstGeom prst="rect">
              <a:avLst/>
            </a:prstGeom>
          </p:spPr>
        </p:pic>
        <p:pic>
          <p:nvPicPr>
            <p:cNvPr id="7" name="Picture 6" descr="43a71aeb641faa18742cb826772a8566c6c947d7050f9ab15459de6cc2b3b6af.mas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2" y="2538"/>
              <a:ext cx="5204" cy="39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8589" y="4665"/>
              <a:ext cx="644" cy="644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SG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11" y="2573"/>
              <a:ext cx="644" cy="644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SG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212" y="5380"/>
              <a:ext cx="644" cy="644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SG" altLang="en-US"/>
            </a:p>
          </p:txBody>
        </p:sp>
        <p:pic>
          <p:nvPicPr>
            <p:cNvPr id="11" name="Picture 10" descr="43a71aeb641faa18742cb826772a8566c6c947d7050f9ab15459de6cc2b3b6a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80" y="2538"/>
              <a:ext cx="5204" cy="3900"/>
            </a:xfrm>
            <a:prstGeom prst="rect">
              <a:avLst/>
            </a:prstGeom>
          </p:spPr>
        </p:pic>
        <p:pic>
          <p:nvPicPr>
            <p:cNvPr id="12" name="Picture 11" descr="43a71aeb641faa18742cb826772a8566c6c947d7050f9ab15459de6cc2b3b6af.mask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" y="6543"/>
              <a:ext cx="5204" cy="390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1030" y="6435"/>
              <a:ext cx="644" cy="644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SG" altLang="en-US"/>
            </a:p>
          </p:txBody>
        </p:sp>
        <p:pic>
          <p:nvPicPr>
            <p:cNvPr id="14" name="Picture 13" descr="43a71aeb641faa18742cb826772a8566c6c947d7050f9ab15459de6cc2b3b6af.mask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26" y="6544"/>
              <a:ext cx="5204" cy="3900"/>
            </a:xfrm>
            <a:prstGeom prst="rect">
              <a:avLst/>
            </a:prstGeom>
          </p:spPr>
        </p:pic>
        <p:pic>
          <p:nvPicPr>
            <p:cNvPr id="16" name="Picture 15" descr="43a71aeb641faa18742cb826772a8566c6c947d7050f9ab15459de6cc2b3b6af.mask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51" y="6526"/>
              <a:ext cx="5204" cy="3900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11700" y="6453"/>
              <a:ext cx="644" cy="644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SG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43a71aeb641faa18742cb826772a8566c6c947d7050f9ab15459de6cc2b3b6a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497205"/>
            <a:ext cx="11594465" cy="2896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2910" y="101600"/>
            <a:ext cx="2540000" cy="379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ensembled by average</a:t>
            </a:r>
            <a:endParaRPr lang="x-none" altLang="en-SG"/>
          </a:p>
        </p:txBody>
      </p:sp>
      <p:pic>
        <p:nvPicPr>
          <p:cNvPr id="7" name="Picture 6" descr="43a71aeb641faa18742cb826772a8566c6c947d7050f9ab15459de6cc2b3b6af.contou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60" y="3826510"/>
            <a:ext cx="3895090" cy="2919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4965" y="3473450"/>
            <a:ext cx="2540000" cy="379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/>
              <a:t>original</a:t>
            </a:r>
            <a:endParaRPr lang="x-none" altLang="en-SG"/>
          </a:p>
        </p:txBody>
      </p:sp>
      <p:sp>
        <p:nvSpPr>
          <p:cNvPr id="9" name="Oval 8"/>
          <p:cNvSpPr/>
          <p:nvPr/>
        </p:nvSpPr>
        <p:spPr>
          <a:xfrm>
            <a:off x="5927139" y="2829457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0" name="Oval 9"/>
          <p:cNvSpPr/>
          <p:nvPr/>
        </p:nvSpPr>
        <p:spPr>
          <a:xfrm>
            <a:off x="5416599" y="410742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1" name="Oval 10"/>
          <p:cNvSpPr/>
          <p:nvPr/>
        </p:nvSpPr>
        <p:spPr>
          <a:xfrm>
            <a:off x="5031154" y="728877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2" name="Oval 11"/>
          <p:cNvSpPr/>
          <p:nvPr/>
        </p:nvSpPr>
        <p:spPr>
          <a:xfrm>
            <a:off x="5541694" y="2692932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4" name="Oval 13"/>
          <p:cNvSpPr/>
          <p:nvPr/>
        </p:nvSpPr>
        <p:spPr>
          <a:xfrm>
            <a:off x="6594524" y="2229382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154305"/>
            <a:ext cx="12093575" cy="662559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31439" y="5369457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6" name="Oval 5"/>
          <p:cNvSpPr/>
          <p:nvPr/>
        </p:nvSpPr>
        <p:spPr>
          <a:xfrm>
            <a:off x="5213399" y="423442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7" name="Oval 6"/>
          <p:cNvSpPr/>
          <p:nvPr/>
        </p:nvSpPr>
        <p:spPr>
          <a:xfrm>
            <a:off x="1144954" y="3776877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8" name="Oval 7"/>
          <p:cNvSpPr/>
          <p:nvPr/>
        </p:nvSpPr>
        <p:spPr>
          <a:xfrm>
            <a:off x="3293794" y="4420132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3" name="Oval 12"/>
          <p:cNvSpPr/>
          <p:nvPr/>
        </p:nvSpPr>
        <p:spPr>
          <a:xfrm>
            <a:off x="11357024" y="4350282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5" name="Oval 14"/>
          <p:cNvSpPr/>
          <p:nvPr/>
        </p:nvSpPr>
        <p:spPr>
          <a:xfrm>
            <a:off x="3027729" y="4788432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6" name="Oval 15"/>
          <p:cNvSpPr/>
          <p:nvPr/>
        </p:nvSpPr>
        <p:spPr>
          <a:xfrm>
            <a:off x="10296574" y="5331357"/>
            <a:ext cx="355086" cy="35510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760210" y="127000"/>
            <a:ext cx="2540000" cy="379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ensembled by average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0510" y="3442335"/>
            <a:ext cx="1625600" cy="379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intersection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9310" y="3481070"/>
            <a:ext cx="1066800" cy="379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union</a:t>
            </a:r>
            <a:endParaRPr lang="x-none" altLang="en-S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Kingsoft Office WPP</Application>
  <PresentationFormat>Widescreen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9</cp:revision>
  <dcterms:created xsi:type="dcterms:W3CDTF">2018-04-05T14:55:59Z</dcterms:created>
  <dcterms:modified xsi:type="dcterms:W3CDTF">2018-04-05T14:55:59Z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18441ჿ-10.1.0.5707</vt:lpwstr>
  </property>
</Properties>
</file>