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053" r:id="rId2"/>
    <p:sldId id="2076138471" r:id="rId3"/>
    <p:sldId id="2076138475" r:id="rId4"/>
    <p:sldId id="2076138489" r:id="rId5"/>
    <p:sldId id="2147470704" r:id="rId6"/>
    <p:sldId id="2147470696" r:id="rId7"/>
    <p:sldId id="2076138476" r:id="rId8"/>
    <p:sldId id="2147470705" r:id="rId9"/>
    <p:sldId id="2147470698" r:id="rId10"/>
    <p:sldId id="2147470703" r:id="rId11"/>
    <p:sldId id="2147470702" r:id="rId12"/>
    <p:sldId id="2076138487" r:id="rId13"/>
    <p:sldId id="21474696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474AD-F287-4AAE-8B10-C7164606BCC8}" v="5" dt="2022-08-26T17:21:02.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92364" autoAdjust="0"/>
  </p:normalViewPr>
  <p:slideViewPr>
    <p:cSldViewPr snapToGrid="0">
      <p:cViewPr varScale="1">
        <p:scale>
          <a:sx n="102" d="100"/>
          <a:sy n="102" d="100"/>
        </p:scale>
        <p:origin x="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Atri" userId="94132b96-520a-4863-bf47-f6ca2cecc14b" providerId="ADAL" clId="{583474AD-F287-4AAE-8B10-C7164606BCC8}"/>
    <pc:docChg chg="undo custSel addSld delSld modSld sldOrd">
      <pc:chgData name="Prashant Atri" userId="94132b96-520a-4863-bf47-f6ca2cecc14b" providerId="ADAL" clId="{583474AD-F287-4AAE-8B10-C7164606BCC8}" dt="2022-08-26T17:21:02.393" v="251"/>
      <pc:docMkLst>
        <pc:docMk/>
      </pc:docMkLst>
      <pc:sldChg chg="addSp delSp modSp add mod ord">
        <pc:chgData name="Prashant Atri" userId="94132b96-520a-4863-bf47-f6ca2cecc14b" providerId="ADAL" clId="{583474AD-F287-4AAE-8B10-C7164606BCC8}" dt="2022-08-22T20:52:41.963" v="247" actId="478"/>
        <pc:sldMkLst>
          <pc:docMk/>
          <pc:sldMk cId="32145180" sldId="2053"/>
        </pc:sldMkLst>
        <pc:spChg chg="add mod">
          <ac:chgData name="Prashant Atri" userId="94132b96-520a-4863-bf47-f6ca2cecc14b" providerId="ADAL" clId="{583474AD-F287-4AAE-8B10-C7164606BCC8}" dt="2022-08-22T20:47:23.906" v="206" actId="1036"/>
          <ac:spMkLst>
            <pc:docMk/>
            <pc:sldMk cId="32145180" sldId="2053"/>
            <ac:spMk id="3" creationId="{95D7A5E0-D722-DC6F-316E-1B72D942EFA2}"/>
          </ac:spMkLst>
        </pc:spChg>
        <pc:spChg chg="add mod">
          <ac:chgData name="Prashant Atri" userId="94132b96-520a-4863-bf47-f6ca2cecc14b" providerId="ADAL" clId="{583474AD-F287-4AAE-8B10-C7164606BCC8}" dt="2022-08-22T20:47:48.416" v="214" actId="14100"/>
          <ac:spMkLst>
            <pc:docMk/>
            <pc:sldMk cId="32145180" sldId="2053"/>
            <ac:spMk id="5" creationId="{9C96173A-32A4-98F0-410F-14030A3773AB}"/>
          </ac:spMkLst>
        </pc:spChg>
        <pc:picChg chg="add del mod">
          <ac:chgData name="Prashant Atri" userId="94132b96-520a-4863-bf47-f6ca2cecc14b" providerId="ADAL" clId="{583474AD-F287-4AAE-8B10-C7164606BCC8}" dt="2022-08-22T20:52:41.963" v="247" actId="478"/>
          <ac:picMkLst>
            <pc:docMk/>
            <pc:sldMk cId="32145180" sldId="2053"/>
            <ac:picMk id="8" creationId="{DCB9BF9A-5EF8-E75E-1F1F-4052A8A1E5B6}"/>
          </ac:picMkLst>
        </pc:picChg>
      </pc:sldChg>
      <pc:sldChg chg="del">
        <pc:chgData name="Prashant Atri" userId="94132b96-520a-4863-bf47-f6ca2cecc14b" providerId="ADAL" clId="{583474AD-F287-4AAE-8B10-C7164606BCC8}" dt="2022-08-22T20:18:43.114" v="1" actId="47"/>
        <pc:sldMkLst>
          <pc:docMk/>
          <pc:sldMk cId="1647071200" sldId="2076138262"/>
        </pc:sldMkLst>
      </pc:sldChg>
      <pc:sldChg chg="del">
        <pc:chgData name="Prashant Atri" userId="94132b96-520a-4863-bf47-f6ca2cecc14b" providerId="ADAL" clId="{583474AD-F287-4AAE-8B10-C7164606BCC8}" dt="2022-08-22T20:32:10.627" v="28" actId="47"/>
        <pc:sldMkLst>
          <pc:docMk/>
          <pc:sldMk cId="1904956503" sldId="2076138464"/>
        </pc:sldMkLst>
      </pc:sldChg>
      <pc:sldChg chg="del">
        <pc:chgData name="Prashant Atri" userId="94132b96-520a-4863-bf47-f6ca2cecc14b" providerId="ADAL" clId="{583474AD-F287-4AAE-8B10-C7164606BCC8}" dt="2022-08-22T20:18:43.632" v="2" actId="47"/>
        <pc:sldMkLst>
          <pc:docMk/>
          <pc:sldMk cId="3223812326" sldId="2076138465"/>
        </pc:sldMkLst>
      </pc:sldChg>
      <pc:sldChg chg="modSp mod">
        <pc:chgData name="Prashant Atri" userId="94132b96-520a-4863-bf47-f6ca2cecc14b" providerId="ADAL" clId="{583474AD-F287-4AAE-8B10-C7164606BCC8}" dt="2022-08-22T20:49:40.212" v="235" actId="1036"/>
        <pc:sldMkLst>
          <pc:docMk/>
          <pc:sldMk cId="2709227043" sldId="2076138471"/>
        </pc:sldMkLst>
        <pc:spChg chg="mod">
          <ac:chgData name="Prashant Atri" userId="94132b96-520a-4863-bf47-f6ca2cecc14b" providerId="ADAL" clId="{583474AD-F287-4AAE-8B10-C7164606BCC8}" dt="2022-08-22T20:41:10.628" v="188" actId="6549"/>
          <ac:spMkLst>
            <pc:docMk/>
            <pc:sldMk cId="2709227043" sldId="2076138471"/>
            <ac:spMk id="3" creationId="{5D7880FC-163A-6D46-B79B-C3E6C519777F}"/>
          </ac:spMkLst>
        </pc:spChg>
        <pc:spChg chg="mod">
          <ac:chgData name="Prashant Atri" userId="94132b96-520a-4863-bf47-f6ca2cecc14b" providerId="ADAL" clId="{583474AD-F287-4AAE-8B10-C7164606BCC8}" dt="2022-08-22T20:49:14.393" v="217" actId="1035"/>
          <ac:spMkLst>
            <pc:docMk/>
            <pc:sldMk cId="2709227043" sldId="2076138471"/>
            <ac:spMk id="5" creationId="{DD51AB54-F098-0CF6-56A4-A14ED4F17B0A}"/>
          </ac:spMkLst>
        </pc:spChg>
        <pc:spChg chg="mod">
          <ac:chgData name="Prashant Atri" userId="94132b96-520a-4863-bf47-f6ca2cecc14b" providerId="ADAL" clId="{583474AD-F287-4AAE-8B10-C7164606BCC8}" dt="2022-08-22T20:37:31.887" v="69" actId="20577"/>
          <ac:spMkLst>
            <pc:docMk/>
            <pc:sldMk cId="2709227043" sldId="2076138471"/>
            <ac:spMk id="6" creationId="{A685BEC8-891F-647E-FBA2-DA97A35AC328}"/>
          </ac:spMkLst>
        </pc:spChg>
        <pc:spChg chg="mod">
          <ac:chgData name="Prashant Atri" userId="94132b96-520a-4863-bf47-f6ca2cecc14b" providerId="ADAL" clId="{583474AD-F287-4AAE-8B10-C7164606BCC8}" dt="2022-08-22T20:49:40.212" v="235" actId="1036"/>
          <ac:spMkLst>
            <pc:docMk/>
            <pc:sldMk cId="2709227043" sldId="2076138471"/>
            <ac:spMk id="8" creationId="{6EB12FDC-BBB1-D254-481D-0B9F12753210}"/>
          </ac:spMkLst>
        </pc:spChg>
      </pc:sldChg>
      <pc:sldChg chg="del">
        <pc:chgData name="Prashant Atri" userId="94132b96-520a-4863-bf47-f6ca2cecc14b" providerId="ADAL" clId="{583474AD-F287-4AAE-8B10-C7164606BCC8}" dt="2022-08-22T20:18:41.866" v="0" actId="47"/>
        <pc:sldMkLst>
          <pc:docMk/>
          <pc:sldMk cId="339301847" sldId="2076138472"/>
        </pc:sldMkLst>
      </pc:sldChg>
      <pc:sldChg chg="del">
        <pc:chgData name="Prashant Atri" userId="94132b96-520a-4863-bf47-f6ca2cecc14b" providerId="ADAL" clId="{583474AD-F287-4AAE-8B10-C7164606BCC8}" dt="2022-08-22T20:31:53.072" v="25" actId="47"/>
        <pc:sldMkLst>
          <pc:docMk/>
          <pc:sldMk cId="2281014402" sldId="2076138485"/>
        </pc:sldMkLst>
      </pc:sldChg>
      <pc:sldChg chg="addSp delSp modSp mod">
        <pc:chgData name="Prashant Atri" userId="94132b96-520a-4863-bf47-f6ca2cecc14b" providerId="ADAL" clId="{583474AD-F287-4AAE-8B10-C7164606BCC8}" dt="2022-08-26T17:20:58.085" v="250" actId="22"/>
        <pc:sldMkLst>
          <pc:docMk/>
          <pc:sldMk cId="3292738883" sldId="2076138487"/>
        </pc:sldMkLst>
        <pc:spChg chg="mod">
          <ac:chgData name="Prashant Atri" userId="94132b96-520a-4863-bf47-f6ca2cecc14b" providerId="ADAL" clId="{583474AD-F287-4AAE-8B10-C7164606BCC8}" dt="2022-08-22T20:34:02.191" v="42" actId="108"/>
          <ac:spMkLst>
            <pc:docMk/>
            <pc:sldMk cId="3292738883" sldId="2076138487"/>
            <ac:spMk id="3" creationId="{F476E8CC-B943-3AA4-F75F-7F678ED168D1}"/>
          </ac:spMkLst>
        </pc:spChg>
        <pc:spChg chg="add del">
          <ac:chgData name="Prashant Atri" userId="94132b96-520a-4863-bf47-f6ca2cecc14b" providerId="ADAL" clId="{583474AD-F287-4AAE-8B10-C7164606BCC8}" dt="2022-08-26T17:20:58.085" v="250" actId="22"/>
          <ac:spMkLst>
            <pc:docMk/>
            <pc:sldMk cId="3292738883" sldId="2076138487"/>
            <ac:spMk id="5" creationId="{60ED22FF-0CE3-C983-ED91-0088D7E07CB8}"/>
          </ac:spMkLst>
        </pc:spChg>
      </pc:sldChg>
      <pc:sldChg chg="del">
        <pc:chgData name="Prashant Atri" userId="94132b96-520a-4863-bf47-f6ca2cecc14b" providerId="ADAL" clId="{583474AD-F287-4AAE-8B10-C7164606BCC8}" dt="2022-08-22T20:18:55.888" v="3" actId="47"/>
        <pc:sldMkLst>
          <pc:docMk/>
          <pc:sldMk cId="337897715" sldId="2076138488"/>
        </pc:sldMkLst>
      </pc:sldChg>
      <pc:sldChg chg="add del">
        <pc:chgData name="Prashant Atri" userId="94132b96-520a-4863-bf47-f6ca2cecc14b" providerId="ADAL" clId="{583474AD-F287-4AAE-8B10-C7164606BCC8}" dt="2022-08-26T17:21:02.393" v="251"/>
        <pc:sldMkLst>
          <pc:docMk/>
          <pc:sldMk cId="4090732983" sldId="2147469689"/>
        </pc:sldMkLst>
      </pc:sldChg>
      <pc:sldChg chg="ord">
        <pc:chgData name="Prashant Atri" userId="94132b96-520a-4863-bf47-f6ca2cecc14b" providerId="ADAL" clId="{583474AD-F287-4AAE-8B10-C7164606BCC8}" dt="2022-08-22T20:33:21.940" v="41"/>
        <pc:sldMkLst>
          <pc:docMk/>
          <pc:sldMk cId="708622240" sldId="2147470696"/>
        </pc:sldMkLst>
      </pc:sldChg>
      <pc:sldChg chg="del">
        <pc:chgData name="Prashant Atri" userId="94132b96-520a-4863-bf47-f6ca2cecc14b" providerId="ADAL" clId="{583474AD-F287-4AAE-8B10-C7164606BCC8}" dt="2022-08-22T20:33:09.014" v="37" actId="47"/>
        <pc:sldMkLst>
          <pc:docMk/>
          <pc:sldMk cId="2482004232" sldId="2147470697"/>
        </pc:sldMkLst>
      </pc:sldChg>
      <pc:sldChg chg="ord">
        <pc:chgData name="Prashant Atri" userId="94132b96-520a-4863-bf47-f6ca2cecc14b" providerId="ADAL" clId="{583474AD-F287-4AAE-8B10-C7164606BCC8}" dt="2022-08-22T20:33:03.122" v="36"/>
        <pc:sldMkLst>
          <pc:docMk/>
          <pc:sldMk cId="3296605318" sldId="2147470698"/>
        </pc:sldMkLst>
      </pc:sldChg>
      <pc:sldChg chg="del">
        <pc:chgData name="Prashant Atri" userId="94132b96-520a-4863-bf47-f6ca2cecc14b" providerId="ADAL" clId="{583474AD-F287-4AAE-8B10-C7164606BCC8}" dt="2022-08-22T20:32:00.394" v="26" actId="47"/>
        <pc:sldMkLst>
          <pc:docMk/>
          <pc:sldMk cId="969067373" sldId="2147470699"/>
        </pc:sldMkLst>
      </pc:sldChg>
      <pc:sldChg chg="del">
        <pc:chgData name="Prashant Atri" userId="94132b96-520a-4863-bf47-f6ca2cecc14b" providerId="ADAL" clId="{583474AD-F287-4AAE-8B10-C7164606BCC8}" dt="2022-08-22T20:32:04.014" v="27" actId="47"/>
        <pc:sldMkLst>
          <pc:docMk/>
          <pc:sldMk cId="2476734622" sldId="2147470700"/>
        </pc:sldMkLst>
      </pc:sldChg>
      <pc:sldChg chg="del">
        <pc:chgData name="Prashant Atri" userId="94132b96-520a-4863-bf47-f6ca2cecc14b" providerId="ADAL" clId="{583474AD-F287-4AAE-8B10-C7164606BCC8}" dt="2022-08-22T20:32:12.183" v="29" actId="47"/>
        <pc:sldMkLst>
          <pc:docMk/>
          <pc:sldMk cId="2822692707" sldId="2147470701"/>
        </pc:sldMkLst>
      </pc:sldChg>
      <pc:sldChg chg="modSp add mod">
        <pc:chgData name="Prashant Atri" userId="94132b96-520a-4863-bf47-f6ca2cecc14b" providerId="ADAL" clId="{583474AD-F287-4AAE-8B10-C7164606BCC8}" dt="2022-08-22T20:49:58.167" v="240" actId="1036"/>
        <pc:sldMkLst>
          <pc:docMk/>
          <pc:sldMk cId="725789385" sldId="2147470704"/>
        </pc:sldMkLst>
        <pc:spChg chg="mod">
          <ac:chgData name="Prashant Atri" userId="94132b96-520a-4863-bf47-f6ca2cecc14b" providerId="ADAL" clId="{583474AD-F287-4AAE-8B10-C7164606BCC8}" dt="2022-08-22T20:40:53.628" v="179" actId="6549"/>
          <ac:spMkLst>
            <pc:docMk/>
            <pc:sldMk cId="725789385" sldId="2147470704"/>
            <ac:spMk id="3" creationId="{5D7880FC-163A-6D46-B79B-C3E6C519777F}"/>
          </ac:spMkLst>
        </pc:spChg>
        <pc:spChg chg="mod">
          <ac:chgData name="Prashant Atri" userId="94132b96-520a-4863-bf47-f6ca2cecc14b" providerId="ADAL" clId="{583474AD-F287-4AAE-8B10-C7164606BCC8}" dt="2022-08-22T20:40:58.410" v="180" actId="14100"/>
          <ac:spMkLst>
            <pc:docMk/>
            <pc:sldMk cId="725789385" sldId="2147470704"/>
            <ac:spMk id="5" creationId="{DD51AB54-F098-0CF6-56A4-A14ED4F17B0A}"/>
          </ac:spMkLst>
        </pc:spChg>
        <pc:spChg chg="mod">
          <ac:chgData name="Prashant Atri" userId="94132b96-520a-4863-bf47-f6ca2cecc14b" providerId="ADAL" clId="{583474AD-F287-4AAE-8B10-C7164606BCC8}" dt="2022-08-22T20:49:58.167" v="240" actId="1036"/>
          <ac:spMkLst>
            <pc:docMk/>
            <pc:sldMk cId="725789385" sldId="2147470704"/>
            <ac:spMk id="8" creationId="{6EB12FDC-BBB1-D254-481D-0B9F12753210}"/>
          </ac:spMkLst>
        </pc:spChg>
      </pc:sldChg>
      <pc:sldChg chg="new del">
        <pc:chgData name="Prashant Atri" userId="94132b96-520a-4863-bf47-f6ca2cecc14b" providerId="ADAL" clId="{583474AD-F287-4AAE-8B10-C7164606BCC8}" dt="2022-08-22T20:37:12.457" v="44" actId="47"/>
        <pc:sldMkLst>
          <pc:docMk/>
          <pc:sldMk cId="3171821738" sldId="2147470704"/>
        </pc:sldMkLst>
      </pc:sldChg>
      <pc:sldChg chg="modSp add mod">
        <pc:chgData name="Prashant Atri" userId="94132b96-520a-4863-bf47-f6ca2cecc14b" providerId="ADAL" clId="{583474AD-F287-4AAE-8B10-C7164606BCC8}" dt="2022-08-22T20:50:08.970" v="243" actId="1038"/>
        <pc:sldMkLst>
          <pc:docMk/>
          <pc:sldMk cId="2837143931" sldId="2147470705"/>
        </pc:sldMkLst>
        <pc:spChg chg="mod">
          <ac:chgData name="Prashant Atri" userId="94132b96-520a-4863-bf47-f6ca2cecc14b" providerId="ADAL" clId="{583474AD-F287-4AAE-8B10-C7164606BCC8}" dt="2022-08-22T20:39:11.246" v="144" actId="113"/>
          <ac:spMkLst>
            <pc:docMk/>
            <pc:sldMk cId="2837143931" sldId="2147470705"/>
            <ac:spMk id="3" creationId="{5D7880FC-163A-6D46-B79B-C3E6C519777F}"/>
          </ac:spMkLst>
        </pc:spChg>
        <pc:spChg chg="mod">
          <ac:chgData name="Prashant Atri" userId="94132b96-520a-4863-bf47-f6ca2cecc14b" providerId="ADAL" clId="{583474AD-F287-4AAE-8B10-C7164606BCC8}" dt="2022-08-22T20:39:18.315" v="146" actId="14100"/>
          <ac:spMkLst>
            <pc:docMk/>
            <pc:sldMk cId="2837143931" sldId="2147470705"/>
            <ac:spMk id="5" creationId="{DD51AB54-F098-0CF6-56A4-A14ED4F17B0A}"/>
          </ac:spMkLst>
        </pc:spChg>
        <pc:spChg chg="mod">
          <ac:chgData name="Prashant Atri" userId="94132b96-520a-4863-bf47-f6ca2cecc14b" providerId="ADAL" clId="{583474AD-F287-4AAE-8B10-C7164606BCC8}" dt="2022-08-22T20:50:08.970" v="243" actId="1038"/>
          <ac:spMkLst>
            <pc:docMk/>
            <pc:sldMk cId="2837143931" sldId="2147470705"/>
            <ac:spMk id="8" creationId="{6EB12FDC-BBB1-D254-481D-0B9F127532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8/26/2022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769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8/26/2022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8/26/2022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809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8/26/2022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4105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8/26/2022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4941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8/26/2022 1:21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68224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purview/concept-self-service-data-access-policy" TargetMode="External"/><Relationship Id="rId2" Type="http://schemas.openxmlformats.org/officeDocument/2006/relationships/hyperlink" Target="https://docs.microsoft.com/en-us/azure/purview/microsoft-purview-connector-overview" TargetMode="External"/><Relationship Id="rId1" Type="http://schemas.openxmlformats.org/officeDocument/2006/relationships/slideLayout" Target="../slideLayouts/slideLayout22.xml"/><Relationship Id="rId4" Type="http://schemas.openxmlformats.org/officeDocument/2006/relationships/hyperlink" Target="https://docs.microsoft.com/en-us/azure/synapse-analytics/catalog-and-governance/quickstart-connect-azure-purview"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aka.ms/dga" TargetMode="External"/><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aka.ms/maa-feedback" TargetMode="External"/><Relationship Id="rId5" Type="http://schemas.openxmlformats.org/officeDocument/2006/relationships/hyperlink" Target="https://aka.ms/EnableUS" TargetMode="External"/><Relationship Id="rId10" Type="http://schemas.openxmlformats.org/officeDocument/2006/relationships/image" Target="../media/image35.png"/><Relationship Id="rId4" Type="http://schemas.openxmlformats.org/officeDocument/2006/relationships/hyperlink" Target="https://aka.ms/maa" TargetMode="Externa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3644" y="371195"/>
            <a:ext cx="9080838" cy="1297325"/>
          </a:xfrm>
        </p:spPr>
        <p:txBody>
          <a:bodyPr/>
          <a:lstStyle/>
          <a:p>
            <a:r>
              <a:rPr lang="en-US" sz="3200" dirty="0"/>
              <a:t>Empowering data consumers leveraging Microsoft Purview as a data marketplace</a:t>
            </a:r>
          </a:p>
        </p:txBody>
      </p:sp>
      <p:sp>
        <p:nvSpPr>
          <p:cNvPr id="7" name="Text Placeholder 3">
            <a:extLst>
              <a:ext uri="{FF2B5EF4-FFF2-40B4-BE49-F238E27FC236}">
                <a16:creationId xmlns:a16="http://schemas.microsoft.com/office/drawing/2014/main" id="{1434498C-2ABB-0287-6C5D-F61E5F4D0E09}"/>
              </a:ext>
            </a:extLst>
          </p:cNvPr>
          <p:cNvSpPr txBox="1">
            <a:spLocks/>
          </p:cNvSpPr>
          <p:nvPr/>
        </p:nvSpPr>
        <p:spPr>
          <a:xfrm>
            <a:off x="708853" y="5995504"/>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9" name="Text Placeholder 2">
            <a:extLst>
              <a:ext uri="{FF2B5EF4-FFF2-40B4-BE49-F238E27FC236}">
                <a16:creationId xmlns:a16="http://schemas.microsoft.com/office/drawing/2014/main" id="{305CF7A1-328C-F629-0548-87E1FC9E4A1C}"/>
              </a:ext>
            </a:extLst>
          </p:cNvPr>
          <p:cNvSpPr txBox="1">
            <a:spLocks/>
          </p:cNvSpPr>
          <p:nvPr/>
        </p:nvSpPr>
        <p:spPr>
          <a:xfrm>
            <a:off x="708853" y="5644757"/>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Prashant Atri</a:t>
            </a:r>
          </a:p>
        </p:txBody>
      </p:sp>
      <p:pic>
        <p:nvPicPr>
          <p:cNvPr id="11" name="Picture 10" descr="A person in a suit and tie&#10;&#10;Description automatically generated with medium confidence">
            <a:extLst>
              <a:ext uri="{FF2B5EF4-FFF2-40B4-BE49-F238E27FC236}">
                <a16:creationId xmlns:a16="http://schemas.microsoft.com/office/drawing/2014/main" id="{4BAF51B3-1522-9F14-2C1E-0F7D734F5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20" y="4723135"/>
            <a:ext cx="952633" cy="880051"/>
          </a:xfrm>
          <a:prstGeom prst="rect">
            <a:avLst/>
          </a:prstGeom>
        </p:spPr>
      </p:pic>
      <p:sp>
        <p:nvSpPr>
          <p:cNvPr id="13" name="Text Placeholder 2">
            <a:extLst>
              <a:ext uri="{FF2B5EF4-FFF2-40B4-BE49-F238E27FC236}">
                <a16:creationId xmlns:a16="http://schemas.microsoft.com/office/drawing/2014/main" id="{E3042003-1BC8-4347-0EDF-DE673A43F5AB}"/>
              </a:ext>
            </a:extLst>
          </p:cNvPr>
          <p:cNvSpPr txBox="1">
            <a:spLocks/>
          </p:cNvSpPr>
          <p:nvPr/>
        </p:nvSpPr>
        <p:spPr>
          <a:xfrm>
            <a:off x="2772946" y="5644757"/>
            <a:ext cx="1423958"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Jorge Gonzalez</a:t>
            </a:r>
          </a:p>
        </p:txBody>
      </p:sp>
      <p:sp>
        <p:nvSpPr>
          <p:cNvPr id="15" name="Text Placeholder 3">
            <a:extLst>
              <a:ext uri="{FF2B5EF4-FFF2-40B4-BE49-F238E27FC236}">
                <a16:creationId xmlns:a16="http://schemas.microsoft.com/office/drawing/2014/main" id="{E163CD17-97E0-7174-8E4C-0E774724D111}"/>
              </a:ext>
            </a:extLst>
          </p:cNvPr>
          <p:cNvSpPr txBox="1">
            <a:spLocks/>
          </p:cNvSpPr>
          <p:nvPr/>
        </p:nvSpPr>
        <p:spPr>
          <a:xfrm>
            <a:off x="2769448" y="5995504"/>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pic>
        <p:nvPicPr>
          <p:cNvPr id="17" name="Picture 16">
            <a:extLst>
              <a:ext uri="{FF2B5EF4-FFF2-40B4-BE49-F238E27FC236}">
                <a16:creationId xmlns:a16="http://schemas.microsoft.com/office/drawing/2014/main" id="{004B927D-46AC-B671-558E-72851D438EFA}"/>
              </a:ext>
            </a:extLst>
          </p:cNvPr>
          <p:cNvPicPr>
            <a:picLocks noChangeAspect="1"/>
          </p:cNvPicPr>
          <p:nvPr/>
        </p:nvPicPr>
        <p:blipFill>
          <a:blip r:embed="rId4"/>
          <a:stretch>
            <a:fillRect/>
          </a:stretch>
        </p:blipFill>
        <p:spPr>
          <a:xfrm>
            <a:off x="2937266" y="4723135"/>
            <a:ext cx="952633" cy="924054"/>
          </a:xfrm>
          <a:prstGeom prst="rect">
            <a:avLst/>
          </a:prstGeom>
        </p:spPr>
      </p:pic>
      <p:pic>
        <p:nvPicPr>
          <p:cNvPr id="19" name="Picture 18">
            <a:extLst>
              <a:ext uri="{FF2B5EF4-FFF2-40B4-BE49-F238E27FC236}">
                <a16:creationId xmlns:a16="http://schemas.microsoft.com/office/drawing/2014/main" id="{D2F9C486-6975-7402-E296-B20B6255BD8D}"/>
              </a:ext>
            </a:extLst>
          </p:cNvPr>
          <p:cNvPicPr>
            <a:picLocks noChangeAspect="1"/>
          </p:cNvPicPr>
          <p:nvPr/>
        </p:nvPicPr>
        <p:blipFill>
          <a:blip r:embed="rId5"/>
          <a:stretch>
            <a:fillRect/>
          </a:stretch>
        </p:blipFill>
        <p:spPr>
          <a:xfrm>
            <a:off x="5038313" y="2589292"/>
            <a:ext cx="6692314" cy="3636942"/>
          </a:xfrm>
          <a:prstGeom prst="rect">
            <a:avLst/>
          </a:prstGeom>
        </p:spPr>
      </p:pic>
      <p:sp>
        <p:nvSpPr>
          <p:cNvPr id="3" name="Rectangle: Rounded Corners 2">
            <a:extLst>
              <a:ext uri="{FF2B5EF4-FFF2-40B4-BE49-F238E27FC236}">
                <a16:creationId xmlns:a16="http://schemas.microsoft.com/office/drawing/2014/main" id="{95D7A5E0-D722-DC6F-316E-1B72D942EFA2}"/>
              </a:ext>
            </a:extLst>
          </p:cNvPr>
          <p:cNvSpPr/>
          <p:nvPr/>
        </p:nvSpPr>
        <p:spPr bwMode="auto">
          <a:xfrm>
            <a:off x="9080256" y="4440027"/>
            <a:ext cx="1242095" cy="567904"/>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C96173A-32A4-98F0-410F-14030A3773AB}"/>
              </a:ext>
            </a:extLst>
          </p:cNvPr>
          <p:cNvSpPr/>
          <p:nvPr/>
        </p:nvSpPr>
        <p:spPr bwMode="auto">
          <a:xfrm>
            <a:off x="9473938" y="3299381"/>
            <a:ext cx="471340" cy="1093511"/>
          </a:xfrm>
          <a:prstGeom prst="downArrow">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14518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a:xfrm>
            <a:off x="389553" y="225586"/>
            <a:ext cx="3182027" cy="592563"/>
          </a:xfrm>
        </p:spPr>
        <p:txBody>
          <a:bodyPr/>
          <a:lstStyle/>
          <a:p>
            <a:r>
              <a:rPr lang="en-US" dirty="0"/>
              <a:t>Jorge</a:t>
            </a:r>
            <a:br>
              <a:rPr lang="en-US" dirty="0"/>
            </a:br>
            <a:endParaRPr lang="en-US" dirty="0"/>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389553" y="739676"/>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Data Consumer</a:t>
            </a:r>
          </a:p>
        </p:txBody>
      </p:sp>
      <p:pic>
        <p:nvPicPr>
          <p:cNvPr id="8" name="Picture 7">
            <a:extLst>
              <a:ext uri="{FF2B5EF4-FFF2-40B4-BE49-F238E27FC236}">
                <a16:creationId xmlns:a16="http://schemas.microsoft.com/office/drawing/2014/main" id="{142312DF-1D6A-C5BD-4F1A-553D2AA9A224}"/>
              </a:ext>
            </a:extLst>
          </p:cNvPr>
          <p:cNvPicPr>
            <a:picLocks noChangeAspect="1"/>
          </p:cNvPicPr>
          <p:nvPr/>
        </p:nvPicPr>
        <p:blipFill>
          <a:blip r:embed="rId3"/>
          <a:stretch>
            <a:fillRect/>
          </a:stretch>
        </p:blipFill>
        <p:spPr>
          <a:xfrm>
            <a:off x="1311151" y="1014960"/>
            <a:ext cx="2771446" cy="1334400"/>
          </a:xfrm>
          <a:prstGeom prst="rect">
            <a:avLst/>
          </a:prstGeom>
        </p:spPr>
      </p:pic>
      <p:cxnSp>
        <p:nvCxnSpPr>
          <p:cNvPr id="12" name="Straight Connector 11">
            <a:extLst>
              <a:ext uri="{FF2B5EF4-FFF2-40B4-BE49-F238E27FC236}">
                <a16:creationId xmlns:a16="http://schemas.microsoft.com/office/drawing/2014/main" id="{C56DA677-7FA8-34C4-EEDA-44BB22EAB40B}"/>
              </a:ext>
            </a:extLst>
          </p:cNvPr>
          <p:cNvCxnSpPr>
            <a:cxnSpLocks/>
          </p:cNvCxnSpPr>
          <p:nvPr/>
        </p:nvCxnSpPr>
        <p:spPr>
          <a:xfrm flipV="1">
            <a:off x="5231876" y="473542"/>
            <a:ext cx="1" cy="2090046"/>
          </a:xfrm>
          <a:prstGeom prst="line">
            <a:avLst/>
          </a:prstGeom>
          <a:ln w="76200">
            <a:headEnd type="none" w="lg" len="med"/>
            <a:tailEnd type="none" w="lg" len="med"/>
          </a:ln>
        </p:spPr>
        <p:style>
          <a:lnRef idx="3">
            <a:schemeClr val="accent1"/>
          </a:lnRef>
          <a:fillRef idx="0">
            <a:schemeClr val="accent1"/>
          </a:fillRef>
          <a:effectRef idx="2">
            <a:schemeClr val="accent1"/>
          </a:effectRef>
          <a:fontRef idx="minor">
            <a:schemeClr val="tx1"/>
          </a:fontRef>
        </p:style>
      </p:cxnSp>
      <p:sp>
        <p:nvSpPr>
          <p:cNvPr id="15" name="Flowchart: Connector 14">
            <a:extLst>
              <a:ext uri="{FF2B5EF4-FFF2-40B4-BE49-F238E27FC236}">
                <a16:creationId xmlns:a16="http://schemas.microsoft.com/office/drawing/2014/main" id="{221CF31F-5B72-9B0A-520A-54661F8B4D43}"/>
              </a:ext>
            </a:extLst>
          </p:cNvPr>
          <p:cNvSpPr/>
          <p:nvPr/>
        </p:nvSpPr>
        <p:spPr bwMode="auto">
          <a:xfrm>
            <a:off x="5103080" y="203178"/>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 name="Flowchart: Connector 16">
            <a:extLst>
              <a:ext uri="{FF2B5EF4-FFF2-40B4-BE49-F238E27FC236}">
                <a16:creationId xmlns:a16="http://schemas.microsoft.com/office/drawing/2014/main" id="{3E92E6D7-F392-D9E7-FE28-5F373614E050}"/>
              </a:ext>
            </a:extLst>
          </p:cNvPr>
          <p:cNvSpPr/>
          <p:nvPr/>
        </p:nvSpPr>
        <p:spPr bwMode="auto">
          <a:xfrm>
            <a:off x="5095222" y="704373"/>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Flowchart: Connector 18">
            <a:extLst>
              <a:ext uri="{FF2B5EF4-FFF2-40B4-BE49-F238E27FC236}">
                <a16:creationId xmlns:a16="http://schemas.microsoft.com/office/drawing/2014/main" id="{73211CE6-2C67-E12A-AEAB-9153DD613CE3}"/>
              </a:ext>
            </a:extLst>
          </p:cNvPr>
          <p:cNvSpPr/>
          <p:nvPr/>
        </p:nvSpPr>
        <p:spPr bwMode="auto">
          <a:xfrm>
            <a:off x="5095221" y="1232271"/>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1" name="Flowchart: Connector 20">
            <a:extLst>
              <a:ext uri="{FF2B5EF4-FFF2-40B4-BE49-F238E27FC236}">
                <a16:creationId xmlns:a16="http://schemas.microsoft.com/office/drawing/2014/main" id="{B2359F35-985C-D501-0531-1C70B7251A90}"/>
              </a:ext>
            </a:extLst>
          </p:cNvPr>
          <p:cNvSpPr/>
          <p:nvPr/>
        </p:nvSpPr>
        <p:spPr bwMode="auto">
          <a:xfrm>
            <a:off x="5103080" y="1741886"/>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64BB3AA6-33B1-52AD-E962-72849831B25F}"/>
              </a:ext>
            </a:extLst>
          </p:cNvPr>
          <p:cNvSpPr/>
          <p:nvPr/>
        </p:nvSpPr>
        <p:spPr>
          <a:xfrm>
            <a:off x="5295752" y="123174"/>
            <a:ext cx="237193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Browses catalog</a:t>
            </a:r>
          </a:p>
        </p:txBody>
      </p:sp>
      <p:sp>
        <p:nvSpPr>
          <p:cNvPr id="24" name="Rectangle 23">
            <a:extLst>
              <a:ext uri="{FF2B5EF4-FFF2-40B4-BE49-F238E27FC236}">
                <a16:creationId xmlns:a16="http://schemas.microsoft.com/office/drawing/2014/main" id="{5CC63EA8-172C-670E-0B4D-950521DE3799}"/>
              </a:ext>
            </a:extLst>
          </p:cNvPr>
          <p:cNvSpPr/>
          <p:nvPr/>
        </p:nvSpPr>
        <p:spPr>
          <a:xfrm>
            <a:off x="5299292" y="624587"/>
            <a:ext cx="2063194"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Discover Data</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6A45DC1D-A237-F4A9-FCE7-081F1D8C02FC}"/>
              </a:ext>
            </a:extLst>
          </p:cNvPr>
          <p:cNvSpPr/>
          <p:nvPr/>
        </p:nvSpPr>
        <p:spPr>
          <a:xfrm>
            <a:off x="5296385" y="1123819"/>
            <a:ext cx="2259978"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Request Access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a:extLst>
              <a:ext uri="{FF2B5EF4-FFF2-40B4-BE49-F238E27FC236}">
                <a16:creationId xmlns:a16="http://schemas.microsoft.com/office/drawing/2014/main" id="{B3597697-1626-42FE-29D3-6E182432898D}"/>
              </a:ext>
            </a:extLst>
          </p:cNvPr>
          <p:cNvSpPr/>
          <p:nvPr/>
        </p:nvSpPr>
        <p:spPr>
          <a:xfrm>
            <a:off x="5304384" y="1642381"/>
            <a:ext cx="1980030"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Gets Notified</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Flowchart: Connector 29">
            <a:extLst>
              <a:ext uri="{FF2B5EF4-FFF2-40B4-BE49-F238E27FC236}">
                <a16:creationId xmlns:a16="http://schemas.microsoft.com/office/drawing/2014/main" id="{703A2D57-4664-FE50-80AA-0A108FD6C263}"/>
              </a:ext>
            </a:extLst>
          </p:cNvPr>
          <p:cNvSpPr/>
          <p:nvPr/>
        </p:nvSpPr>
        <p:spPr bwMode="auto">
          <a:xfrm>
            <a:off x="5095221" y="2261930"/>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2F3F15C0-CA27-2C1E-8D05-1D4E06230F31}"/>
              </a:ext>
            </a:extLst>
          </p:cNvPr>
          <p:cNvSpPr/>
          <p:nvPr/>
        </p:nvSpPr>
        <p:spPr>
          <a:xfrm>
            <a:off x="5295752" y="2160943"/>
            <a:ext cx="4627357"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Analyze data using his own tools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7" name="Title 1">
            <a:extLst>
              <a:ext uri="{FF2B5EF4-FFF2-40B4-BE49-F238E27FC236}">
                <a16:creationId xmlns:a16="http://schemas.microsoft.com/office/drawing/2014/main" id="{A74FBF4F-D209-BA23-AADA-FE2478D1CA22}"/>
              </a:ext>
            </a:extLst>
          </p:cNvPr>
          <p:cNvSpPr txBox="1">
            <a:spLocks/>
          </p:cNvSpPr>
          <p:nvPr/>
        </p:nvSpPr>
        <p:spPr>
          <a:xfrm>
            <a:off x="389553" y="4063868"/>
            <a:ext cx="3182027" cy="592563"/>
          </a:xfrm>
          <a:prstGeom prst="rect">
            <a:avLst/>
          </a:prstGeom>
        </p:spPr>
        <p:txBody>
          <a:bodyPr vert="horz" wrap="square" lIns="0" tIns="0" rIns="0" bIns="0" rtlCol="0" anchor="t">
            <a:no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itchFamily="34" charset="0"/>
              </a:defRPr>
            </a:lvl1pPr>
          </a:lstStyle>
          <a:p>
            <a:r>
              <a:rPr lang="en-US" dirty="0"/>
              <a:t>Prashant</a:t>
            </a:r>
          </a:p>
        </p:txBody>
      </p:sp>
      <p:sp>
        <p:nvSpPr>
          <p:cNvPr id="39" name="Text Placeholder 4">
            <a:extLst>
              <a:ext uri="{FF2B5EF4-FFF2-40B4-BE49-F238E27FC236}">
                <a16:creationId xmlns:a16="http://schemas.microsoft.com/office/drawing/2014/main" id="{D9618D92-935D-77E8-461A-C867FE9771E9}"/>
              </a:ext>
            </a:extLst>
          </p:cNvPr>
          <p:cNvSpPr txBox="1">
            <a:spLocks/>
          </p:cNvSpPr>
          <p:nvPr/>
        </p:nvSpPr>
        <p:spPr>
          <a:xfrm>
            <a:off x="389553" y="4502542"/>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Data Owner</a:t>
            </a:r>
          </a:p>
        </p:txBody>
      </p:sp>
      <p:cxnSp>
        <p:nvCxnSpPr>
          <p:cNvPr id="41" name="Straight Connector 40">
            <a:extLst>
              <a:ext uri="{FF2B5EF4-FFF2-40B4-BE49-F238E27FC236}">
                <a16:creationId xmlns:a16="http://schemas.microsoft.com/office/drawing/2014/main" id="{30FDD62E-FDA2-FD17-A9D0-FD830C8590E2}"/>
              </a:ext>
            </a:extLst>
          </p:cNvPr>
          <p:cNvCxnSpPr>
            <a:cxnSpLocks/>
            <a:stCxn id="47" idx="4"/>
          </p:cNvCxnSpPr>
          <p:nvPr/>
        </p:nvCxnSpPr>
        <p:spPr>
          <a:xfrm flipV="1">
            <a:off x="5235014" y="4311826"/>
            <a:ext cx="7859" cy="1060387"/>
          </a:xfrm>
          <a:prstGeom prst="line">
            <a:avLst/>
          </a:prstGeom>
          <a:ln w="76200">
            <a:headEnd type="none" w="lg" len="med"/>
            <a:tailEnd type="none" w="lg" len="med"/>
          </a:ln>
        </p:spPr>
        <p:style>
          <a:lnRef idx="3">
            <a:schemeClr val="accent1"/>
          </a:lnRef>
          <a:fillRef idx="0">
            <a:schemeClr val="accent1"/>
          </a:fillRef>
          <a:effectRef idx="2">
            <a:schemeClr val="accent1"/>
          </a:effectRef>
          <a:fontRef idx="minor">
            <a:schemeClr val="tx1"/>
          </a:fontRef>
        </p:style>
      </p:cxnSp>
      <p:sp>
        <p:nvSpPr>
          <p:cNvPr id="43" name="Flowchart: Connector 42">
            <a:extLst>
              <a:ext uri="{FF2B5EF4-FFF2-40B4-BE49-F238E27FC236}">
                <a16:creationId xmlns:a16="http://schemas.microsoft.com/office/drawing/2014/main" id="{20CA0878-0487-B9E0-D67B-729A469FB865}"/>
              </a:ext>
            </a:extLst>
          </p:cNvPr>
          <p:cNvSpPr/>
          <p:nvPr/>
        </p:nvSpPr>
        <p:spPr bwMode="auto">
          <a:xfrm>
            <a:off x="5114076" y="4041462"/>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5" name="Flowchart: Connector 44">
            <a:extLst>
              <a:ext uri="{FF2B5EF4-FFF2-40B4-BE49-F238E27FC236}">
                <a16:creationId xmlns:a16="http://schemas.microsoft.com/office/drawing/2014/main" id="{BF380594-E5A4-023C-0FD6-D32685A67649}"/>
              </a:ext>
            </a:extLst>
          </p:cNvPr>
          <p:cNvSpPr/>
          <p:nvPr/>
        </p:nvSpPr>
        <p:spPr bwMode="auto">
          <a:xfrm>
            <a:off x="5106218" y="4542657"/>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7" name="Flowchart: Connector 46">
            <a:extLst>
              <a:ext uri="{FF2B5EF4-FFF2-40B4-BE49-F238E27FC236}">
                <a16:creationId xmlns:a16="http://schemas.microsoft.com/office/drawing/2014/main" id="{B7C25FD7-5547-D654-CEA2-94BC24C2E74A}"/>
              </a:ext>
            </a:extLst>
          </p:cNvPr>
          <p:cNvSpPr/>
          <p:nvPr/>
        </p:nvSpPr>
        <p:spPr bwMode="auto">
          <a:xfrm>
            <a:off x="5106217" y="5070555"/>
            <a:ext cx="257593" cy="30165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BBF4E503-A33A-6F76-51AE-9A8A66CBC46F}"/>
              </a:ext>
            </a:extLst>
          </p:cNvPr>
          <p:cNvSpPr/>
          <p:nvPr/>
        </p:nvSpPr>
        <p:spPr>
          <a:xfrm>
            <a:off x="5370100" y="3961458"/>
            <a:ext cx="192392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Gets notified</a:t>
            </a:r>
          </a:p>
        </p:txBody>
      </p:sp>
      <p:sp>
        <p:nvSpPr>
          <p:cNvPr id="53" name="Rectangle 52">
            <a:extLst>
              <a:ext uri="{FF2B5EF4-FFF2-40B4-BE49-F238E27FC236}">
                <a16:creationId xmlns:a16="http://schemas.microsoft.com/office/drawing/2014/main" id="{41F84AD7-F889-B5DA-EC92-D9726BD541F7}"/>
              </a:ext>
            </a:extLst>
          </p:cNvPr>
          <p:cNvSpPr/>
          <p:nvPr/>
        </p:nvSpPr>
        <p:spPr>
          <a:xfrm>
            <a:off x="5352814" y="4462653"/>
            <a:ext cx="2564869"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Approves request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55" name="Rectangle 54">
            <a:extLst>
              <a:ext uri="{FF2B5EF4-FFF2-40B4-BE49-F238E27FC236}">
                <a16:creationId xmlns:a16="http://schemas.microsoft.com/office/drawing/2014/main" id="{366F58A5-2A9D-62F7-E3DF-250D56B3AF7C}"/>
              </a:ext>
            </a:extLst>
          </p:cNvPr>
          <p:cNvSpPr/>
          <p:nvPr/>
        </p:nvSpPr>
        <p:spPr>
          <a:xfrm>
            <a:off x="5231876" y="4998972"/>
            <a:ext cx="547566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Self service data policy – Grant access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58" name="Arrow: Right 57">
            <a:extLst>
              <a:ext uri="{FF2B5EF4-FFF2-40B4-BE49-F238E27FC236}">
                <a16:creationId xmlns:a16="http://schemas.microsoft.com/office/drawing/2014/main" id="{43619CF7-A4D4-070B-0571-45303B6F7F70}"/>
              </a:ext>
            </a:extLst>
          </p:cNvPr>
          <p:cNvSpPr/>
          <p:nvPr/>
        </p:nvSpPr>
        <p:spPr bwMode="auto">
          <a:xfrm>
            <a:off x="3849044" y="1149547"/>
            <a:ext cx="989814" cy="4928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60" name="Arrow: Right 59">
            <a:extLst>
              <a:ext uri="{FF2B5EF4-FFF2-40B4-BE49-F238E27FC236}">
                <a16:creationId xmlns:a16="http://schemas.microsoft.com/office/drawing/2014/main" id="{6A5502E5-458C-0316-5083-71E0075B2414}"/>
              </a:ext>
            </a:extLst>
          </p:cNvPr>
          <p:cNvSpPr/>
          <p:nvPr/>
        </p:nvSpPr>
        <p:spPr bwMode="auto">
          <a:xfrm>
            <a:off x="3908390" y="4481048"/>
            <a:ext cx="989814" cy="4928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2" name="Picture 61">
            <a:extLst>
              <a:ext uri="{FF2B5EF4-FFF2-40B4-BE49-F238E27FC236}">
                <a16:creationId xmlns:a16="http://schemas.microsoft.com/office/drawing/2014/main" id="{8230AA60-334C-F3F4-DFBC-0C62298E90FE}"/>
              </a:ext>
            </a:extLst>
          </p:cNvPr>
          <p:cNvPicPr>
            <a:picLocks noChangeAspect="1"/>
          </p:cNvPicPr>
          <p:nvPr/>
        </p:nvPicPr>
        <p:blipFill>
          <a:blip r:embed="rId4"/>
          <a:stretch>
            <a:fillRect/>
          </a:stretch>
        </p:blipFill>
        <p:spPr>
          <a:xfrm>
            <a:off x="1879135" y="4656430"/>
            <a:ext cx="1661009" cy="1138314"/>
          </a:xfrm>
          <a:prstGeom prst="rect">
            <a:avLst/>
          </a:prstGeom>
        </p:spPr>
      </p:pic>
    </p:spTree>
    <p:extLst>
      <p:ext uri="{BB962C8B-B14F-4D97-AF65-F5344CB8AC3E}">
        <p14:creationId xmlns:p14="http://schemas.microsoft.com/office/powerpoint/2010/main" val="7577237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64EC-5D59-EE94-19AC-4881F8A39970}"/>
              </a:ext>
            </a:extLst>
          </p:cNvPr>
          <p:cNvSpPr>
            <a:spLocks noGrp="1"/>
          </p:cNvSpPr>
          <p:nvPr>
            <p:ph type="title"/>
          </p:nvPr>
        </p:nvSpPr>
        <p:spPr>
          <a:xfrm>
            <a:off x="588263" y="487978"/>
            <a:ext cx="11018520" cy="492443"/>
          </a:xfrm>
        </p:spPr>
        <p:txBody>
          <a:bodyPr/>
          <a:lstStyle/>
          <a:p>
            <a:r>
              <a:rPr lang="en-US" sz="3200" dirty="0"/>
              <a:t>Data Consumption</a:t>
            </a:r>
          </a:p>
        </p:txBody>
      </p:sp>
      <p:sp>
        <p:nvSpPr>
          <p:cNvPr id="3" name="Content Placeholder 2">
            <a:extLst>
              <a:ext uri="{FF2B5EF4-FFF2-40B4-BE49-F238E27FC236}">
                <a16:creationId xmlns:a16="http://schemas.microsoft.com/office/drawing/2014/main" id="{36B42921-0190-A09B-A634-F2216703FB58}"/>
              </a:ext>
            </a:extLst>
          </p:cNvPr>
          <p:cNvSpPr>
            <a:spLocks noGrp="1"/>
          </p:cNvSpPr>
          <p:nvPr>
            <p:ph sz="quarter" idx="10"/>
          </p:nvPr>
        </p:nvSpPr>
        <p:spPr>
          <a:xfrm>
            <a:off x="584200" y="1580720"/>
            <a:ext cx="8060179" cy="2055947"/>
          </a:xfrm>
        </p:spPr>
        <p:txBody>
          <a:bodyPr/>
          <a:lstStyle/>
          <a:p>
            <a:r>
              <a:rPr lang="en-US" dirty="0"/>
              <a:t>Pre-requisites and Steps</a:t>
            </a:r>
          </a:p>
          <a:p>
            <a:pPr lvl="1"/>
            <a:r>
              <a:rPr lang="en-US" dirty="0"/>
              <a:t>Data Readers role at purview collection level</a:t>
            </a:r>
          </a:p>
          <a:p>
            <a:pPr lvl="1"/>
            <a:endParaRPr lang="en-US" dirty="0"/>
          </a:p>
          <a:p>
            <a:pPr lvl="1"/>
            <a:endParaRPr lang="en-US" dirty="0"/>
          </a:p>
          <a:p>
            <a:endParaRPr lang="en-US" dirty="0"/>
          </a:p>
        </p:txBody>
      </p:sp>
      <p:sp>
        <p:nvSpPr>
          <p:cNvPr id="4" name="Content Placeholder 2">
            <a:extLst>
              <a:ext uri="{FF2B5EF4-FFF2-40B4-BE49-F238E27FC236}">
                <a16:creationId xmlns:a16="http://schemas.microsoft.com/office/drawing/2014/main" id="{EE0AA258-202B-7D3B-E773-DAB14FBE62B9}"/>
              </a:ext>
            </a:extLst>
          </p:cNvPr>
          <p:cNvSpPr txBox="1">
            <a:spLocks/>
          </p:cNvSpPr>
          <p:nvPr/>
        </p:nvSpPr>
        <p:spPr>
          <a:xfrm>
            <a:off x="584199" y="3335676"/>
            <a:ext cx="8060179" cy="205594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Demo Example…</a:t>
            </a:r>
          </a:p>
          <a:p>
            <a:pPr lvl="1"/>
            <a:r>
              <a:rPr lang="en-US" dirty="0"/>
              <a:t>Consumption for ADLS file, folder using PowerBI and Synapse</a:t>
            </a:r>
          </a:p>
          <a:p>
            <a:pPr lvl="1"/>
            <a:endParaRPr lang="en-US" dirty="0"/>
          </a:p>
          <a:p>
            <a:pPr lvl="1"/>
            <a:endParaRPr lang="en-US" dirty="0"/>
          </a:p>
          <a:p>
            <a:endParaRPr lang="en-US" dirty="0"/>
          </a:p>
        </p:txBody>
      </p:sp>
    </p:spTree>
    <p:extLst>
      <p:ext uri="{BB962C8B-B14F-4D97-AF65-F5344CB8AC3E}">
        <p14:creationId xmlns:p14="http://schemas.microsoft.com/office/powerpoint/2010/main" val="8461807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D8A0-F584-3DE6-60AB-0B0B36EC38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6E8CC-B943-3AA4-F75F-7F678ED168D1}"/>
              </a:ext>
            </a:extLst>
          </p:cNvPr>
          <p:cNvSpPr>
            <a:spLocks noGrp="1"/>
          </p:cNvSpPr>
          <p:nvPr>
            <p:ph sz="quarter" idx="10"/>
          </p:nvPr>
        </p:nvSpPr>
        <p:spPr>
          <a:xfrm>
            <a:off x="584200" y="1844675"/>
            <a:ext cx="7824509" cy="1454244"/>
          </a:xfrm>
        </p:spPr>
        <p:txBody>
          <a:bodyPr/>
          <a:lstStyle/>
          <a:p>
            <a:r>
              <a:rPr lang="en-US" sz="1050" dirty="0">
                <a:hlinkClick r:id="rId2"/>
              </a:rPr>
              <a:t>Microsoft Purview Data Map supported data sources and file types - Microsoft Purview | Microsoft Docs</a:t>
            </a:r>
            <a:endParaRPr lang="en-US" sz="1050" dirty="0"/>
          </a:p>
          <a:p>
            <a:endParaRPr lang="en-US" sz="1050" dirty="0"/>
          </a:p>
          <a:p>
            <a:r>
              <a:rPr lang="en-US" sz="1050" dirty="0">
                <a:hlinkClick r:id="rId3"/>
              </a:rPr>
              <a:t>https://docs.microsoft.com/en-us/azure/purview/concept-self-service-data-access-policy</a:t>
            </a:r>
            <a:endParaRPr lang="en-US" sz="1050" dirty="0"/>
          </a:p>
          <a:p>
            <a:endParaRPr lang="en-US" sz="1050" dirty="0"/>
          </a:p>
          <a:p>
            <a:r>
              <a:rPr lang="en-US" sz="1050" dirty="0">
                <a:hlinkClick r:id="rId4">
                  <a:extLst>
                    <a:ext uri="{A12FA001-AC4F-418D-AE19-62706E023703}">
                      <ahyp:hlinkClr xmlns:ahyp="http://schemas.microsoft.com/office/drawing/2018/hyperlinkcolor" val="tx"/>
                    </a:ext>
                  </a:extLst>
                </a:hlinkClick>
              </a:rPr>
              <a:t>Connect Synapse workspace to Microsoft Purview - Azure Synapse Analytics | Microsoft Docs</a:t>
            </a:r>
            <a:endParaRPr lang="en-US" sz="1050" dirty="0"/>
          </a:p>
          <a:p>
            <a:endParaRPr lang="en-US" dirty="0"/>
          </a:p>
        </p:txBody>
      </p:sp>
    </p:spTree>
    <p:extLst>
      <p:ext uri="{BB962C8B-B14F-4D97-AF65-F5344CB8AC3E}">
        <p14:creationId xmlns:p14="http://schemas.microsoft.com/office/powerpoint/2010/main" val="32927388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655" y="1847389"/>
            <a:ext cx="9144000" cy="553998"/>
          </a:xfrm>
        </p:spPr>
        <p:txBody>
          <a:bodyPr/>
          <a:lstStyle/>
          <a:p>
            <a:r>
              <a:rPr lang="en-US" dirty="0"/>
              <a:t>Want to learn more?</a:t>
            </a:r>
          </a:p>
        </p:txBody>
      </p:sp>
      <p:sp>
        <p:nvSpPr>
          <p:cNvPr id="5" name="Text Placeholder 4"/>
          <p:cNvSpPr>
            <a:spLocks noGrp="1"/>
          </p:cNvSpPr>
          <p:nvPr>
            <p:ph type="body" sz="quarter" idx="12"/>
          </p:nvPr>
        </p:nvSpPr>
        <p:spPr>
          <a:xfrm>
            <a:off x="1905654" y="2456795"/>
            <a:ext cx="5588450" cy="3724096"/>
          </a:xfrm>
        </p:spPr>
        <p:txBody>
          <a:bodyPr/>
          <a:lstStyle/>
          <a:p>
            <a:r>
              <a:rPr lang="en-US" dirty="0">
                <a:hlinkClick r:id="rId3">
                  <a:extLst>
                    <a:ext uri="{A12FA001-AC4F-418D-AE19-62706E023703}">
                      <ahyp:hlinkClr xmlns:ahyp="http://schemas.microsoft.com/office/drawing/2018/hyperlinkcolor" val="tx"/>
                    </a:ext>
                  </a:extLst>
                </a:hlinkClick>
              </a:rPr>
              <a:t>https://aka.ms/dga</a:t>
            </a:r>
            <a:r>
              <a:rPr lang="en-US" dirty="0"/>
              <a:t> </a:t>
            </a:r>
          </a:p>
          <a:p>
            <a:r>
              <a:rPr lang="en-US" dirty="0"/>
              <a:t>Sessions on governance</a:t>
            </a:r>
          </a:p>
          <a:p>
            <a:endParaRPr lang="en-US" dirty="0">
              <a:hlinkClick r:id="rId4">
                <a:extLst>
                  <a:ext uri="{A12FA001-AC4F-418D-AE19-62706E023703}">
                    <ahyp:hlinkClr xmlns:ahyp="http://schemas.microsoft.com/office/drawing/2018/hyperlinkcolor" val="tx"/>
                  </a:ext>
                </a:extLst>
              </a:hlinkClick>
            </a:endParaRPr>
          </a:p>
          <a:p>
            <a:r>
              <a:rPr lang="en-US" dirty="0">
                <a:hlinkClick r:id="rId4">
                  <a:extLst>
                    <a:ext uri="{A12FA001-AC4F-418D-AE19-62706E023703}">
                      <ahyp:hlinkClr xmlns:ahyp="http://schemas.microsoft.com/office/drawing/2018/hyperlinkcolor" val="tx"/>
                    </a:ext>
                  </a:extLst>
                </a:hlinkClick>
              </a:rPr>
              <a:t>https://aka.ms/maa</a:t>
            </a:r>
            <a:r>
              <a:rPr lang="en-US" dirty="0"/>
              <a:t> </a:t>
            </a:r>
          </a:p>
          <a:p>
            <a:r>
              <a:rPr lang="en-US" dirty="0"/>
              <a:t>Sessions on analytics</a:t>
            </a:r>
          </a:p>
          <a:p>
            <a:endParaRPr lang="en-US" dirty="0"/>
          </a:p>
          <a:p>
            <a:r>
              <a:rPr lang="en-US" u="sng" dirty="0">
                <a:hlinkClick r:id="rId5">
                  <a:extLst>
                    <a:ext uri="{A12FA001-AC4F-418D-AE19-62706E023703}">
                      <ahyp:hlinkClr xmlns:ahyp="http://schemas.microsoft.com/office/drawing/2018/hyperlinkcolor" val="tx"/>
                    </a:ext>
                  </a:extLst>
                </a:hlinkClick>
              </a:rPr>
              <a:t>https://aka.ms/</a:t>
            </a:r>
            <a:r>
              <a:rPr lang="en-US" u="sng" dirty="0"/>
              <a:t>EnablePurview</a:t>
            </a:r>
          </a:p>
          <a:p>
            <a:r>
              <a:rPr lang="en-US" dirty="0"/>
              <a:t>Event calendar </a:t>
            </a:r>
          </a:p>
          <a:p>
            <a:endParaRPr lang="en-US" dirty="0"/>
          </a:p>
          <a:p>
            <a:r>
              <a:rPr lang="en-US" dirty="0">
                <a:hlinkClick r:id="rId6">
                  <a:extLst>
                    <a:ext uri="{A12FA001-AC4F-418D-AE19-62706E023703}">
                      <ahyp:hlinkClr xmlns:ahyp="http://schemas.microsoft.com/office/drawing/2018/hyperlinkcolor" val="tx"/>
                    </a:ext>
                  </a:extLst>
                </a:hlinkClick>
              </a:rPr>
              <a:t>https://aka.ms/maa-feedback</a:t>
            </a:r>
            <a:endParaRPr lang="en-US" dirty="0"/>
          </a:p>
          <a:p>
            <a:r>
              <a:rPr lang="en-US" dirty="0"/>
              <a:t>Suggestions for topics, workshops</a:t>
            </a:r>
          </a:p>
        </p:txBody>
      </p:sp>
      <p:pic>
        <p:nvPicPr>
          <p:cNvPr id="7" name="Graphic 6" descr="Purview logo">
            <a:extLst>
              <a:ext uri="{FF2B5EF4-FFF2-40B4-BE49-F238E27FC236}">
                <a16:creationId xmlns:a16="http://schemas.microsoft.com/office/drawing/2014/main" id="{22AE0C4E-3460-564E-2D64-3702E7684A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530" y="1566242"/>
            <a:ext cx="1157079" cy="1157079"/>
          </a:xfrm>
          <a:prstGeom prst="rect">
            <a:avLst/>
          </a:prstGeom>
        </p:spPr>
      </p:pic>
      <p:pic>
        <p:nvPicPr>
          <p:cNvPr id="11" name="Picture 10">
            <a:extLst>
              <a:ext uri="{FF2B5EF4-FFF2-40B4-BE49-F238E27FC236}">
                <a16:creationId xmlns:a16="http://schemas.microsoft.com/office/drawing/2014/main" id="{D18C5BA1-AE7A-33FF-3758-8F69807F1861}"/>
              </a:ext>
            </a:extLst>
          </p:cNvPr>
          <p:cNvPicPr>
            <a:picLocks noChangeAspect="1"/>
          </p:cNvPicPr>
          <p:nvPr/>
        </p:nvPicPr>
        <p:blipFill>
          <a:blip r:embed="rId9"/>
          <a:stretch>
            <a:fillRect/>
          </a:stretch>
        </p:blipFill>
        <p:spPr>
          <a:xfrm>
            <a:off x="7529258" y="1604658"/>
            <a:ext cx="3639646" cy="2587180"/>
          </a:xfrm>
          <a:prstGeom prst="rect">
            <a:avLst/>
          </a:prstGeom>
        </p:spPr>
      </p:pic>
      <p:pic>
        <p:nvPicPr>
          <p:cNvPr id="6" name="Picture 5">
            <a:extLst>
              <a:ext uri="{FF2B5EF4-FFF2-40B4-BE49-F238E27FC236}">
                <a16:creationId xmlns:a16="http://schemas.microsoft.com/office/drawing/2014/main" id="{AC7308EE-D3A1-6151-185E-C27A2E4D3B47}"/>
              </a:ext>
            </a:extLst>
          </p:cNvPr>
          <p:cNvPicPr>
            <a:picLocks noChangeAspect="1"/>
          </p:cNvPicPr>
          <p:nvPr/>
        </p:nvPicPr>
        <p:blipFill>
          <a:blip r:embed="rId10"/>
          <a:stretch>
            <a:fillRect/>
          </a:stretch>
        </p:blipFill>
        <p:spPr>
          <a:xfrm>
            <a:off x="6439951" y="4338589"/>
            <a:ext cx="4760844" cy="1873367"/>
          </a:xfrm>
          <a:prstGeom prst="rect">
            <a:avLst/>
          </a:prstGeom>
        </p:spPr>
      </p:pic>
    </p:spTree>
    <p:extLst>
      <p:ext uri="{BB962C8B-B14F-4D97-AF65-F5344CB8AC3E}">
        <p14:creationId xmlns:p14="http://schemas.microsoft.com/office/powerpoint/2010/main" val="40907329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b="1" dirty="0"/>
              <a:t>Data Access challenges</a:t>
            </a:r>
          </a:p>
          <a:p>
            <a:pPr>
              <a:spcAft>
                <a:spcPts val="2400"/>
              </a:spcAft>
            </a:pPr>
            <a:r>
              <a:rPr lang="en-GB" sz="2400" dirty="0"/>
              <a:t>Self-service data access – Demo</a:t>
            </a:r>
          </a:p>
          <a:p>
            <a:pPr>
              <a:spcAft>
                <a:spcPts val="2400"/>
              </a:spcAft>
            </a:pPr>
            <a:r>
              <a:rPr lang="en-GB" sz="2400" dirty="0"/>
              <a:t>Data Consumption Journey</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923330"/>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Empowering data consumers leveraging Microsoft Purview as a Data Marketplace</a:t>
            </a:r>
          </a:p>
        </p:txBody>
      </p:sp>
      <p:sp>
        <p:nvSpPr>
          <p:cNvPr id="5" name="Rectangle: Rounded Corners 4">
            <a:extLst>
              <a:ext uri="{FF2B5EF4-FFF2-40B4-BE49-F238E27FC236}">
                <a16:creationId xmlns:a16="http://schemas.microsoft.com/office/drawing/2014/main" id="{DD51AB54-F098-0CF6-56A4-A14ED4F17B0A}"/>
              </a:ext>
            </a:extLst>
          </p:cNvPr>
          <p:cNvSpPr/>
          <p:nvPr/>
        </p:nvSpPr>
        <p:spPr bwMode="auto">
          <a:xfrm>
            <a:off x="4828768" y="463701"/>
            <a:ext cx="6126277" cy="676941"/>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Arrow: Left 7">
            <a:extLst>
              <a:ext uri="{FF2B5EF4-FFF2-40B4-BE49-F238E27FC236}">
                <a16:creationId xmlns:a16="http://schemas.microsoft.com/office/drawing/2014/main" id="{6EB12FDC-BBB1-D254-481D-0B9F12753210}"/>
              </a:ext>
            </a:extLst>
          </p:cNvPr>
          <p:cNvSpPr/>
          <p:nvPr/>
        </p:nvSpPr>
        <p:spPr bwMode="auto">
          <a:xfrm>
            <a:off x="10993940" y="576361"/>
            <a:ext cx="817844" cy="406875"/>
          </a:xfrm>
          <a:prstGeom prst="lef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a:xfrm>
            <a:off x="588263" y="457200"/>
            <a:ext cx="11018520" cy="553998"/>
          </a:xfrm>
        </p:spPr>
        <p:txBody>
          <a:bodyPr/>
          <a:lstStyle/>
          <a:p>
            <a:r>
              <a:rPr lang="en-GB" sz="3600" dirty="0">
                <a:cs typeface="Segoe UI"/>
              </a:rPr>
              <a:t>User Journey When Data Projects Are Initiated</a:t>
            </a:r>
            <a:endParaRPr lang="en-US" dirty="0"/>
          </a:p>
        </p:txBody>
      </p:sp>
      <p:pic>
        <p:nvPicPr>
          <p:cNvPr id="9" name="Picture 8">
            <a:extLst>
              <a:ext uri="{FF2B5EF4-FFF2-40B4-BE49-F238E27FC236}">
                <a16:creationId xmlns:a16="http://schemas.microsoft.com/office/drawing/2014/main" id="{C4ADADB8-6FD0-665E-184A-D51ECA012F30}"/>
              </a:ext>
            </a:extLst>
          </p:cNvPr>
          <p:cNvPicPr>
            <a:picLocks noChangeAspect="1"/>
          </p:cNvPicPr>
          <p:nvPr/>
        </p:nvPicPr>
        <p:blipFill>
          <a:blip r:embed="rId2"/>
          <a:stretch>
            <a:fillRect/>
          </a:stretch>
        </p:blipFill>
        <p:spPr>
          <a:xfrm>
            <a:off x="639221" y="1501880"/>
            <a:ext cx="10654093" cy="5287113"/>
          </a:xfrm>
          <a:prstGeom prst="rect">
            <a:avLst/>
          </a:prstGeom>
        </p:spPr>
      </p:pic>
    </p:spTree>
    <p:extLst>
      <p:ext uri="{BB962C8B-B14F-4D97-AF65-F5344CB8AC3E}">
        <p14:creationId xmlns:p14="http://schemas.microsoft.com/office/powerpoint/2010/main" val="6955285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1029-D4A0-0084-B800-3E747C11F6ED}"/>
              </a:ext>
            </a:extLst>
          </p:cNvPr>
          <p:cNvSpPr>
            <a:spLocks noGrp="1"/>
          </p:cNvSpPr>
          <p:nvPr>
            <p:ph type="title"/>
          </p:nvPr>
        </p:nvSpPr>
        <p:spPr/>
        <p:txBody>
          <a:bodyPr/>
          <a:lstStyle/>
          <a:p>
            <a:r>
              <a:rPr lang="en-US" dirty="0"/>
              <a:t>Revised User Journey</a:t>
            </a:r>
          </a:p>
        </p:txBody>
      </p:sp>
      <p:pic>
        <p:nvPicPr>
          <p:cNvPr id="5" name="Picture 4">
            <a:extLst>
              <a:ext uri="{FF2B5EF4-FFF2-40B4-BE49-F238E27FC236}">
                <a16:creationId xmlns:a16="http://schemas.microsoft.com/office/drawing/2014/main" id="{2A30E276-96A8-18F3-2392-9C649A2BF83D}"/>
              </a:ext>
            </a:extLst>
          </p:cNvPr>
          <p:cNvPicPr>
            <a:picLocks noChangeAspect="1"/>
          </p:cNvPicPr>
          <p:nvPr/>
        </p:nvPicPr>
        <p:blipFill>
          <a:blip r:embed="rId2"/>
          <a:stretch>
            <a:fillRect/>
          </a:stretch>
        </p:blipFill>
        <p:spPr>
          <a:xfrm>
            <a:off x="1090367" y="1480009"/>
            <a:ext cx="10011265" cy="5203596"/>
          </a:xfrm>
          <a:prstGeom prst="rect">
            <a:avLst/>
          </a:prstGeom>
        </p:spPr>
      </p:pic>
    </p:spTree>
    <p:extLst>
      <p:ext uri="{BB962C8B-B14F-4D97-AF65-F5344CB8AC3E}">
        <p14:creationId xmlns:p14="http://schemas.microsoft.com/office/powerpoint/2010/main" val="32986061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Data Access challenges</a:t>
            </a:r>
          </a:p>
          <a:p>
            <a:pPr>
              <a:spcAft>
                <a:spcPts val="2400"/>
              </a:spcAft>
            </a:pPr>
            <a:r>
              <a:rPr lang="en-GB" sz="2400" b="1" dirty="0"/>
              <a:t>Self-service data access – Demo</a:t>
            </a:r>
          </a:p>
          <a:p>
            <a:pPr>
              <a:spcAft>
                <a:spcPts val="2400"/>
              </a:spcAft>
            </a:pPr>
            <a:r>
              <a:rPr lang="en-GB" sz="2400" dirty="0"/>
              <a:t>Data Consumption Journey</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923330"/>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Empowering data consumers leveraging Microsoft Purview as a Data Marketplace</a:t>
            </a:r>
          </a:p>
        </p:txBody>
      </p:sp>
      <p:sp>
        <p:nvSpPr>
          <p:cNvPr id="5" name="Rectangle: Rounded Corners 4">
            <a:extLst>
              <a:ext uri="{FF2B5EF4-FFF2-40B4-BE49-F238E27FC236}">
                <a16:creationId xmlns:a16="http://schemas.microsoft.com/office/drawing/2014/main" id="{DD51AB54-F098-0CF6-56A4-A14ED4F17B0A}"/>
              </a:ext>
            </a:extLst>
          </p:cNvPr>
          <p:cNvSpPr/>
          <p:nvPr/>
        </p:nvSpPr>
        <p:spPr bwMode="auto">
          <a:xfrm>
            <a:off x="4828768" y="1227269"/>
            <a:ext cx="5314473" cy="676941"/>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Arrow: Left 7">
            <a:extLst>
              <a:ext uri="{FF2B5EF4-FFF2-40B4-BE49-F238E27FC236}">
                <a16:creationId xmlns:a16="http://schemas.microsoft.com/office/drawing/2014/main" id="{6EB12FDC-BBB1-D254-481D-0B9F12753210}"/>
              </a:ext>
            </a:extLst>
          </p:cNvPr>
          <p:cNvSpPr/>
          <p:nvPr/>
        </p:nvSpPr>
        <p:spPr bwMode="auto">
          <a:xfrm>
            <a:off x="10162095" y="1344702"/>
            <a:ext cx="817844" cy="406875"/>
          </a:xfrm>
          <a:prstGeom prst="lef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257893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2B1B-F7C1-9EB6-10B4-D85A74F4428E}"/>
              </a:ext>
            </a:extLst>
          </p:cNvPr>
          <p:cNvSpPr>
            <a:spLocks noGrp="1"/>
          </p:cNvSpPr>
          <p:nvPr>
            <p:ph type="title"/>
          </p:nvPr>
        </p:nvSpPr>
        <p:spPr>
          <a:xfrm>
            <a:off x="588263" y="303310"/>
            <a:ext cx="11018520" cy="861774"/>
          </a:xfrm>
        </p:spPr>
        <p:txBody>
          <a:bodyPr/>
          <a:lstStyle/>
          <a:p>
            <a:r>
              <a:rPr kumimoji="0" lang="en-US" sz="3600" b="0" i="0" u="none" strike="noStrike" kern="1200" cap="none" spc="-50" normalizeH="0" baseline="0" noProof="0" dirty="0">
                <a:ln w="3175">
                  <a:noFill/>
                </a:ln>
                <a:effectLst/>
                <a:uLnTx/>
                <a:uFillTx/>
                <a:latin typeface="Segoe UI Semibold"/>
                <a:ea typeface="+mn-ea"/>
                <a:cs typeface="Segoe UI" pitchFamily="34" charset="0"/>
              </a:rPr>
              <a:t>Self-service data access </a:t>
            </a:r>
            <a:br>
              <a:rPr kumimoji="0" lang="en-US" sz="3600" b="0" i="0" u="none" strike="noStrike" kern="1200" cap="none" spc="-50" normalizeH="0" baseline="0" noProof="0" dirty="0">
                <a:ln w="3175">
                  <a:noFill/>
                </a:ln>
                <a:effectLst/>
                <a:uLnTx/>
                <a:uFillTx/>
                <a:latin typeface="Segoe UI Semibold"/>
                <a:ea typeface="+mn-ea"/>
                <a:cs typeface="Segoe UI" pitchFamily="34" charset="0"/>
              </a:rPr>
            </a:br>
            <a:r>
              <a:rPr lang="en-US" sz="1800" dirty="0">
                <a:latin typeface="Segoe UI Semibold"/>
              </a:rPr>
              <a:t>Automated enforcement for Microsoft Data stores</a:t>
            </a:r>
            <a:endParaRPr lang="en-US" dirty="0">
              <a:latin typeface="Segoe UI Semibold"/>
            </a:endParaRPr>
          </a:p>
        </p:txBody>
      </p:sp>
      <p:pic>
        <p:nvPicPr>
          <p:cNvPr id="5" name="Picture 4">
            <a:extLst>
              <a:ext uri="{FF2B5EF4-FFF2-40B4-BE49-F238E27FC236}">
                <a16:creationId xmlns:a16="http://schemas.microsoft.com/office/drawing/2014/main" id="{2540CDC8-EF90-9571-076D-5F7A19A87D39}"/>
              </a:ext>
            </a:extLst>
          </p:cNvPr>
          <p:cNvPicPr>
            <a:picLocks noChangeAspect="1"/>
          </p:cNvPicPr>
          <p:nvPr/>
        </p:nvPicPr>
        <p:blipFill>
          <a:blip r:embed="rId2"/>
          <a:stretch>
            <a:fillRect/>
          </a:stretch>
        </p:blipFill>
        <p:spPr>
          <a:xfrm>
            <a:off x="463791" y="1554603"/>
            <a:ext cx="9550891" cy="3410125"/>
          </a:xfrm>
          <a:prstGeom prst="rect">
            <a:avLst/>
          </a:prstGeom>
        </p:spPr>
      </p:pic>
      <p:pic>
        <p:nvPicPr>
          <p:cNvPr id="7" name="Picture 6">
            <a:extLst>
              <a:ext uri="{FF2B5EF4-FFF2-40B4-BE49-F238E27FC236}">
                <a16:creationId xmlns:a16="http://schemas.microsoft.com/office/drawing/2014/main" id="{FCFAE8CB-1F8C-930D-F1DF-43F4484F69CF}"/>
              </a:ext>
            </a:extLst>
          </p:cNvPr>
          <p:cNvPicPr>
            <a:picLocks noChangeAspect="1"/>
          </p:cNvPicPr>
          <p:nvPr/>
        </p:nvPicPr>
        <p:blipFill>
          <a:blip r:embed="rId3"/>
          <a:stretch>
            <a:fillRect/>
          </a:stretch>
        </p:blipFill>
        <p:spPr>
          <a:xfrm>
            <a:off x="4185920" y="2706219"/>
            <a:ext cx="7741920" cy="3737896"/>
          </a:xfrm>
          <a:prstGeom prst="rect">
            <a:avLst/>
          </a:prstGeom>
        </p:spPr>
      </p:pic>
      <p:sp>
        <p:nvSpPr>
          <p:cNvPr id="9" name="Diagonal Stripe 8">
            <a:extLst>
              <a:ext uri="{FF2B5EF4-FFF2-40B4-BE49-F238E27FC236}">
                <a16:creationId xmlns:a16="http://schemas.microsoft.com/office/drawing/2014/main" id="{A2947084-7EA6-A5B0-6D04-0CB323F34337}"/>
              </a:ext>
            </a:extLst>
          </p:cNvPr>
          <p:cNvSpPr/>
          <p:nvPr/>
        </p:nvSpPr>
        <p:spPr bwMode="auto">
          <a:xfrm rot="5400000">
            <a:off x="10847767" y="-59003"/>
            <a:ext cx="1285229" cy="1403238"/>
          </a:xfrm>
          <a:prstGeom prst="diagStripe">
            <a:avLst>
              <a:gd name="adj" fmla="val 6675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8446C8F8-108F-F434-CE2D-7923C6D3A2CD}"/>
              </a:ext>
            </a:extLst>
          </p:cNvPr>
          <p:cNvSpPr txBox="1"/>
          <p:nvPr/>
        </p:nvSpPr>
        <p:spPr>
          <a:xfrm rot="2499904">
            <a:off x="11100404" y="419730"/>
            <a:ext cx="1157176"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 Preview</a:t>
            </a:r>
          </a:p>
        </p:txBody>
      </p:sp>
      <p:sp>
        <p:nvSpPr>
          <p:cNvPr id="13" name="Rectangle: Rounded Corners 12">
            <a:extLst>
              <a:ext uri="{FF2B5EF4-FFF2-40B4-BE49-F238E27FC236}">
                <a16:creationId xmlns:a16="http://schemas.microsoft.com/office/drawing/2014/main" id="{5AB19153-D0F7-28FB-017B-06B88B06F021}"/>
              </a:ext>
            </a:extLst>
          </p:cNvPr>
          <p:cNvSpPr/>
          <p:nvPr/>
        </p:nvSpPr>
        <p:spPr bwMode="auto">
          <a:xfrm>
            <a:off x="273686" y="2384982"/>
            <a:ext cx="2403526" cy="414780"/>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086222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64EC-5D59-EE94-19AC-4881F8A39970}"/>
              </a:ext>
            </a:extLst>
          </p:cNvPr>
          <p:cNvSpPr>
            <a:spLocks noGrp="1"/>
          </p:cNvSpPr>
          <p:nvPr>
            <p:ph type="title"/>
          </p:nvPr>
        </p:nvSpPr>
        <p:spPr>
          <a:xfrm>
            <a:off x="588263" y="241757"/>
            <a:ext cx="11018520" cy="984885"/>
          </a:xfrm>
        </p:spPr>
        <p:txBody>
          <a:bodyPr/>
          <a:lstStyle/>
          <a:p>
            <a:r>
              <a:rPr lang="en-US" sz="3200" dirty="0"/>
              <a:t>Microsoft Purview - How to setup Self-service data access workflow </a:t>
            </a:r>
          </a:p>
        </p:txBody>
      </p:sp>
      <p:sp>
        <p:nvSpPr>
          <p:cNvPr id="3" name="Content Placeholder 2">
            <a:extLst>
              <a:ext uri="{FF2B5EF4-FFF2-40B4-BE49-F238E27FC236}">
                <a16:creationId xmlns:a16="http://schemas.microsoft.com/office/drawing/2014/main" id="{36B42921-0190-A09B-A634-F2216703FB58}"/>
              </a:ext>
            </a:extLst>
          </p:cNvPr>
          <p:cNvSpPr>
            <a:spLocks noGrp="1"/>
          </p:cNvSpPr>
          <p:nvPr>
            <p:ph sz="quarter" idx="10"/>
          </p:nvPr>
        </p:nvSpPr>
        <p:spPr>
          <a:xfrm>
            <a:off x="584200" y="1580719"/>
            <a:ext cx="11018838" cy="3301999"/>
          </a:xfrm>
        </p:spPr>
        <p:txBody>
          <a:bodyPr/>
          <a:lstStyle/>
          <a:p>
            <a:r>
              <a:rPr lang="en-US" dirty="0"/>
              <a:t>Pre-requisites and Steps</a:t>
            </a:r>
          </a:p>
          <a:p>
            <a:pPr lvl="1"/>
            <a:r>
              <a:rPr lang="en-US" dirty="0"/>
              <a:t>Check supported data sources for data access policy</a:t>
            </a:r>
          </a:p>
          <a:p>
            <a:pPr lvl="1"/>
            <a:r>
              <a:rPr lang="en-US" dirty="0"/>
              <a:t>Data sources (For example - Azure Data Lake Storage Gen2, Azure SQL Database) registered in purview data map and setup scanning</a:t>
            </a:r>
          </a:p>
          <a:p>
            <a:pPr lvl="1"/>
            <a:r>
              <a:rPr lang="en-US" dirty="0"/>
              <a:t>Setup appropriate permissions and enable Data Use Management (DUM)</a:t>
            </a:r>
          </a:p>
          <a:p>
            <a:pPr lvl="1"/>
            <a:r>
              <a:rPr lang="en-US" dirty="0"/>
              <a:t>Setup self-service data access workflow</a:t>
            </a:r>
          </a:p>
          <a:p>
            <a:pPr lvl="1"/>
            <a:r>
              <a:rPr lang="en-US" dirty="0"/>
              <a:t>Apply workflow at collection level</a:t>
            </a:r>
          </a:p>
          <a:p>
            <a:pPr lvl="1"/>
            <a:r>
              <a:rPr lang="en-US" dirty="0"/>
              <a:t>Enable consumers do the self-service data discovery and request access to the datasets</a:t>
            </a:r>
          </a:p>
          <a:p>
            <a:pPr lvl="1"/>
            <a:endParaRPr lang="en-US" dirty="0"/>
          </a:p>
          <a:p>
            <a:pPr lvl="1"/>
            <a:endParaRPr lang="en-US" dirty="0"/>
          </a:p>
          <a:p>
            <a:endParaRPr lang="en-US" dirty="0"/>
          </a:p>
        </p:txBody>
      </p:sp>
    </p:spTree>
    <p:extLst>
      <p:ext uri="{BB962C8B-B14F-4D97-AF65-F5344CB8AC3E}">
        <p14:creationId xmlns:p14="http://schemas.microsoft.com/office/powerpoint/2010/main" val="333326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Data Access challenges</a:t>
            </a:r>
          </a:p>
          <a:p>
            <a:pPr>
              <a:spcAft>
                <a:spcPts val="2400"/>
              </a:spcAft>
            </a:pPr>
            <a:r>
              <a:rPr lang="en-GB" sz="2400" dirty="0"/>
              <a:t>Self-service data access policy – Demo</a:t>
            </a:r>
          </a:p>
          <a:p>
            <a:pPr>
              <a:spcAft>
                <a:spcPts val="2400"/>
              </a:spcAft>
            </a:pPr>
            <a:r>
              <a:rPr lang="en-GB" sz="2400" b="1" dirty="0"/>
              <a:t>Data Consumption Journey</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923330"/>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Empowering data consumers leveraging Microsoft Purview as a Data Marketplace</a:t>
            </a:r>
          </a:p>
        </p:txBody>
      </p:sp>
      <p:sp>
        <p:nvSpPr>
          <p:cNvPr id="5" name="Rectangle: Rounded Corners 4">
            <a:extLst>
              <a:ext uri="{FF2B5EF4-FFF2-40B4-BE49-F238E27FC236}">
                <a16:creationId xmlns:a16="http://schemas.microsoft.com/office/drawing/2014/main" id="{DD51AB54-F098-0CF6-56A4-A14ED4F17B0A}"/>
              </a:ext>
            </a:extLst>
          </p:cNvPr>
          <p:cNvSpPr/>
          <p:nvPr/>
        </p:nvSpPr>
        <p:spPr bwMode="auto">
          <a:xfrm>
            <a:off x="4828768" y="1962561"/>
            <a:ext cx="4682877" cy="676941"/>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Arrow: Left 7">
            <a:extLst>
              <a:ext uri="{FF2B5EF4-FFF2-40B4-BE49-F238E27FC236}">
                <a16:creationId xmlns:a16="http://schemas.microsoft.com/office/drawing/2014/main" id="{6EB12FDC-BBB1-D254-481D-0B9F12753210}"/>
              </a:ext>
            </a:extLst>
          </p:cNvPr>
          <p:cNvSpPr/>
          <p:nvPr/>
        </p:nvSpPr>
        <p:spPr bwMode="auto">
          <a:xfrm>
            <a:off x="9539926" y="2097593"/>
            <a:ext cx="817844" cy="406875"/>
          </a:xfrm>
          <a:prstGeom prst="lef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371439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9632-7772-EBB1-B051-0A6ABF1E9D4E}"/>
              </a:ext>
            </a:extLst>
          </p:cNvPr>
          <p:cNvSpPr>
            <a:spLocks noGrp="1"/>
          </p:cNvSpPr>
          <p:nvPr>
            <p:ph type="title"/>
          </p:nvPr>
        </p:nvSpPr>
        <p:spPr>
          <a:xfrm>
            <a:off x="588263" y="272534"/>
            <a:ext cx="11018520" cy="923330"/>
          </a:xfrm>
        </p:spPr>
        <p:txBody>
          <a:bodyPr/>
          <a:lstStyle/>
          <a:p>
            <a:r>
              <a:rPr lang="en-US" dirty="0"/>
              <a:t>Data Consumption</a:t>
            </a:r>
            <a:br>
              <a:rPr lang="en-US" dirty="0"/>
            </a:br>
            <a:r>
              <a:rPr lang="en-US" sz="2400" dirty="0"/>
              <a:t>Automated data set access provisioning</a:t>
            </a:r>
            <a:endParaRPr lang="en-US" dirty="0"/>
          </a:p>
        </p:txBody>
      </p:sp>
      <p:sp>
        <p:nvSpPr>
          <p:cNvPr id="3" name="Content Placeholder 2">
            <a:extLst>
              <a:ext uri="{FF2B5EF4-FFF2-40B4-BE49-F238E27FC236}">
                <a16:creationId xmlns:a16="http://schemas.microsoft.com/office/drawing/2014/main" id="{7DA5717A-6009-71CA-5730-01A054788BEA}"/>
              </a:ext>
            </a:extLst>
          </p:cNvPr>
          <p:cNvSpPr>
            <a:spLocks noGrp="1"/>
          </p:cNvSpPr>
          <p:nvPr>
            <p:ph sz="quarter" idx="10"/>
          </p:nvPr>
        </p:nvSpPr>
        <p:spPr>
          <a:xfrm>
            <a:off x="584200" y="1844675"/>
            <a:ext cx="4005555" cy="4579715"/>
          </a:xfrm>
        </p:spPr>
        <p:txBody>
          <a:bodyPr/>
          <a:lstStyle/>
          <a:p>
            <a:r>
              <a:rPr lang="en-US" sz="2800" b="1" dirty="0">
                <a:solidFill>
                  <a:srgbClr val="0078D4"/>
                </a:solidFill>
                <a:latin typeface="Segoe UI Semibold"/>
                <a:ea typeface="+mj-ea"/>
                <a:cs typeface="Segoe UI Semibold"/>
              </a:rPr>
              <a:t>Self-service data access </a:t>
            </a:r>
            <a:endParaRPr lang="en-US" sz="2800" dirty="0"/>
          </a:p>
          <a:p>
            <a:pPr marL="285750" indent="-285750">
              <a:spcBef>
                <a:spcPts val="200"/>
              </a:spcBef>
              <a:buFont typeface="Arial" panose="020B0604020202020204" pitchFamily="34" charset="0"/>
              <a:buChar char="•"/>
            </a:pPr>
            <a:r>
              <a:rPr lang="en-US" sz="1800" dirty="0">
                <a:latin typeface="Segoe UI"/>
                <a:cs typeface="Segoe UI"/>
              </a:rPr>
              <a:t>Users can do self-service search &amp; discovery of data assets</a:t>
            </a:r>
          </a:p>
          <a:p>
            <a:pPr marL="285750" indent="-285750">
              <a:spcBef>
                <a:spcPts val="200"/>
              </a:spcBef>
              <a:buFont typeface="Arial" panose="020B0604020202020204" pitchFamily="34" charset="0"/>
              <a:buChar char="•"/>
            </a:pPr>
            <a:endParaRPr lang="en-US" sz="1800" dirty="0">
              <a:latin typeface="Segoe UI"/>
              <a:cs typeface="Segoe UI"/>
            </a:endParaRPr>
          </a:p>
          <a:p>
            <a:pPr marL="285750" indent="-285750">
              <a:spcBef>
                <a:spcPts val="200"/>
              </a:spcBef>
              <a:buFont typeface="Arial" panose="020B0604020202020204" pitchFamily="34" charset="0"/>
              <a:buChar char="•"/>
            </a:pPr>
            <a:r>
              <a:rPr lang="en-US" sz="1800" dirty="0">
                <a:latin typeface="Segoe UI"/>
                <a:cs typeface="Segoe UI"/>
              </a:rPr>
              <a:t>Users can request access to data set and get approved from within the catalog</a:t>
            </a:r>
          </a:p>
          <a:p>
            <a:pPr marL="285750" indent="-285750">
              <a:spcBef>
                <a:spcPts val="200"/>
              </a:spcBef>
              <a:buFont typeface="Arial" panose="020B0604020202020204" pitchFamily="34" charset="0"/>
              <a:buChar char="•"/>
            </a:pPr>
            <a:endParaRPr lang="en-US" sz="1800" dirty="0">
              <a:latin typeface="Segoe UI"/>
              <a:cs typeface="Segoe UI"/>
            </a:endParaRPr>
          </a:p>
          <a:p>
            <a:pPr marL="285750" indent="-285750">
              <a:spcBef>
                <a:spcPts val="200"/>
              </a:spcBef>
              <a:buFont typeface="Arial" panose="020B0604020202020204" pitchFamily="34" charset="0"/>
              <a:buChar char="•"/>
            </a:pPr>
            <a:r>
              <a:rPr lang="en-US" sz="1800" dirty="0">
                <a:latin typeface="Segoe UI"/>
                <a:cs typeface="Segoe UI"/>
              </a:rPr>
              <a:t>Users can use Microsoft purview catalog or Azure Synapse Analytics workspace for discovering and requesting data set access</a:t>
            </a:r>
          </a:p>
          <a:p>
            <a:pPr>
              <a:spcBef>
                <a:spcPts val="200"/>
              </a:spcBef>
            </a:pPr>
            <a:endParaRPr lang="en-US" sz="2800" dirty="0"/>
          </a:p>
          <a:p>
            <a:endParaRPr lang="en-US" dirty="0"/>
          </a:p>
        </p:txBody>
      </p:sp>
      <p:pic>
        <p:nvPicPr>
          <p:cNvPr id="5" name="Picture 4">
            <a:extLst>
              <a:ext uri="{FF2B5EF4-FFF2-40B4-BE49-F238E27FC236}">
                <a16:creationId xmlns:a16="http://schemas.microsoft.com/office/drawing/2014/main" id="{69E774C1-3D14-31DC-FB7C-5F402E58EA56}"/>
              </a:ext>
            </a:extLst>
          </p:cNvPr>
          <p:cNvPicPr>
            <a:picLocks noChangeAspect="1"/>
          </p:cNvPicPr>
          <p:nvPr/>
        </p:nvPicPr>
        <p:blipFill>
          <a:blip r:embed="rId2"/>
          <a:stretch>
            <a:fillRect/>
          </a:stretch>
        </p:blipFill>
        <p:spPr>
          <a:xfrm>
            <a:off x="4758432" y="1589100"/>
            <a:ext cx="7253056" cy="4412206"/>
          </a:xfrm>
          <a:prstGeom prst="rect">
            <a:avLst/>
          </a:prstGeom>
        </p:spPr>
      </p:pic>
    </p:spTree>
    <p:extLst>
      <p:ext uri="{BB962C8B-B14F-4D97-AF65-F5344CB8AC3E}">
        <p14:creationId xmlns:p14="http://schemas.microsoft.com/office/powerpoint/2010/main" val="3296605318"/>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B565740B2ED428FFF6C5AE1AA1844" ma:contentTypeVersion="13" ma:contentTypeDescription="Create a new document." ma:contentTypeScope="" ma:versionID="555f05f41d98435ecba7d6841c87d138">
  <xsd:schema xmlns:xsd="http://www.w3.org/2001/XMLSchema" xmlns:xs="http://www.w3.org/2001/XMLSchema" xmlns:p="http://schemas.microsoft.com/office/2006/metadata/properties" xmlns:ns2="1d919138-484a-4c40-bd4e-8b99465e27f2" xmlns:ns3="eab09bc5-e5a2-4ccc-9508-9a53f1b23964" xmlns:ns4="230e9df3-be65-4c73-a93b-d1236ebd677e" targetNamespace="http://schemas.microsoft.com/office/2006/metadata/properties" ma:root="true" ma:fieldsID="138c4c06b5723bcca7c78e9aa286a2c1" ns2:_="" ns3:_="" ns4:_="">
    <xsd:import namespace="1d919138-484a-4c40-bd4e-8b99465e27f2"/>
    <xsd:import namespace="eab09bc5-e5a2-4ccc-9508-9a53f1b23964"/>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19138-484a-4c40-bd4e-8b99465e2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b09bc5-e5a2-4ccc-9508-9a53f1b239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86356ba-da2d-4162-a5a0-504e0c7cfa68}" ma:internalName="TaxCatchAll" ma:showField="CatchAllData" ma:web="eab09bc5-e5a2-4ccc-9508-9a53f1b239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d919138-484a-4c40-bd4e-8b99465e27f2">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27DF6B88-57D7-44CC-ACC7-7F45B235D204}"/>
</file>

<file path=customXml/itemProps2.xml><?xml version="1.0" encoding="utf-8"?>
<ds:datastoreItem xmlns:ds="http://schemas.openxmlformats.org/officeDocument/2006/customXml" ds:itemID="{F38D312E-D1D3-426F-83C9-2398A749ADB7}"/>
</file>

<file path=customXml/itemProps3.xml><?xml version="1.0" encoding="utf-8"?>
<ds:datastoreItem xmlns:ds="http://schemas.openxmlformats.org/officeDocument/2006/customXml" ds:itemID="{B350FC0C-831D-42FB-99A2-347447F14D1B}"/>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11231</TotalTime>
  <Words>566</Words>
  <Application>Microsoft Office PowerPoint</Application>
  <PresentationFormat>Widescreen</PresentationFormat>
  <Paragraphs>95</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Segoe UI</vt:lpstr>
      <vt:lpstr>Segoe UI Semibold</vt:lpstr>
      <vt:lpstr>Wingdings</vt:lpstr>
      <vt:lpstr>White Template</vt:lpstr>
      <vt:lpstr>Empowering data consumers leveraging Microsoft Purview as a data marketplace</vt:lpstr>
      <vt:lpstr>Agenda </vt:lpstr>
      <vt:lpstr>User Journey When Data Projects Are Initiated</vt:lpstr>
      <vt:lpstr>Revised User Journey</vt:lpstr>
      <vt:lpstr>Agenda </vt:lpstr>
      <vt:lpstr>Self-service data access  Automated enforcement for Microsoft Data stores</vt:lpstr>
      <vt:lpstr>Microsoft Purview - How to setup Self-service data access workflow </vt:lpstr>
      <vt:lpstr>Agenda </vt:lpstr>
      <vt:lpstr>Data Consumption Automated data set access provisioning</vt:lpstr>
      <vt:lpstr>Jorge </vt:lpstr>
      <vt:lpstr>Data Consumption</vt:lpstr>
      <vt:lpstr>References</vt:lpstr>
      <vt:lpstr>Want to 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Prashant Atri</cp:lastModifiedBy>
  <cp:revision>3</cp:revision>
  <dcterms:created xsi:type="dcterms:W3CDTF">2022-05-09T13:38:19Z</dcterms:created>
  <dcterms:modified xsi:type="dcterms:W3CDTF">2022-08-26T17:21:04Z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0x01010098EB565740B2ED428FFF6C5AE1AA1844</vt:lpwstr>
  </property>
</Properties>
</file>