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076138472" r:id="rId2"/>
    <p:sldId id="2076138262" r:id="rId3"/>
    <p:sldId id="2076138465" r:id="rId4"/>
    <p:sldId id="2076138471" r:id="rId5"/>
    <p:sldId id="2076138475" r:id="rId6"/>
    <p:sldId id="2076138485" r:id="rId7"/>
    <p:sldId id="2076138476" r:id="rId8"/>
    <p:sldId id="2076138486" r:id="rId9"/>
    <p:sldId id="2076138487" r:id="rId10"/>
    <p:sldId id="20761384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E724D-AEB1-4B14-A6C1-A5FF230898D8}" v="1" dt="2022-06-09T17:55:44.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snapToGrid="0">
      <p:cViewPr varScale="1">
        <p:scale>
          <a:sx n="102" d="100"/>
          <a:sy n="102" d="100"/>
        </p:scale>
        <p:origin x="90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Atri" userId="94132b96-520a-4863-bf47-f6ca2cecc14b" providerId="ADAL" clId="{866A19DF-B518-4012-8DE9-73E49D2EAD62}"/>
    <pc:docChg chg="undo custSel addSld delSld modSld delMainMaster">
      <pc:chgData name="Prashant Atri" userId="94132b96-520a-4863-bf47-f6ca2cecc14b" providerId="ADAL" clId="{866A19DF-B518-4012-8DE9-73E49D2EAD62}" dt="2022-06-08T14:54:29.653" v="1805" actId="20577"/>
      <pc:docMkLst>
        <pc:docMk/>
      </pc:docMkLst>
      <pc:sldChg chg="del">
        <pc:chgData name="Prashant Atri" userId="94132b96-520a-4863-bf47-f6ca2cecc14b" providerId="ADAL" clId="{866A19DF-B518-4012-8DE9-73E49D2EAD62}" dt="2022-06-06T19:06:55.260" v="255" actId="47"/>
        <pc:sldMkLst>
          <pc:docMk/>
          <pc:sldMk cId="254870185" sldId="261"/>
        </pc:sldMkLst>
      </pc:sldChg>
      <pc:sldChg chg="addSp delSp modSp mod">
        <pc:chgData name="Prashant Atri" userId="94132b96-520a-4863-bf47-f6ca2cecc14b" providerId="ADAL" clId="{866A19DF-B518-4012-8DE9-73E49D2EAD62}" dt="2022-06-06T19:31:42.142" v="530" actId="6549"/>
        <pc:sldMkLst>
          <pc:docMk/>
          <pc:sldMk cId="1647071200" sldId="2076138262"/>
        </pc:sldMkLst>
        <pc:spChg chg="mod">
          <ac:chgData name="Prashant Atri" userId="94132b96-520a-4863-bf47-f6ca2cecc14b" providerId="ADAL" clId="{866A19DF-B518-4012-8DE9-73E49D2EAD62}" dt="2022-06-06T19:03:25.184" v="41" actId="20577"/>
          <ac:spMkLst>
            <pc:docMk/>
            <pc:sldMk cId="1647071200" sldId="2076138262"/>
            <ac:spMk id="3" creationId="{6E60950C-79CA-42F8-8A61-7E7873DABC45}"/>
          </ac:spMkLst>
        </pc:spChg>
        <pc:spChg chg="mod">
          <ac:chgData name="Prashant Atri" userId="94132b96-520a-4863-bf47-f6ca2cecc14b" providerId="ADAL" clId="{866A19DF-B518-4012-8DE9-73E49D2EAD62}" dt="2022-06-06T19:31:42.142" v="530" actId="6549"/>
          <ac:spMkLst>
            <pc:docMk/>
            <pc:sldMk cId="1647071200" sldId="2076138262"/>
            <ac:spMk id="5" creationId="{00000000-0000-0000-0000-000000000000}"/>
          </ac:spMkLst>
        </pc:spChg>
        <pc:picChg chg="add">
          <ac:chgData name="Prashant Atri" userId="94132b96-520a-4863-bf47-f6ca2cecc14b" providerId="ADAL" clId="{866A19DF-B518-4012-8DE9-73E49D2EAD62}" dt="2022-06-06T19:03:09.863" v="21" actId="22"/>
          <ac:picMkLst>
            <pc:docMk/>
            <pc:sldMk cId="1647071200" sldId="2076138262"/>
            <ac:picMk id="7" creationId="{BD243684-18D9-2925-E5D1-1F832349E1AE}"/>
          </ac:picMkLst>
        </pc:picChg>
        <pc:picChg chg="del">
          <ac:chgData name="Prashant Atri" userId="94132b96-520a-4863-bf47-f6ca2cecc14b" providerId="ADAL" clId="{866A19DF-B518-4012-8DE9-73E49D2EAD62}" dt="2022-06-06T19:03:12.337" v="22" actId="478"/>
          <ac:picMkLst>
            <pc:docMk/>
            <pc:sldMk cId="1647071200" sldId="2076138262"/>
            <ac:picMk id="9" creationId="{F16D1083-3697-5BE8-C0F9-C2A81C4B81CF}"/>
          </ac:picMkLst>
        </pc:picChg>
      </pc:sldChg>
      <pc:sldChg chg="modSp mod">
        <pc:chgData name="Prashant Atri" userId="94132b96-520a-4863-bf47-f6ca2cecc14b" providerId="ADAL" clId="{866A19DF-B518-4012-8DE9-73E49D2EAD62}" dt="2022-06-06T19:57:45.408" v="641" actId="5793"/>
        <pc:sldMkLst>
          <pc:docMk/>
          <pc:sldMk cId="1904956503" sldId="2076138464"/>
        </pc:sldMkLst>
        <pc:spChg chg="mod">
          <ac:chgData name="Prashant Atri" userId="94132b96-520a-4863-bf47-f6ca2cecc14b" providerId="ADAL" clId="{866A19DF-B518-4012-8DE9-73E49D2EAD62}" dt="2022-06-06T19:57:45.408" v="641" actId="5793"/>
          <ac:spMkLst>
            <pc:docMk/>
            <pc:sldMk cId="1904956503" sldId="2076138464"/>
            <ac:spMk id="4" creationId="{9F0F09D9-6486-406F-AC0A-8B36DF999008}"/>
          </ac:spMkLst>
        </pc:spChg>
      </pc:sldChg>
      <pc:sldChg chg="modSp mod">
        <pc:chgData name="Prashant Atri" userId="94132b96-520a-4863-bf47-f6ca2cecc14b" providerId="ADAL" clId="{866A19DF-B518-4012-8DE9-73E49D2EAD62}" dt="2022-06-07T18:42:05.462" v="1278" actId="1037"/>
        <pc:sldMkLst>
          <pc:docMk/>
          <pc:sldMk cId="3223812326" sldId="2076138465"/>
        </pc:sldMkLst>
        <pc:spChg chg="mod">
          <ac:chgData name="Prashant Atri" userId="94132b96-520a-4863-bf47-f6ca2cecc14b" providerId="ADAL" clId="{866A19DF-B518-4012-8DE9-73E49D2EAD62}" dt="2022-06-07T18:42:05.462" v="1278" actId="1037"/>
          <ac:spMkLst>
            <pc:docMk/>
            <pc:sldMk cId="3223812326" sldId="2076138465"/>
            <ac:spMk id="5" creationId="{2FA6019A-5C60-768E-1AB2-242928830241}"/>
          </ac:spMkLst>
        </pc:spChg>
      </pc:sldChg>
      <pc:sldChg chg="modSp mod">
        <pc:chgData name="Prashant Atri" userId="94132b96-520a-4863-bf47-f6ca2cecc14b" providerId="ADAL" clId="{866A19DF-B518-4012-8DE9-73E49D2EAD62}" dt="2022-06-07T20:08:26.447" v="1369" actId="6549"/>
        <pc:sldMkLst>
          <pc:docMk/>
          <pc:sldMk cId="2709227043" sldId="2076138471"/>
        </pc:sldMkLst>
        <pc:spChg chg="mod">
          <ac:chgData name="Prashant Atri" userId="94132b96-520a-4863-bf47-f6ca2cecc14b" providerId="ADAL" clId="{866A19DF-B518-4012-8DE9-73E49D2EAD62}" dt="2022-06-07T20:08:26.447" v="1369" actId="6549"/>
          <ac:spMkLst>
            <pc:docMk/>
            <pc:sldMk cId="2709227043" sldId="2076138471"/>
            <ac:spMk id="3" creationId="{5D7880FC-163A-6D46-B79B-C3E6C519777F}"/>
          </ac:spMkLst>
        </pc:spChg>
        <pc:spChg chg="mod">
          <ac:chgData name="Prashant Atri" userId="94132b96-520a-4863-bf47-f6ca2cecc14b" providerId="ADAL" clId="{866A19DF-B518-4012-8DE9-73E49D2EAD62}" dt="2022-06-06T19:51:36.090" v="634" actId="20577"/>
          <ac:spMkLst>
            <pc:docMk/>
            <pc:sldMk cId="2709227043" sldId="2076138471"/>
            <ac:spMk id="6" creationId="{A685BEC8-891F-647E-FBA2-DA97A35AC328}"/>
          </ac:spMkLst>
        </pc:spChg>
      </pc:sldChg>
      <pc:sldChg chg="addSp delSp modSp mod">
        <pc:chgData name="Prashant Atri" userId="94132b96-520a-4863-bf47-f6ca2cecc14b" providerId="ADAL" clId="{866A19DF-B518-4012-8DE9-73E49D2EAD62}" dt="2022-06-06T19:02:24.736" v="20" actId="14100"/>
        <pc:sldMkLst>
          <pc:docMk/>
          <pc:sldMk cId="339301847" sldId="2076138472"/>
        </pc:sldMkLst>
        <pc:spChg chg="mod">
          <ac:chgData name="Prashant Atri" userId="94132b96-520a-4863-bf47-f6ca2cecc14b" providerId="ADAL" clId="{866A19DF-B518-4012-8DE9-73E49D2EAD62}" dt="2022-06-06T19:00:32.273" v="12" actId="20577"/>
          <ac:spMkLst>
            <pc:docMk/>
            <pc:sldMk cId="339301847" sldId="2076138472"/>
            <ac:spMk id="3" creationId="{6E60950C-79CA-42F8-8A61-7E7873DABC45}"/>
          </ac:spMkLst>
        </pc:spChg>
        <pc:picChg chg="del mod">
          <ac:chgData name="Prashant Atri" userId="94132b96-520a-4863-bf47-f6ca2cecc14b" providerId="ADAL" clId="{866A19DF-B518-4012-8DE9-73E49D2EAD62}" dt="2022-06-06T19:02:16.953" v="18" actId="478"/>
          <ac:picMkLst>
            <pc:docMk/>
            <pc:sldMk cId="339301847" sldId="2076138472"/>
            <ac:picMk id="8" creationId="{7CA374A9-4C1C-1363-4A80-84A5C0CEB38A}"/>
          </ac:picMkLst>
        </pc:picChg>
        <pc:picChg chg="add mod">
          <ac:chgData name="Prashant Atri" userId="94132b96-520a-4863-bf47-f6ca2cecc14b" providerId="ADAL" clId="{866A19DF-B518-4012-8DE9-73E49D2EAD62}" dt="2022-06-06T19:02:24.736" v="20" actId="14100"/>
          <ac:picMkLst>
            <pc:docMk/>
            <pc:sldMk cId="339301847" sldId="2076138472"/>
            <ac:picMk id="9" creationId="{FD220825-57F0-3623-6B8D-07DB6549283C}"/>
          </ac:picMkLst>
        </pc:picChg>
      </pc:sldChg>
      <pc:sldChg chg="addSp delSp modSp add del mod">
        <pc:chgData name="Prashant Atri" userId="94132b96-520a-4863-bf47-f6ca2cecc14b" providerId="ADAL" clId="{866A19DF-B518-4012-8DE9-73E49D2EAD62}" dt="2022-06-07T20:08:59.412" v="1375" actId="47"/>
        <pc:sldMkLst>
          <pc:docMk/>
          <pc:sldMk cId="2522274919" sldId="2076138473"/>
        </pc:sldMkLst>
        <pc:spChg chg="mod">
          <ac:chgData name="Prashant Atri" userId="94132b96-520a-4863-bf47-f6ca2cecc14b" providerId="ADAL" clId="{866A19DF-B518-4012-8DE9-73E49D2EAD62}" dt="2022-06-06T19:32:19.275" v="543" actId="403"/>
          <ac:spMkLst>
            <pc:docMk/>
            <pc:sldMk cId="2522274919" sldId="2076138473"/>
            <ac:spMk id="2" creationId="{BBAA884F-532F-1728-AFF5-E9B37C18F727}"/>
          </ac:spMkLst>
        </pc:spChg>
        <pc:spChg chg="add mod">
          <ac:chgData name="Prashant Atri" userId="94132b96-520a-4863-bf47-f6ca2cecc14b" providerId="ADAL" clId="{866A19DF-B518-4012-8DE9-73E49D2EAD62}" dt="2022-06-07T19:02:27.062" v="1307" actId="21"/>
          <ac:spMkLst>
            <pc:docMk/>
            <pc:sldMk cId="2522274919" sldId="2076138473"/>
            <ac:spMk id="4" creationId="{467BD6E2-D854-3D37-D69A-5DF2C8687F09}"/>
          </ac:spMkLst>
        </pc:spChg>
        <pc:picChg chg="del">
          <ac:chgData name="Prashant Atri" userId="94132b96-520a-4863-bf47-f6ca2cecc14b" providerId="ADAL" clId="{866A19DF-B518-4012-8DE9-73E49D2EAD62}" dt="2022-06-06T19:41:38.164" v="546" actId="478"/>
          <ac:picMkLst>
            <pc:docMk/>
            <pc:sldMk cId="2522274919" sldId="2076138473"/>
            <ac:picMk id="5" creationId="{04AB4115-6D04-E795-0AF5-8E2D5E3BA23C}"/>
          </ac:picMkLst>
        </pc:picChg>
      </pc:sldChg>
      <pc:sldChg chg="del">
        <pc:chgData name="Prashant Atri" userId="94132b96-520a-4863-bf47-f6ca2cecc14b" providerId="ADAL" clId="{866A19DF-B518-4012-8DE9-73E49D2EAD62}" dt="2022-06-06T19:06:54.610" v="254" actId="47"/>
        <pc:sldMkLst>
          <pc:docMk/>
          <pc:sldMk cId="2273772905" sldId="2076138474"/>
        </pc:sldMkLst>
      </pc:sldChg>
      <pc:sldChg chg="modSp mod">
        <pc:chgData name="Prashant Atri" userId="94132b96-520a-4863-bf47-f6ca2cecc14b" providerId="ADAL" clId="{866A19DF-B518-4012-8DE9-73E49D2EAD62}" dt="2022-06-08T14:54:29.653" v="1805" actId="20577"/>
        <pc:sldMkLst>
          <pc:docMk/>
          <pc:sldMk cId="695528503" sldId="2076138475"/>
        </pc:sldMkLst>
        <pc:spChg chg="mod">
          <ac:chgData name="Prashant Atri" userId="94132b96-520a-4863-bf47-f6ca2cecc14b" providerId="ADAL" clId="{866A19DF-B518-4012-8DE9-73E49D2EAD62}" dt="2022-06-07T20:08:07.790" v="1346" actId="20577"/>
          <ac:spMkLst>
            <pc:docMk/>
            <pc:sldMk cId="695528503" sldId="2076138475"/>
            <ac:spMk id="2" creationId="{E73F336F-6455-C0D0-767D-80402B9889AE}"/>
          </ac:spMkLst>
        </pc:spChg>
        <pc:spChg chg="mod">
          <ac:chgData name="Prashant Atri" userId="94132b96-520a-4863-bf47-f6ca2cecc14b" providerId="ADAL" clId="{866A19DF-B518-4012-8DE9-73E49D2EAD62}" dt="2022-06-08T14:54:29.653" v="1805" actId="20577"/>
          <ac:spMkLst>
            <pc:docMk/>
            <pc:sldMk cId="695528503" sldId="2076138475"/>
            <ac:spMk id="3" creationId="{EB6A96FD-EE08-AFAD-5DB8-2EC404148889}"/>
          </ac:spMkLst>
        </pc:spChg>
      </pc:sldChg>
      <pc:sldChg chg="addSp delSp modSp mod">
        <pc:chgData name="Prashant Atri" userId="94132b96-520a-4863-bf47-f6ca2cecc14b" providerId="ADAL" clId="{866A19DF-B518-4012-8DE9-73E49D2EAD62}" dt="2022-06-07T22:59:03.595" v="1507" actId="20577"/>
        <pc:sldMkLst>
          <pc:docMk/>
          <pc:sldMk cId="3333269370" sldId="2076138476"/>
        </pc:sldMkLst>
        <pc:spChg chg="mod">
          <ac:chgData name="Prashant Atri" userId="94132b96-520a-4863-bf47-f6ca2cecc14b" providerId="ADAL" clId="{866A19DF-B518-4012-8DE9-73E49D2EAD62}" dt="2022-06-06T19:23:33.068" v="444" actId="5793"/>
          <ac:spMkLst>
            <pc:docMk/>
            <pc:sldMk cId="3333269370" sldId="2076138476"/>
            <ac:spMk id="2" creationId="{265464EC-5D59-EE94-19AC-4881F8A39970}"/>
          </ac:spMkLst>
        </pc:spChg>
        <pc:spChg chg="mod">
          <ac:chgData name="Prashant Atri" userId="94132b96-520a-4863-bf47-f6ca2cecc14b" providerId="ADAL" clId="{866A19DF-B518-4012-8DE9-73E49D2EAD62}" dt="2022-06-07T22:59:03.595" v="1507" actId="20577"/>
          <ac:spMkLst>
            <pc:docMk/>
            <pc:sldMk cId="3333269370" sldId="2076138476"/>
            <ac:spMk id="3" creationId="{36B42921-0190-A09B-A634-F2216703FB58}"/>
          </ac:spMkLst>
        </pc:spChg>
        <pc:spChg chg="add mod">
          <ac:chgData name="Prashant Atri" userId="94132b96-520a-4863-bf47-f6ca2cecc14b" providerId="ADAL" clId="{866A19DF-B518-4012-8DE9-73E49D2EAD62}" dt="2022-06-06T19:06:04.548" v="245" actId="1038"/>
          <ac:spMkLst>
            <pc:docMk/>
            <pc:sldMk cId="3333269370" sldId="2076138476"/>
            <ac:spMk id="4" creationId="{9B6CEE29-1880-A995-EAEF-3CF1B35AEBEE}"/>
          </ac:spMkLst>
        </pc:spChg>
        <pc:spChg chg="add mod">
          <ac:chgData name="Prashant Atri" userId="94132b96-520a-4863-bf47-f6ca2cecc14b" providerId="ADAL" clId="{866A19DF-B518-4012-8DE9-73E49D2EAD62}" dt="2022-06-06T19:06:04.548" v="245" actId="1038"/>
          <ac:spMkLst>
            <pc:docMk/>
            <pc:sldMk cId="3333269370" sldId="2076138476"/>
            <ac:spMk id="8" creationId="{4153A0CF-80D3-0E17-5564-E0328DAB82E2}"/>
          </ac:spMkLst>
        </pc:spChg>
        <pc:spChg chg="add mod">
          <ac:chgData name="Prashant Atri" userId="94132b96-520a-4863-bf47-f6ca2cecc14b" providerId="ADAL" clId="{866A19DF-B518-4012-8DE9-73E49D2EAD62}" dt="2022-06-06T19:06:04.548" v="245" actId="1038"/>
          <ac:spMkLst>
            <pc:docMk/>
            <pc:sldMk cId="3333269370" sldId="2076138476"/>
            <ac:spMk id="10" creationId="{E2E6A66C-B5A0-26DA-85FA-CA4BD4A0EE04}"/>
          </ac:spMkLst>
        </pc:spChg>
        <pc:spChg chg="add mod">
          <ac:chgData name="Prashant Atri" userId="94132b96-520a-4863-bf47-f6ca2cecc14b" providerId="ADAL" clId="{866A19DF-B518-4012-8DE9-73E49D2EAD62}" dt="2022-06-06T19:06:23.772" v="246" actId="14100"/>
          <ac:spMkLst>
            <pc:docMk/>
            <pc:sldMk cId="3333269370" sldId="2076138476"/>
            <ac:spMk id="12" creationId="{4C7870D4-E000-F330-F998-D6D1ED2A74D4}"/>
          </ac:spMkLst>
        </pc:spChg>
        <pc:spChg chg="add mod">
          <ac:chgData name="Prashant Atri" userId="94132b96-520a-4863-bf47-f6ca2cecc14b" providerId="ADAL" clId="{866A19DF-B518-4012-8DE9-73E49D2EAD62}" dt="2022-06-06T19:06:04.548" v="245" actId="1038"/>
          <ac:spMkLst>
            <pc:docMk/>
            <pc:sldMk cId="3333269370" sldId="2076138476"/>
            <ac:spMk id="14" creationId="{06FF4DAD-3C54-DE4E-FE31-F46D6B82B3AD}"/>
          </ac:spMkLst>
        </pc:spChg>
        <pc:spChg chg="add mod">
          <ac:chgData name="Prashant Atri" userId="94132b96-520a-4863-bf47-f6ca2cecc14b" providerId="ADAL" clId="{866A19DF-B518-4012-8DE9-73E49D2EAD62}" dt="2022-06-06T19:25:39.076" v="467" actId="1038"/>
          <ac:spMkLst>
            <pc:docMk/>
            <pc:sldMk cId="3333269370" sldId="2076138476"/>
            <ac:spMk id="18" creationId="{15338C59-0200-CFE8-3735-79A7DB3FFE03}"/>
          </ac:spMkLst>
        </pc:spChg>
        <pc:spChg chg="add mod">
          <ac:chgData name="Prashant Atri" userId="94132b96-520a-4863-bf47-f6ca2cecc14b" providerId="ADAL" clId="{866A19DF-B518-4012-8DE9-73E49D2EAD62}" dt="2022-06-07T21:36:12.372" v="1388" actId="20577"/>
          <ac:spMkLst>
            <pc:docMk/>
            <pc:sldMk cId="3333269370" sldId="2076138476"/>
            <ac:spMk id="20" creationId="{2A358B45-1D78-6DCC-5012-C9C799FF2D88}"/>
          </ac:spMkLst>
        </pc:spChg>
        <pc:spChg chg="add mod">
          <ac:chgData name="Prashant Atri" userId="94132b96-520a-4863-bf47-f6ca2cecc14b" providerId="ADAL" clId="{866A19DF-B518-4012-8DE9-73E49D2EAD62}" dt="2022-06-06T19:06:04.548" v="245" actId="1038"/>
          <ac:spMkLst>
            <pc:docMk/>
            <pc:sldMk cId="3333269370" sldId="2076138476"/>
            <ac:spMk id="22" creationId="{1E99E89B-0800-6758-74EF-AC85DBE08B9B}"/>
          </ac:spMkLst>
        </pc:spChg>
        <pc:picChg chg="del">
          <ac:chgData name="Prashant Atri" userId="94132b96-520a-4863-bf47-f6ca2cecc14b" providerId="ADAL" clId="{866A19DF-B518-4012-8DE9-73E49D2EAD62}" dt="2022-06-06T19:05:29.498" v="118" actId="478"/>
          <ac:picMkLst>
            <pc:docMk/>
            <pc:sldMk cId="3333269370" sldId="2076138476"/>
            <ac:picMk id="6" creationId="{32DB6B91-B4F6-C488-DC10-3FFE6FA5090E}"/>
          </ac:picMkLst>
        </pc:picChg>
        <pc:picChg chg="add del mod">
          <ac:chgData name="Prashant Atri" userId="94132b96-520a-4863-bf47-f6ca2cecc14b" providerId="ADAL" clId="{866A19DF-B518-4012-8DE9-73E49D2EAD62}" dt="2022-06-06T21:37:15.242" v="1147" actId="478"/>
          <ac:picMkLst>
            <pc:docMk/>
            <pc:sldMk cId="3333269370" sldId="2076138476"/>
            <ac:picMk id="24" creationId="{1908895B-CF7B-BBEA-6F1A-6B8C08EA53C3}"/>
          </ac:picMkLst>
        </pc:picChg>
        <pc:picChg chg="add mod">
          <ac:chgData name="Prashant Atri" userId="94132b96-520a-4863-bf47-f6ca2cecc14b" providerId="ADAL" clId="{866A19DF-B518-4012-8DE9-73E49D2EAD62}" dt="2022-06-06T21:40:22.370" v="1151" actId="1076"/>
          <ac:picMkLst>
            <pc:docMk/>
            <pc:sldMk cId="3333269370" sldId="2076138476"/>
            <ac:picMk id="26" creationId="{717B1FA2-FDC9-C967-45FD-769FA08CEC3A}"/>
          </ac:picMkLst>
        </pc:picChg>
        <pc:cxnChg chg="add mod">
          <ac:chgData name="Prashant Atri" userId="94132b96-520a-4863-bf47-f6ca2cecc14b" providerId="ADAL" clId="{866A19DF-B518-4012-8DE9-73E49D2EAD62}" dt="2022-06-06T19:06:04.548" v="245" actId="1038"/>
          <ac:cxnSpMkLst>
            <pc:docMk/>
            <pc:sldMk cId="3333269370" sldId="2076138476"/>
            <ac:cxnSpMk id="16" creationId="{096C086F-94BD-D32B-28F4-D7610EEDF192}"/>
          </ac:cxnSpMkLst>
        </pc:cxnChg>
      </pc:sldChg>
      <pc:sldChg chg="del">
        <pc:chgData name="Prashant Atri" userId="94132b96-520a-4863-bf47-f6ca2cecc14b" providerId="ADAL" clId="{866A19DF-B518-4012-8DE9-73E49D2EAD62}" dt="2022-06-06T19:06:36.559" v="247" actId="47"/>
        <pc:sldMkLst>
          <pc:docMk/>
          <pc:sldMk cId="2108226504" sldId="2076138477"/>
        </pc:sldMkLst>
      </pc:sldChg>
      <pc:sldChg chg="del">
        <pc:chgData name="Prashant Atri" userId="94132b96-520a-4863-bf47-f6ca2cecc14b" providerId="ADAL" clId="{866A19DF-B518-4012-8DE9-73E49D2EAD62}" dt="2022-06-06T19:06:56.506" v="256" actId="47"/>
        <pc:sldMkLst>
          <pc:docMk/>
          <pc:sldMk cId="496923484" sldId="2076138478"/>
        </pc:sldMkLst>
      </pc:sldChg>
      <pc:sldChg chg="del">
        <pc:chgData name="Prashant Atri" userId="94132b96-520a-4863-bf47-f6ca2cecc14b" providerId="ADAL" clId="{866A19DF-B518-4012-8DE9-73E49D2EAD62}" dt="2022-06-06T19:06:38.619" v="248" actId="47"/>
        <pc:sldMkLst>
          <pc:docMk/>
          <pc:sldMk cId="3853793017" sldId="2076138479"/>
        </pc:sldMkLst>
      </pc:sldChg>
      <pc:sldChg chg="del">
        <pc:chgData name="Prashant Atri" userId="94132b96-520a-4863-bf47-f6ca2cecc14b" providerId="ADAL" clId="{866A19DF-B518-4012-8DE9-73E49D2EAD62}" dt="2022-06-06T19:06:45.457" v="249" actId="47"/>
        <pc:sldMkLst>
          <pc:docMk/>
          <pc:sldMk cId="592335977" sldId="2076138480"/>
        </pc:sldMkLst>
      </pc:sldChg>
      <pc:sldChg chg="del">
        <pc:chgData name="Prashant Atri" userId="94132b96-520a-4863-bf47-f6ca2cecc14b" providerId="ADAL" clId="{866A19DF-B518-4012-8DE9-73E49D2EAD62}" dt="2022-06-06T19:06:50.711" v="253" actId="47"/>
        <pc:sldMkLst>
          <pc:docMk/>
          <pc:sldMk cId="1526482347" sldId="2076138481"/>
        </pc:sldMkLst>
      </pc:sldChg>
      <pc:sldChg chg="del">
        <pc:chgData name="Prashant Atri" userId="94132b96-520a-4863-bf47-f6ca2cecc14b" providerId="ADAL" clId="{866A19DF-B518-4012-8DE9-73E49D2EAD62}" dt="2022-06-06T19:06:49.746" v="252" actId="47"/>
        <pc:sldMkLst>
          <pc:docMk/>
          <pc:sldMk cId="2623076125" sldId="2076138482"/>
        </pc:sldMkLst>
      </pc:sldChg>
      <pc:sldChg chg="del">
        <pc:chgData name="Prashant Atri" userId="94132b96-520a-4863-bf47-f6ca2cecc14b" providerId="ADAL" clId="{866A19DF-B518-4012-8DE9-73E49D2EAD62}" dt="2022-06-06T19:06:47.936" v="251" actId="47"/>
        <pc:sldMkLst>
          <pc:docMk/>
          <pc:sldMk cId="1421665062" sldId="2076138483"/>
        </pc:sldMkLst>
      </pc:sldChg>
      <pc:sldChg chg="modSp del mod">
        <pc:chgData name="Prashant Atri" userId="94132b96-520a-4863-bf47-f6ca2cecc14b" providerId="ADAL" clId="{866A19DF-B518-4012-8DE9-73E49D2EAD62}" dt="2022-06-07T20:07:54.071" v="1335" actId="47"/>
        <pc:sldMkLst>
          <pc:docMk/>
          <pc:sldMk cId="732574196" sldId="2076138484"/>
        </pc:sldMkLst>
        <pc:spChg chg="mod">
          <ac:chgData name="Prashant Atri" userId="94132b96-520a-4863-bf47-f6ca2cecc14b" providerId="ADAL" clId="{866A19DF-B518-4012-8DE9-73E49D2EAD62}" dt="2022-06-06T19:42:51.238" v="628" actId="6549"/>
          <ac:spMkLst>
            <pc:docMk/>
            <pc:sldMk cId="732574196" sldId="2076138484"/>
            <ac:spMk id="3" creationId="{5D7880FC-163A-6D46-B79B-C3E6C519777F}"/>
          </ac:spMkLst>
        </pc:spChg>
        <pc:spChg chg="mod">
          <ac:chgData name="Prashant Atri" userId="94132b96-520a-4863-bf47-f6ca2cecc14b" providerId="ADAL" clId="{866A19DF-B518-4012-8DE9-73E49D2EAD62}" dt="2022-06-06T19:57:24.474" v="635"/>
          <ac:spMkLst>
            <pc:docMk/>
            <pc:sldMk cId="732574196" sldId="2076138484"/>
            <ac:spMk id="6" creationId="{A685BEC8-891F-647E-FBA2-DA97A35AC328}"/>
          </ac:spMkLst>
        </pc:spChg>
      </pc:sldChg>
      <pc:sldChg chg="modSp mod">
        <pc:chgData name="Prashant Atri" userId="94132b96-520a-4863-bf47-f6ca2cecc14b" providerId="ADAL" clId="{866A19DF-B518-4012-8DE9-73E49D2EAD62}" dt="2022-06-06T19:57:29.539" v="636"/>
        <pc:sldMkLst>
          <pc:docMk/>
          <pc:sldMk cId="2281014402" sldId="2076138485"/>
        </pc:sldMkLst>
        <pc:spChg chg="mod">
          <ac:chgData name="Prashant Atri" userId="94132b96-520a-4863-bf47-f6ca2cecc14b" providerId="ADAL" clId="{866A19DF-B518-4012-8DE9-73E49D2EAD62}" dt="2022-06-06T19:21:38.706" v="336" actId="6549"/>
          <ac:spMkLst>
            <pc:docMk/>
            <pc:sldMk cId="2281014402" sldId="2076138485"/>
            <ac:spMk id="3" creationId="{5D7880FC-163A-6D46-B79B-C3E6C519777F}"/>
          </ac:spMkLst>
        </pc:spChg>
        <pc:spChg chg="mod">
          <ac:chgData name="Prashant Atri" userId="94132b96-520a-4863-bf47-f6ca2cecc14b" providerId="ADAL" clId="{866A19DF-B518-4012-8DE9-73E49D2EAD62}" dt="2022-06-06T19:57:29.539" v="636"/>
          <ac:spMkLst>
            <pc:docMk/>
            <pc:sldMk cId="2281014402" sldId="2076138485"/>
            <ac:spMk id="6" creationId="{A685BEC8-891F-647E-FBA2-DA97A35AC328}"/>
          </ac:spMkLst>
        </pc:spChg>
      </pc:sldChg>
      <pc:sldChg chg="del">
        <pc:chgData name="Prashant Atri" userId="94132b96-520a-4863-bf47-f6ca2cecc14b" providerId="ADAL" clId="{866A19DF-B518-4012-8DE9-73E49D2EAD62}" dt="2022-06-06T19:17:27.900" v="258" actId="47"/>
        <pc:sldMkLst>
          <pc:docMk/>
          <pc:sldMk cId="566269773" sldId="2076138486"/>
        </pc:sldMkLst>
      </pc:sldChg>
      <pc:sldChg chg="addSp modSp new mod">
        <pc:chgData name="Prashant Atri" userId="94132b96-520a-4863-bf47-f6ca2cecc14b" providerId="ADAL" clId="{866A19DF-B518-4012-8DE9-73E49D2EAD62}" dt="2022-06-07T23:02:09.841" v="1560" actId="1076"/>
        <pc:sldMkLst>
          <pc:docMk/>
          <pc:sldMk cId="3890762067" sldId="2076138486"/>
        </pc:sldMkLst>
        <pc:spChg chg="mod">
          <ac:chgData name="Prashant Atri" userId="94132b96-520a-4863-bf47-f6ca2cecc14b" providerId="ADAL" clId="{866A19DF-B518-4012-8DE9-73E49D2EAD62}" dt="2022-06-06T19:23:36.509" v="446" actId="5793"/>
          <ac:spMkLst>
            <pc:docMk/>
            <pc:sldMk cId="3890762067" sldId="2076138486"/>
            <ac:spMk id="2" creationId="{2A99294D-EB05-5291-F0E2-67C61F1F337F}"/>
          </ac:spMkLst>
        </pc:spChg>
        <pc:spChg chg="mod">
          <ac:chgData name="Prashant Atri" userId="94132b96-520a-4863-bf47-f6ca2cecc14b" providerId="ADAL" clId="{866A19DF-B518-4012-8DE9-73E49D2EAD62}" dt="2022-06-07T23:00:48.887" v="1559" actId="20577"/>
          <ac:spMkLst>
            <pc:docMk/>
            <pc:sldMk cId="3890762067" sldId="2076138486"/>
            <ac:spMk id="3" creationId="{61E52094-2C6E-AC7D-2965-C2149D225353}"/>
          </ac:spMkLst>
        </pc:spChg>
        <pc:spChg chg="add">
          <ac:chgData name="Prashant Atri" userId="94132b96-520a-4863-bf47-f6ca2cecc14b" providerId="ADAL" clId="{866A19DF-B518-4012-8DE9-73E49D2EAD62}" dt="2022-06-07T22:50:12.559" v="1389" actId="22"/>
          <ac:spMkLst>
            <pc:docMk/>
            <pc:sldMk cId="3890762067" sldId="2076138486"/>
            <ac:spMk id="5" creationId="{20D5D7EC-7033-3A3E-F6CE-22DCFB0C3AE8}"/>
          </ac:spMkLst>
        </pc:spChg>
        <pc:spChg chg="add mod">
          <ac:chgData name="Prashant Atri" userId="94132b96-520a-4863-bf47-f6ca2cecc14b" providerId="ADAL" clId="{866A19DF-B518-4012-8DE9-73E49D2EAD62}" dt="2022-06-07T23:02:09.841" v="1560" actId="1076"/>
          <ac:spMkLst>
            <pc:docMk/>
            <pc:sldMk cId="3890762067" sldId="2076138486"/>
            <ac:spMk id="7" creationId="{95C6411F-1049-642A-8D60-227609BE90C9}"/>
          </ac:spMkLst>
        </pc:spChg>
        <pc:spChg chg="add">
          <ac:chgData name="Prashant Atri" userId="94132b96-520a-4863-bf47-f6ca2cecc14b" providerId="ADAL" clId="{866A19DF-B518-4012-8DE9-73E49D2EAD62}" dt="2022-06-07T22:50:12.559" v="1389" actId="22"/>
          <ac:spMkLst>
            <pc:docMk/>
            <pc:sldMk cId="3890762067" sldId="2076138486"/>
            <ac:spMk id="11" creationId="{A50CCF29-D3F3-0C1A-BD75-351051DF3B45}"/>
          </ac:spMkLst>
        </pc:spChg>
        <pc:spChg chg="add mod">
          <ac:chgData name="Prashant Atri" userId="94132b96-520a-4863-bf47-f6ca2cecc14b" providerId="ADAL" clId="{866A19DF-B518-4012-8DE9-73E49D2EAD62}" dt="2022-06-07T22:50:48.561" v="1411" actId="1076"/>
          <ac:spMkLst>
            <pc:docMk/>
            <pc:sldMk cId="3890762067" sldId="2076138486"/>
            <ac:spMk id="13" creationId="{F9E012BC-AB57-BA6F-D711-1CF7FD69CF95}"/>
          </ac:spMkLst>
        </pc:spChg>
        <pc:cxnChg chg="add mod">
          <ac:chgData name="Prashant Atri" userId="94132b96-520a-4863-bf47-f6ca2cecc14b" providerId="ADAL" clId="{866A19DF-B518-4012-8DE9-73E49D2EAD62}" dt="2022-06-07T22:50:12.559" v="1389" actId="22"/>
          <ac:cxnSpMkLst>
            <pc:docMk/>
            <pc:sldMk cId="3890762067" sldId="2076138486"/>
            <ac:cxnSpMk id="9" creationId="{9070E692-95EF-28E5-4187-CB809A565105}"/>
          </ac:cxnSpMkLst>
        </pc:cxnChg>
      </pc:sldChg>
      <pc:sldChg chg="del">
        <pc:chgData name="Prashant Atri" userId="94132b96-520a-4863-bf47-f6ca2cecc14b" providerId="ADAL" clId="{866A19DF-B518-4012-8DE9-73E49D2EAD62}" dt="2022-06-06T19:17:29.123" v="259" actId="47"/>
        <pc:sldMkLst>
          <pc:docMk/>
          <pc:sldMk cId="436109657" sldId="2076138487"/>
        </pc:sldMkLst>
      </pc:sldChg>
      <pc:sldChg chg="modSp new mod">
        <pc:chgData name="Prashant Atri" userId="94132b96-520a-4863-bf47-f6ca2cecc14b" providerId="ADAL" clId="{866A19DF-B518-4012-8DE9-73E49D2EAD62}" dt="2022-06-07T15:10:06.219" v="1193" actId="20577"/>
        <pc:sldMkLst>
          <pc:docMk/>
          <pc:sldMk cId="3292738883" sldId="2076138487"/>
        </pc:sldMkLst>
        <pc:spChg chg="mod">
          <ac:chgData name="Prashant Atri" userId="94132b96-520a-4863-bf47-f6ca2cecc14b" providerId="ADAL" clId="{866A19DF-B518-4012-8DE9-73E49D2EAD62}" dt="2022-06-06T19:19:58.733" v="335" actId="20577"/>
          <ac:spMkLst>
            <pc:docMk/>
            <pc:sldMk cId="3292738883" sldId="2076138487"/>
            <ac:spMk id="2" creationId="{FA1DD8A0-F584-3DE6-60AB-0B0B36EC382F}"/>
          </ac:spMkLst>
        </pc:spChg>
        <pc:spChg chg="mod">
          <ac:chgData name="Prashant Atri" userId="94132b96-520a-4863-bf47-f6ca2cecc14b" providerId="ADAL" clId="{866A19DF-B518-4012-8DE9-73E49D2EAD62}" dt="2022-06-07T15:10:06.219" v="1193" actId="20577"/>
          <ac:spMkLst>
            <pc:docMk/>
            <pc:sldMk cId="3292738883" sldId="2076138487"/>
            <ac:spMk id="3" creationId="{F476E8CC-B943-3AA4-F75F-7F678ED168D1}"/>
          </ac:spMkLst>
        </pc:spChg>
      </pc:sldChg>
      <pc:sldChg chg="del">
        <pc:chgData name="Prashant Atri" userId="94132b96-520a-4863-bf47-f6ca2cecc14b" providerId="ADAL" clId="{866A19DF-B518-4012-8DE9-73E49D2EAD62}" dt="2022-06-06T19:06:46.988" v="250" actId="47"/>
        <pc:sldMkLst>
          <pc:docMk/>
          <pc:sldMk cId="3371193569" sldId="2076138488"/>
        </pc:sldMkLst>
      </pc:sldChg>
      <pc:sldMasterChg chg="del delSldLayout">
        <pc:chgData name="Prashant Atri" userId="94132b96-520a-4863-bf47-f6ca2cecc14b" providerId="ADAL" clId="{866A19DF-B518-4012-8DE9-73E49D2EAD62}" dt="2022-06-06T19:06:55.260" v="255" actId="47"/>
        <pc:sldMasterMkLst>
          <pc:docMk/>
          <pc:sldMasterMk cId="3570229171" sldId="2147483648"/>
        </pc:sldMasterMkLst>
        <pc:sldLayoutChg chg="del">
          <pc:chgData name="Prashant Atri" userId="94132b96-520a-4863-bf47-f6ca2cecc14b" providerId="ADAL" clId="{866A19DF-B518-4012-8DE9-73E49D2EAD62}" dt="2022-06-06T19:06:55.260" v="255" actId="47"/>
          <pc:sldLayoutMkLst>
            <pc:docMk/>
            <pc:sldMasterMk cId="3570229171" sldId="2147483648"/>
            <pc:sldLayoutMk cId="4223429428" sldId="2147483649"/>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567947100" sldId="2147483650"/>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273937770" sldId="2147483651"/>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182126749" sldId="2147483652"/>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2324448906" sldId="2147483653"/>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3271924594" sldId="2147483654"/>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438549195" sldId="2147483655"/>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060151495" sldId="2147483656"/>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672465090" sldId="2147483657"/>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1501461504" sldId="2147483658"/>
          </pc:sldLayoutMkLst>
        </pc:sldLayoutChg>
        <pc:sldLayoutChg chg="del">
          <pc:chgData name="Prashant Atri" userId="94132b96-520a-4863-bf47-f6ca2cecc14b" providerId="ADAL" clId="{866A19DF-B518-4012-8DE9-73E49D2EAD62}" dt="2022-06-06T19:06:55.260" v="255" actId="47"/>
          <pc:sldLayoutMkLst>
            <pc:docMk/>
            <pc:sldMasterMk cId="3570229171" sldId="2147483648"/>
            <pc:sldLayoutMk cId="2905214523" sldId="2147483659"/>
          </pc:sldLayoutMkLst>
        </pc:sldLayoutChg>
      </pc:sldMasterChg>
    </pc:docChg>
  </pc:docChgLst>
  <pc:docChgLst>
    <pc:chgData name="Cameron Kahrs" userId="ae8b6b69-d381-4065-a0bd-0652624e8c62" providerId="ADAL" clId="{4D39C678-58BF-4E1E-B87D-22456F344917}"/>
    <pc:docChg chg="undo redo custSel addSld modSld">
      <pc:chgData name="Cameron Kahrs" userId="ae8b6b69-d381-4065-a0bd-0652624e8c62" providerId="ADAL" clId="{4D39C678-58BF-4E1E-B87D-22456F344917}" dt="2022-05-12T18:00:48.515" v="4236" actId="20577"/>
      <pc:docMkLst>
        <pc:docMk/>
      </pc:docMkLst>
      <pc:sldChg chg="mod modShow">
        <pc:chgData name="Cameron Kahrs" userId="ae8b6b69-d381-4065-a0bd-0652624e8c62" providerId="ADAL" clId="{4D39C678-58BF-4E1E-B87D-22456F344917}" dt="2022-05-09T18:26:01.500" v="2385" actId="729"/>
        <pc:sldMkLst>
          <pc:docMk/>
          <pc:sldMk cId="254870185" sldId="261"/>
        </pc:sldMkLst>
      </pc:sldChg>
      <pc:sldChg chg="addSp delSp modSp mod">
        <pc:chgData name="Cameron Kahrs" userId="ae8b6b69-d381-4065-a0bd-0652624e8c62" providerId="ADAL" clId="{4D39C678-58BF-4E1E-B87D-22456F344917}" dt="2022-05-09T13:40:57.657" v="90" actId="22"/>
        <pc:sldMkLst>
          <pc:docMk/>
          <pc:sldMk cId="1647071200" sldId="2076138262"/>
        </pc:sldMkLst>
        <pc:spChg chg="mod">
          <ac:chgData name="Cameron Kahrs" userId="ae8b6b69-d381-4065-a0bd-0652624e8c62" providerId="ADAL" clId="{4D39C678-58BF-4E1E-B87D-22456F344917}" dt="2022-05-09T13:40:24.875" v="83" actId="20577"/>
          <ac:spMkLst>
            <pc:docMk/>
            <pc:sldMk cId="1647071200" sldId="2076138262"/>
            <ac:spMk id="2" creationId="{716A5138-E9E1-489B-8AD1-0F62E64581C6}"/>
          </ac:spMkLst>
        </pc:spChg>
        <pc:spChg chg="mod">
          <ac:chgData name="Cameron Kahrs" userId="ae8b6b69-d381-4065-a0bd-0652624e8c62" providerId="ADAL" clId="{4D39C678-58BF-4E1E-B87D-22456F344917}" dt="2022-05-09T13:40:20.340" v="76" actId="20577"/>
          <ac:spMkLst>
            <pc:docMk/>
            <pc:sldMk cId="1647071200" sldId="2076138262"/>
            <ac:spMk id="3" creationId="{6E60950C-79CA-42F8-8A61-7E7873DABC45}"/>
          </ac:spMkLst>
        </pc:spChg>
        <pc:spChg chg="mod">
          <ac:chgData name="Cameron Kahrs" userId="ae8b6b69-d381-4065-a0bd-0652624e8c62" providerId="ADAL" clId="{4D39C678-58BF-4E1E-B87D-22456F344917}" dt="2022-05-09T13:40:12.323" v="63" actId="20577"/>
          <ac:spMkLst>
            <pc:docMk/>
            <pc:sldMk cId="1647071200" sldId="2076138262"/>
            <ac:spMk id="5" creationId="{00000000-0000-0000-0000-000000000000}"/>
          </ac:spMkLst>
        </pc:spChg>
        <pc:picChg chg="add del mod">
          <ac:chgData name="Cameron Kahrs" userId="ae8b6b69-d381-4065-a0bd-0652624e8c62" providerId="ADAL" clId="{4D39C678-58BF-4E1E-B87D-22456F344917}" dt="2022-05-09T13:40:54.723" v="89" actId="478"/>
          <ac:picMkLst>
            <pc:docMk/>
            <pc:sldMk cId="1647071200" sldId="2076138262"/>
            <ac:picMk id="7" creationId="{1DFC8C5F-C547-067E-CB9E-4862F58429F7}"/>
          </ac:picMkLst>
        </pc:picChg>
        <pc:picChg chg="add">
          <ac:chgData name="Cameron Kahrs" userId="ae8b6b69-d381-4065-a0bd-0652624e8c62" providerId="ADAL" clId="{4D39C678-58BF-4E1E-B87D-22456F344917}" dt="2022-05-09T13:40:57.657" v="90" actId="22"/>
          <ac:picMkLst>
            <pc:docMk/>
            <pc:sldMk cId="1647071200" sldId="2076138262"/>
            <ac:picMk id="9" creationId="{F16D1083-3697-5BE8-C0F9-C2A81C4B81CF}"/>
          </ac:picMkLst>
        </pc:picChg>
        <pc:picChg chg="del">
          <ac:chgData name="Cameron Kahrs" userId="ae8b6b69-d381-4065-a0bd-0652624e8c62" providerId="ADAL" clId="{4D39C678-58BF-4E1E-B87D-22456F344917}" dt="2022-05-09T13:40:35.801" v="86" actId="478"/>
          <ac:picMkLst>
            <pc:docMk/>
            <pc:sldMk cId="1647071200" sldId="2076138262"/>
            <ac:picMk id="10" creationId="{964A4326-32E0-49DC-AC3F-59C1C345C5DE}"/>
          </ac:picMkLst>
        </pc:picChg>
      </pc:sldChg>
      <pc:sldChg chg="modSp mod">
        <pc:chgData name="Cameron Kahrs" userId="ae8b6b69-d381-4065-a0bd-0652624e8c62" providerId="ADAL" clId="{4D39C678-58BF-4E1E-B87D-22456F344917}" dt="2022-05-11T12:54:08.233" v="3991" actId="14100"/>
        <pc:sldMkLst>
          <pc:docMk/>
          <pc:sldMk cId="1904956503" sldId="2076138464"/>
        </pc:sldMkLst>
        <pc:spChg chg="mod">
          <ac:chgData name="Cameron Kahrs" userId="ae8b6b69-d381-4065-a0bd-0652624e8c62" providerId="ADAL" clId="{4D39C678-58BF-4E1E-B87D-22456F344917}" dt="2022-05-11T12:54:08.233" v="3991" actId="14100"/>
          <ac:spMkLst>
            <pc:docMk/>
            <pc:sldMk cId="1904956503" sldId="2076138464"/>
            <ac:spMk id="4" creationId="{9F0F09D9-6486-406F-AC0A-8B36DF999008}"/>
          </ac:spMkLst>
        </pc:spChg>
      </pc:sldChg>
      <pc:sldChg chg="addSp delSp modSp mod delAnim modAnim">
        <pc:chgData name="Cameron Kahrs" userId="ae8b6b69-d381-4065-a0bd-0652624e8c62" providerId="ADAL" clId="{4D39C678-58BF-4E1E-B87D-22456F344917}" dt="2022-05-09T13:46:02.167" v="154" actId="478"/>
        <pc:sldMkLst>
          <pc:docMk/>
          <pc:sldMk cId="3223812326" sldId="2076138465"/>
        </pc:sldMkLst>
        <pc:spChg chg="del">
          <ac:chgData name="Cameron Kahrs" userId="ae8b6b69-d381-4065-a0bd-0652624e8c62" providerId="ADAL" clId="{4D39C678-58BF-4E1E-B87D-22456F344917}" dt="2022-05-09T13:41:13.101" v="91" actId="478"/>
          <ac:spMkLst>
            <pc:docMk/>
            <pc:sldMk cId="3223812326" sldId="2076138465"/>
            <ac:spMk id="3" creationId="{23A9C925-11FA-4798-AC08-D2C804FCDC01}"/>
          </ac:spMkLst>
        </pc:spChg>
        <pc:spChg chg="del mod">
          <ac:chgData name="Cameron Kahrs" userId="ae8b6b69-d381-4065-a0bd-0652624e8c62" providerId="ADAL" clId="{4D39C678-58BF-4E1E-B87D-22456F344917}" dt="2022-05-09T13:46:02.167" v="154" actId="478"/>
          <ac:spMkLst>
            <pc:docMk/>
            <pc:sldMk cId="3223812326" sldId="2076138465"/>
            <ac:spMk id="4" creationId="{F5F4437B-C21E-4253-B911-7259348EEB03}"/>
          </ac:spMkLst>
        </pc:spChg>
        <pc:spChg chg="add mod">
          <ac:chgData name="Cameron Kahrs" userId="ae8b6b69-d381-4065-a0bd-0652624e8c62" providerId="ADAL" clId="{4D39C678-58BF-4E1E-B87D-22456F344917}" dt="2022-05-09T13:42:46.728" v="96" actId="1582"/>
          <ac:spMkLst>
            <pc:docMk/>
            <pc:sldMk cId="3223812326" sldId="2076138465"/>
            <ac:spMk id="5" creationId="{2FA6019A-5C60-768E-1AB2-242928830241}"/>
          </ac:spMkLst>
        </pc:spChg>
      </pc:sldChg>
      <pc:sldChg chg="addSp delSp modSp mod">
        <pc:chgData name="Cameron Kahrs" userId="ae8b6b69-d381-4065-a0bd-0652624e8c62" providerId="ADAL" clId="{4D39C678-58BF-4E1E-B87D-22456F344917}" dt="2022-05-11T12:54:20.525" v="3994" actId="403"/>
        <pc:sldMkLst>
          <pc:docMk/>
          <pc:sldMk cId="2709227043" sldId="2076138471"/>
        </pc:sldMkLst>
        <pc:spChg chg="mod">
          <ac:chgData name="Cameron Kahrs" userId="ae8b6b69-d381-4065-a0bd-0652624e8c62" providerId="ADAL" clId="{4D39C678-58BF-4E1E-B87D-22456F344917}" dt="2022-05-11T12:54:20.525" v="3994" actId="403"/>
          <ac:spMkLst>
            <pc:docMk/>
            <pc:sldMk cId="2709227043" sldId="2076138471"/>
            <ac:spMk id="3" creationId="{5D7880FC-163A-6D46-B79B-C3E6C519777F}"/>
          </ac:spMkLst>
        </pc:spChg>
        <pc:spChg chg="add del mod">
          <ac:chgData name="Cameron Kahrs" userId="ae8b6b69-d381-4065-a0bd-0652624e8c62" providerId="ADAL" clId="{4D39C678-58BF-4E1E-B87D-22456F344917}" dt="2022-05-09T14:01:54.470" v="632" actId="767"/>
          <ac:spMkLst>
            <pc:docMk/>
            <pc:sldMk cId="2709227043" sldId="2076138471"/>
            <ac:spMk id="4" creationId="{84AF5DD1-8E37-9648-3E4C-F2EA398B34B3}"/>
          </ac:spMkLst>
        </pc:spChg>
        <pc:spChg chg="add del mod">
          <ac:chgData name="Cameron Kahrs" userId="ae8b6b69-d381-4065-a0bd-0652624e8c62" providerId="ADAL" clId="{4D39C678-58BF-4E1E-B87D-22456F344917}" dt="2022-05-09T14:02:10.955" v="638"/>
          <ac:spMkLst>
            <pc:docMk/>
            <pc:sldMk cId="2709227043" sldId="2076138471"/>
            <ac:spMk id="5" creationId="{0820DBA3-228B-46C1-F236-6788F4AAF953}"/>
          </ac:spMkLst>
        </pc:spChg>
        <pc:spChg chg="add mod">
          <ac:chgData name="Cameron Kahrs" userId="ae8b6b69-d381-4065-a0bd-0652624e8c62" providerId="ADAL" clId="{4D39C678-58BF-4E1E-B87D-22456F344917}" dt="2022-05-09T14:30:01.521" v="1169" actId="14100"/>
          <ac:spMkLst>
            <pc:docMk/>
            <pc:sldMk cId="2709227043" sldId="2076138471"/>
            <ac:spMk id="6" creationId="{A685BEC8-891F-647E-FBA2-DA97A35AC328}"/>
          </ac:spMkLst>
        </pc:spChg>
      </pc:sldChg>
      <pc:sldChg chg="addSp delSp modSp mod">
        <pc:chgData name="Cameron Kahrs" userId="ae8b6b69-d381-4065-a0bd-0652624e8c62" providerId="ADAL" clId="{4D39C678-58BF-4E1E-B87D-22456F344917}" dt="2022-05-09T13:39:45.538" v="34" actId="1076"/>
        <pc:sldMkLst>
          <pc:docMk/>
          <pc:sldMk cId="339301847" sldId="2076138472"/>
        </pc:sldMkLst>
        <pc:spChg chg="mod">
          <ac:chgData name="Cameron Kahrs" userId="ae8b6b69-d381-4065-a0bd-0652624e8c62" providerId="ADAL" clId="{4D39C678-58BF-4E1E-B87D-22456F344917}" dt="2022-05-09T13:38:54.357" v="19" actId="20577"/>
          <ac:spMkLst>
            <pc:docMk/>
            <pc:sldMk cId="339301847" sldId="2076138472"/>
            <ac:spMk id="2" creationId="{716A5138-E9E1-489B-8AD1-0F62E64581C6}"/>
          </ac:spMkLst>
        </pc:spChg>
        <pc:spChg chg="mod">
          <ac:chgData name="Cameron Kahrs" userId="ae8b6b69-d381-4065-a0bd-0652624e8c62" providerId="ADAL" clId="{4D39C678-58BF-4E1E-B87D-22456F344917}" dt="2022-05-09T13:38:50.373" v="12" actId="20577"/>
          <ac:spMkLst>
            <pc:docMk/>
            <pc:sldMk cId="339301847" sldId="2076138472"/>
            <ac:spMk id="3" creationId="{6E60950C-79CA-42F8-8A61-7E7873DABC45}"/>
          </ac:spMkLst>
        </pc:spChg>
        <pc:picChg chg="add mod">
          <ac:chgData name="Cameron Kahrs" userId="ae8b6b69-d381-4065-a0bd-0652624e8c62" providerId="ADAL" clId="{4D39C678-58BF-4E1E-B87D-22456F344917}" dt="2022-05-09T13:39:45.538" v="34" actId="1076"/>
          <ac:picMkLst>
            <pc:docMk/>
            <pc:sldMk cId="339301847" sldId="2076138472"/>
            <ac:picMk id="8" creationId="{7CA374A9-4C1C-1363-4A80-84A5C0CEB38A}"/>
          </ac:picMkLst>
        </pc:picChg>
        <pc:picChg chg="del">
          <ac:chgData name="Cameron Kahrs" userId="ae8b6b69-d381-4065-a0bd-0652624e8c62" providerId="ADAL" clId="{4D39C678-58BF-4E1E-B87D-22456F344917}" dt="2022-05-09T13:39:41.117" v="33" actId="478"/>
          <ac:picMkLst>
            <pc:docMk/>
            <pc:sldMk cId="339301847" sldId="2076138472"/>
            <ac:picMk id="10" creationId="{964A4326-32E0-49DC-AC3F-59C1C345C5DE}"/>
          </ac:picMkLst>
        </pc:picChg>
      </pc:sldChg>
      <pc:sldChg chg="addSp delSp modSp new mod modClrScheme chgLayout">
        <pc:chgData name="Cameron Kahrs" userId="ae8b6b69-d381-4065-a0bd-0652624e8c62" providerId="ADAL" clId="{4D39C678-58BF-4E1E-B87D-22456F344917}" dt="2022-05-09T14:25:12.236" v="1006" actId="26606"/>
        <pc:sldMkLst>
          <pc:docMk/>
          <pc:sldMk cId="2522274919" sldId="2076138473"/>
        </pc:sldMkLst>
        <pc:spChg chg="mod">
          <ac:chgData name="Cameron Kahrs" userId="ae8b6b69-d381-4065-a0bd-0652624e8c62" providerId="ADAL" clId="{4D39C678-58BF-4E1E-B87D-22456F344917}" dt="2022-05-09T14:25:12.236" v="1006" actId="26606"/>
          <ac:spMkLst>
            <pc:docMk/>
            <pc:sldMk cId="2522274919" sldId="2076138473"/>
            <ac:spMk id="2" creationId="{BBAA884F-532F-1728-AFF5-E9B37C18F727}"/>
          </ac:spMkLst>
        </pc:spChg>
        <pc:spChg chg="del">
          <ac:chgData name="Cameron Kahrs" userId="ae8b6b69-d381-4065-a0bd-0652624e8c62" providerId="ADAL" clId="{4D39C678-58BF-4E1E-B87D-22456F344917}" dt="2022-05-09T14:25:07.199" v="1004"/>
          <ac:spMkLst>
            <pc:docMk/>
            <pc:sldMk cId="2522274919" sldId="2076138473"/>
            <ac:spMk id="3" creationId="{D913558E-EC87-F238-D9EB-244C38CB7365}"/>
          </ac:spMkLst>
        </pc:spChg>
        <pc:picChg chg="add mod">
          <ac:chgData name="Cameron Kahrs" userId="ae8b6b69-d381-4065-a0bd-0652624e8c62" providerId="ADAL" clId="{4D39C678-58BF-4E1E-B87D-22456F344917}" dt="2022-05-09T14:25:12.236" v="1006" actId="26606"/>
          <ac:picMkLst>
            <pc:docMk/>
            <pc:sldMk cId="2522274919" sldId="2076138473"/>
            <ac:picMk id="5" creationId="{04AB4115-6D04-E795-0AF5-8E2D5E3BA23C}"/>
          </ac:picMkLst>
        </pc:picChg>
      </pc:sldChg>
      <pc:sldChg chg="addSp delSp modSp new mod modShow">
        <pc:chgData name="Cameron Kahrs" userId="ae8b6b69-d381-4065-a0bd-0652624e8c62" providerId="ADAL" clId="{4D39C678-58BF-4E1E-B87D-22456F344917}" dt="2022-05-09T14:26:38.523" v="1007" actId="729"/>
        <pc:sldMkLst>
          <pc:docMk/>
          <pc:sldMk cId="2273772905" sldId="2076138474"/>
        </pc:sldMkLst>
        <pc:spChg chg="add mod">
          <ac:chgData name="Cameron Kahrs" userId="ae8b6b69-d381-4065-a0bd-0652624e8c62" providerId="ADAL" clId="{4D39C678-58BF-4E1E-B87D-22456F344917}" dt="2022-05-09T14:19:19.055" v="941" actId="14100"/>
          <ac:spMkLst>
            <pc:docMk/>
            <pc:sldMk cId="2273772905" sldId="2076138474"/>
            <ac:spMk id="28" creationId="{B03F8990-6249-BFEA-1865-3EF20B4F6989}"/>
          </ac:spMkLst>
        </pc:spChg>
        <pc:spChg chg="add del mod">
          <ac:chgData name="Cameron Kahrs" userId="ae8b6b69-d381-4065-a0bd-0652624e8c62" providerId="ADAL" clId="{4D39C678-58BF-4E1E-B87D-22456F344917}" dt="2022-05-09T14:10:00.363" v="728" actId="478"/>
          <ac:spMkLst>
            <pc:docMk/>
            <pc:sldMk cId="2273772905" sldId="2076138474"/>
            <ac:spMk id="30" creationId="{72CD9D99-5D6F-5E69-ACE1-A2647F3B822C}"/>
          </ac:spMkLst>
        </pc:spChg>
        <pc:spChg chg="add del mod">
          <ac:chgData name="Cameron Kahrs" userId="ae8b6b69-d381-4065-a0bd-0652624e8c62" providerId="ADAL" clId="{4D39C678-58BF-4E1E-B87D-22456F344917}" dt="2022-05-09T14:10:00.857" v="729" actId="478"/>
          <ac:spMkLst>
            <pc:docMk/>
            <pc:sldMk cId="2273772905" sldId="2076138474"/>
            <ac:spMk id="32" creationId="{38E7236A-8223-C30E-4924-834D46C603B0}"/>
          </ac:spMkLst>
        </pc:spChg>
        <pc:spChg chg="add mod">
          <ac:chgData name="Cameron Kahrs" userId="ae8b6b69-d381-4065-a0bd-0652624e8c62" providerId="ADAL" clId="{4D39C678-58BF-4E1E-B87D-22456F344917}" dt="2022-05-09T14:16:23.916" v="895" actId="1036"/>
          <ac:spMkLst>
            <pc:docMk/>
            <pc:sldMk cId="2273772905" sldId="2076138474"/>
            <ac:spMk id="33" creationId="{2EC4F087-287E-677B-F1A3-78501ADA60D1}"/>
          </ac:spMkLst>
        </pc:spChg>
        <pc:spChg chg="add mod">
          <ac:chgData name="Cameron Kahrs" userId="ae8b6b69-d381-4065-a0bd-0652624e8c62" providerId="ADAL" clId="{4D39C678-58BF-4E1E-B87D-22456F344917}" dt="2022-05-09T14:19:22.162" v="942" actId="14100"/>
          <ac:spMkLst>
            <pc:docMk/>
            <pc:sldMk cId="2273772905" sldId="2076138474"/>
            <ac:spMk id="35" creationId="{48E60785-4B36-4DD3-4C44-EB930D6E711F}"/>
          </ac:spMkLst>
        </pc:spChg>
        <pc:spChg chg="add mod">
          <ac:chgData name="Cameron Kahrs" userId="ae8b6b69-d381-4065-a0bd-0652624e8c62" providerId="ADAL" clId="{4D39C678-58BF-4E1E-B87D-22456F344917}" dt="2022-05-09T14:19:25.113" v="943" actId="14100"/>
          <ac:spMkLst>
            <pc:docMk/>
            <pc:sldMk cId="2273772905" sldId="2076138474"/>
            <ac:spMk id="37" creationId="{5A4E6CCE-ED8E-29AE-2737-671AF2F80FF8}"/>
          </ac:spMkLst>
        </pc:spChg>
        <pc:spChg chg="add mod">
          <ac:chgData name="Cameron Kahrs" userId="ae8b6b69-d381-4065-a0bd-0652624e8c62" providerId="ADAL" clId="{4D39C678-58BF-4E1E-B87D-22456F344917}" dt="2022-05-09T14:16:30.665" v="904" actId="1036"/>
          <ac:spMkLst>
            <pc:docMk/>
            <pc:sldMk cId="2273772905" sldId="2076138474"/>
            <ac:spMk id="39" creationId="{9A703C69-FD06-8DDE-66EB-C57E1C79BE93}"/>
          </ac:spMkLst>
        </pc:spChg>
        <pc:spChg chg="add mod">
          <ac:chgData name="Cameron Kahrs" userId="ae8b6b69-d381-4065-a0bd-0652624e8c62" providerId="ADAL" clId="{4D39C678-58BF-4E1E-B87D-22456F344917}" dt="2022-05-09T14:16:37.878" v="913" actId="1036"/>
          <ac:spMkLst>
            <pc:docMk/>
            <pc:sldMk cId="2273772905" sldId="2076138474"/>
            <ac:spMk id="41" creationId="{6E6CC120-0DAA-A5EC-DD52-F3A3119FFD1D}"/>
          </ac:spMkLst>
        </pc:spChg>
        <pc:spChg chg="add mod">
          <ac:chgData name="Cameron Kahrs" userId="ae8b6b69-d381-4065-a0bd-0652624e8c62" providerId="ADAL" clId="{4D39C678-58BF-4E1E-B87D-22456F344917}" dt="2022-05-09T14:16:54.760" v="932" actId="1076"/>
          <ac:spMkLst>
            <pc:docMk/>
            <pc:sldMk cId="2273772905" sldId="2076138474"/>
            <ac:spMk id="42" creationId="{4B8F0A5C-2BC2-7E3F-B791-59EE322FBF2B}"/>
          </ac:spMkLst>
        </pc:spChg>
        <pc:spChg chg="add mod">
          <ac:chgData name="Cameron Kahrs" userId="ae8b6b69-d381-4065-a0bd-0652624e8c62" providerId="ADAL" clId="{4D39C678-58BF-4E1E-B87D-22456F344917}" dt="2022-05-09T14:16:58.617" v="933" actId="1076"/>
          <ac:spMkLst>
            <pc:docMk/>
            <pc:sldMk cId="2273772905" sldId="2076138474"/>
            <ac:spMk id="44" creationId="{9D4F6C95-EF5D-4953-2D53-511360B99D67}"/>
          </ac:spMkLst>
        </pc:spChg>
        <pc:spChg chg="add mod">
          <ac:chgData name="Cameron Kahrs" userId="ae8b6b69-d381-4065-a0bd-0652624e8c62" providerId="ADAL" clId="{4D39C678-58BF-4E1E-B87D-22456F344917}" dt="2022-05-09T14:17:07.886" v="935" actId="1076"/>
          <ac:spMkLst>
            <pc:docMk/>
            <pc:sldMk cId="2273772905" sldId="2076138474"/>
            <ac:spMk id="46" creationId="{F1AFA7CA-6906-4C24-0105-2E1A0A97C0E7}"/>
          </ac:spMkLst>
        </pc:spChg>
        <pc:spChg chg="add mod">
          <ac:chgData name="Cameron Kahrs" userId="ae8b6b69-d381-4065-a0bd-0652624e8c62" providerId="ADAL" clId="{4D39C678-58BF-4E1E-B87D-22456F344917}" dt="2022-05-09T14:14:57.414" v="850" actId="1076"/>
          <ac:spMkLst>
            <pc:docMk/>
            <pc:sldMk cId="2273772905" sldId="2076138474"/>
            <ac:spMk id="53" creationId="{6B90CB5C-0FB4-B8FE-DC59-330A63C954CF}"/>
          </ac:spMkLst>
        </pc:spChg>
        <pc:spChg chg="add mod">
          <ac:chgData name="Cameron Kahrs" userId="ae8b6b69-d381-4065-a0bd-0652624e8c62" providerId="ADAL" clId="{4D39C678-58BF-4E1E-B87D-22456F344917}" dt="2022-05-09T14:15:14.912" v="862" actId="20577"/>
          <ac:spMkLst>
            <pc:docMk/>
            <pc:sldMk cId="2273772905" sldId="2076138474"/>
            <ac:spMk id="57" creationId="{530257DE-BC11-4362-631A-A8F84BB05B93}"/>
          </ac:spMkLst>
        </pc:spChg>
        <pc:spChg chg="add mod">
          <ac:chgData name="Cameron Kahrs" userId="ae8b6b69-d381-4065-a0bd-0652624e8c62" providerId="ADAL" clId="{4D39C678-58BF-4E1E-B87D-22456F344917}" dt="2022-05-09T14:15:27.534" v="871" actId="20577"/>
          <ac:spMkLst>
            <pc:docMk/>
            <pc:sldMk cId="2273772905" sldId="2076138474"/>
            <ac:spMk id="59" creationId="{A8616215-A09E-064F-72D0-D93879A5BF4E}"/>
          </ac:spMkLst>
        </pc:spChg>
        <pc:spChg chg="add mod">
          <ac:chgData name="Cameron Kahrs" userId="ae8b6b69-d381-4065-a0bd-0652624e8c62" providerId="ADAL" clId="{4D39C678-58BF-4E1E-B87D-22456F344917}" dt="2022-05-09T14:16:14.393" v="884" actId="1076"/>
          <ac:spMkLst>
            <pc:docMk/>
            <pc:sldMk cId="2273772905" sldId="2076138474"/>
            <ac:spMk id="60" creationId="{0633BC71-A230-C391-0C7C-B3DE978A058B}"/>
          </ac:spMkLst>
        </pc:spChg>
        <pc:spChg chg="add mod">
          <ac:chgData name="Cameron Kahrs" userId="ae8b6b69-d381-4065-a0bd-0652624e8c62" providerId="ADAL" clId="{4D39C678-58BF-4E1E-B87D-22456F344917}" dt="2022-05-09T14:16:09.578" v="883" actId="1076"/>
          <ac:spMkLst>
            <pc:docMk/>
            <pc:sldMk cId="2273772905" sldId="2076138474"/>
            <ac:spMk id="62" creationId="{3254EC23-787F-57E2-4342-23DA9FB831D4}"/>
          </ac:spMkLst>
        </pc:spChg>
        <pc:spChg chg="add mod">
          <ac:chgData name="Cameron Kahrs" userId="ae8b6b69-d381-4065-a0bd-0652624e8c62" providerId="ADAL" clId="{4D39C678-58BF-4E1E-B87D-22456F344917}" dt="2022-05-09T14:16:04.330" v="882" actId="1076"/>
          <ac:spMkLst>
            <pc:docMk/>
            <pc:sldMk cId="2273772905" sldId="2076138474"/>
            <ac:spMk id="64" creationId="{3BBDF55C-640A-5311-2454-175F9299FEE8}"/>
          </ac:spMkLst>
        </pc:spChg>
        <pc:spChg chg="add mod">
          <ac:chgData name="Cameron Kahrs" userId="ae8b6b69-d381-4065-a0bd-0652624e8c62" providerId="ADAL" clId="{4D39C678-58BF-4E1E-B87D-22456F344917}" dt="2022-05-09T14:21:33.444" v="957" actId="207"/>
          <ac:spMkLst>
            <pc:docMk/>
            <pc:sldMk cId="2273772905" sldId="2076138474"/>
            <ac:spMk id="77" creationId="{591B8101-9CC7-6F9C-4904-ED1E3F0808F4}"/>
          </ac:spMkLst>
        </pc:spChg>
        <pc:spChg chg="add mod">
          <ac:chgData name="Cameron Kahrs" userId="ae8b6b69-d381-4065-a0bd-0652624e8c62" providerId="ADAL" clId="{4D39C678-58BF-4E1E-B87D-22456F344917}" dt="2022-05-09T14:21:46.206" v="959" actId="207"/>
          <ac:spMkLst>
            <pc:docMk/>
            <pc:sldMk cId="2273772905" sldId="2076138474"/>
            <ac:spMk id="79" creationId="{8AFC69B2-1373-451A-DEEB-2FA0BE386B44}"/>
          </ac:spMkLst>
        </pc:spChg>
        <pc:spChg chg="add mod">
          <ac:chgData name="Cameron Kahrs" userId="ae8b6b69-d381-4065-a0bd-0652624e8c62" providerId="ADAL" clId="{4D39C678-58BF-4E1E-B87D-22456F344917}" dt="2022-05-09T14:22:20.286" v="1001" actId="1076"/>
          <ac:spMkLst>
            <pc:docMk/>
            <pc:sldMk cId="2273772905" sldId="2076138474"/>
            <ac:spMk id="80" creationId="{63CCEF00-5906-F5F1-2F91-2F564BF0EEB5}"/>
          </ac:spMkLst>
        </pc:spChg>
        <pc:spChg chg="add mod">
          <ac:chgData name="Cameron Kahrs" userId="ae8b6b69-d381-4065-a0bd-0652624e8c62" providerId="ADAL" clId="{4D39C678-58BF-4E1E-B87D-22456F344917}" dt="2022-05-09T14:22:28.356" v="1003" actId="1076"/>
          <ac:spMkLst>
            <pc:docMk/>
            <pc:sldMk cId="2273772905" sldId="2076138474"/>
            <ac:spMk id="82" creationId="{4614D5E1-FA13-68DA-E1FD-221B7CD21635}"/>
          </ac:spMkLst>
        </pc:spChg>
        <pc:picChg chg="add mod ord">
          <ac:chgData name="Cameron Kahrs" userId="ae8b6b69-d381-4065-a0bd-0652624e8c62" providerId="ADAL" clId="{4D39C678-58BF-4E1E-B87D-22456F344917}" dt="2022-05-09T14:16:50.518" v="931" actId="1076"/>
          <ac:picMkLst>
            <pc:docMk/>
            <pc:sldMk cId="2273772905" sldId="2076138474"/>
            <ac:picMk id="3" creationId="{7AC5A154-AD42-5E32-C6E6-360A23389E8A}"/>
          </ac:picMkLst>
        </pc:picChg>
        <pc:picChg chg="add mod ord">
          <ac:chgData name="Cameron Kahrs" userId="ae8b6b69-d381-4065-a0bd-0652624e8c62" providerId="ADAL" clId="{4D39C678-58BF-4E1E-B87D-22456F344917}" dt="2022-05-09T14:13:11.999" v="773" actId="1076"/>
          <ac:picMkLst>
            <pc:docMk/>
            <pc:sldMk cId="2273772905" sldId="2076138474"/>
            <ac:picMk id="5" creationId="{03F5A182-D83C-FA69-8FE5-2AC3B5F9D9A8}"/>
          </ac:picMkLst>
        </pc:picChg>
        <pc:picChg chg="add mod ord">
          <ac:chgData name="Cameron Kahrs" userId="ae8b6b69-d381-4065-a0bd-0652624e8c62" providerId="ADAL" clId="{4D39C678-58BF-4E1E-B87D-22456F344917}" dt="2022-05-09T14:16:44.439" v="930" actId="1036"/>
          <ac:picMkLst>
            <pc:docMk/>
            <pc:sldMk cId="2273772905" sldId="2076138474"/>
            <ac:picMk id="7" creationId="{E55696C9-29E5-ABF1-BA2E-0C45D2B27186}"/>
          </ac:picMkLst>
        </pc:picChg>
        <pc:picChg chg="add mod ord">
          <ac:chgData name="Cameron Kahrs" userId="ae8b6b69-d381-4065-a0bd-0652624e8c62" providerId="ADAL" clId="{4D39C678-58BF-4E1E-B87D-22456F344917}" dt="2022-05-09T14:17:03.128" v="934" actId="1076"/>
          <ac:picMkLst>
            <pc:docMk/>
            <pc:sldMk cId="2273772905" sldId="2076138474"/>
            <ac:picMk id="9" creationId="{38E92B3D-3670-F85A-61F6-E037E5A2D7B8}"/>
          </ac:picMkLst>
        </pc:picChg>
        <pc:picChg chg="add del mod">
          <ac:chgData name="Cameron Kahrs" userId="ae8b6b69-d381-4065-a0bd-0652624e8c62" providerId="ADAL" clId="{4D39C678-58BF-4E1E-B87D-22456F344917}" dt="2022-05-09T14:07:54.397" v="661" actId="478"/>
          <ac:picMkLst>
            <pc:docMk/>
            <pc:sldMk cId="2273772905" sldId="2076138474"/>
            <ac:picMk id="11" creationId="{FE2D09B5-9B9F-02AB-0498-2FB2628C33D1}"/>
          </ac:picMkLst>
        </pc:picChg>
        <pc:picChg chg="add mod ord">
          <ac:chgData name="Cameron Kahrs" userId="ae8b6b69-d381-4065-a0bd-0652624e8c62" providerId="ADAL" clId="{4D39C678-58BF-4E1E-B87D-22456F344917}" dt="2022-05-09T14:12:17.531" v="769" actId="1076"/>
          <ac:picMkLst>
            <pc:docMk/>
            <pc:sldMk cId="2273772905" sldId="2076138474"/>
            <ac:picMk id="13" creationId="{7F16895F-0D17-3E6D-E7D8-A8B59B140E13}"/>
          </ac:picMkLst>
        </pc:picChg>
        <pc:picChg chg="add mod ord">
          <ac:chgData name="Cameron Kahrs" userId="ae8b6b69-d381-4065-a0bd-0652624e8c62" providerId="ADAL" clId="{4D39C678-58BF-4E1E-B87D-22456F344917}" dt="2022-05-09T14:13:18.913" v="775" actId="1076"/>
          <ac:picMkLst>
            <pc:docMk/>
            <pc:sldMk cId="2273772905" sldId="2076138474"/>
            <ac:picMk id="15" creationId="{850BBD06-4A45-2AFB-8641-691F4F00CDF2}"/>
          </ac:picMkLst>
        </pc:picChg>
        <pc:picChg chg="add del">
          <ac:chgData name="Cameron Kahrs" userId="ae8b6b69-d381-4065-a0bd-0652624e8c62" providerId="ADAL" clId="{4D39C678-58BF-4E1E-B87D-22456F344917}" dt="2022-05-09T14:08:02.834" v="678" actId="22"/>
          <ac:picMkLst>
            <pc:docMk/>
            <pc:sldMk cId="2273772905" sldId="2076138474"/>
            <ac:picMk id="17" creationId="{BB4D14AD-F2C2-E883-0DCA-CADBE7E92EAA}"/>
          </ac:picMkLst>
        </pc:picChg>
        <pc:picChg chg="add del">
          <ac:chgData name="Cameron Kahrs" userId="ae8b6b69-d381-4065-a0bd-0652624e8c62" providerId="ADAL" clId="{4D39C678-58BF-4E1E-B87D-22456F344917}" dt="2022-05-09T14:08:02.350" v="677" actId="22"/>
          <ac:picMkLst>
            <pc:docMk/>
            <pc:sldMk cId="2273772905" sldId="2076138474"/>
            <ac:picMk id="19" creationId="{89A71FFB-6D10-9CCF-4803-43BF0BE3A3CF}"/>
          </ac:picMkLst>
        </pc:picChg>
        <pc:picChg chg="add del">
          <ac:chgData name="Cameron Kahrs" userId="ae8b6b69-d381-4065-a0bd-0652624e8c62" providerId="ADAL" clId="{4D39C678-58BF-4E1E-B87D-22456F344917}" dt="2022-05-09T14:08:02.148" v="676" actId="22"/>
          <ac:picMkLst>
            <pc:docMk/>
            <pc:sldMk cId="2273772905" sldId="2076138474"/>
            <ac:picMk id="21" creationId="{B498B1BB-C68B-3093-02EF-95BC94BCD464}"/>
          </ac:picMkLst>
        </pc:picChg>
        <pc:picChg chg="add del">
          <ac:chgData name="Cameron Kahrs" userId="ae8b6b69-d381-4065-a0bd-0652624e8c62" providerId="ADAL" clId="{4D39C678-58BF-4E1E-B87D-22456F344917}" dt="2022-05-09T14:08:01.944" v="675" actId="22"/>
          <ac:picMkLst>
            <pc:docMk/>
            <pc:sldMk cId="2273772905" sldId="2076138474"/>
            <ac:picMk id="23" creationId="{368C3DCD-2F31-A84E-C192-FA3D0FF58586}"/>
          </ac:picMkLst>
        </pc:picChg>
        <pc:picChg chg="add del">
          <ac:chgData name="Cameron Kahrs" userId="ae8b6b69-d381-4065-a0bd-0652624e8c62" providerId="ADAL" clId="{4D39C678-58BF-4E1E-B87D-22456F344917}" dt="2022-05-09T14:08:01.640" v="674" actId="22"/>
          <ac:picMkLst>
            <pc:docMk/>
            <pc:sldMk cId="2273772905" sldId="2076138474"/>
            <ac:picMk id="25" creationId="{3B6A1CD9-D438-8762-0547-0D86660EB591}"/>
          </ac:picMkLst>
        </pc:picChg>
        <pc:picChg chg="add del mod">
          <ac:chgData name="Cameron Kahrs" userId="ae8b6b69-d381-4065-a0bd-0652624e8c62" providerId="ADAL" clId="{4D39C678-58BF-4E1E-B87D-22456F344917}" dt="2022-05-09T14:08:01.227" v="673" actId="22"/>
          <ac:picMkLst>
            <pc:docMk/>
            <pc:sldMk cId="2273772905" sldId="2076138474"/>
            <ac:picMk id="27" creationId="{AA3FBF2A-8B65-81DB-8842-70787AAAE4F2}"/>
          </ac:picMkLst>
        </pc:picChg>
        <pc:picChg chg="add mod">
          <ac:chgData name="Cameron Kahrs" userId="ae8b6b69-d381-4065-a0bd-0652624e8c62" providerId="ADAL" clId="{4D39C678-58BF-4E1E-B87D-22456F344917}" dt="2022-05-09T14:14:08.681" v="791" actId="1076"/>
          <ac:picMkLst>
            <pc:docMk/>
            <pc:sldMk cId="2273772905" sldId="2076138474"/>
            <ac:picMk id="48" creationId="{E3B3F640-4941-8C11-0B3D-7CE89EB5CCF8}"/>
          </ac:picMkLst>
        </pc:picChg>
        <pc:picChg chg="add mod">
          <ac:chgData name="Cameron Kahrs" userId="ae8b6b69-d381-4065-a0bd-0652624e8c62" providerId="ADAL" clId="{4D39C678-58BF-4E1E-B87D-22456F344917}" dt="2022-05-09T14:14:16.068" v="794" actId="1076"/>
          <ac:picMkLst>
            <pc:docMk/>
            <pc:sldMk cId="2273772905" sldId="2076138474"/>
            <ac:picMk id="50" creationId="{EE5274D6-7321-CC14-5E40-84FDBFF763B8}"/>
          </ac:picMkLst>
        </pc:picChg>
        <pc:picChg chg="add mod">
          <ac:chgData name="Cameron Kahrs" userId="ae8b6b69-d381-4065-a0bd-0652624e8c62" providerId="ADAL" clId="{4D39C678-58BF-4E1E-B87D-22456F344917}" dt="2022-05-09T14:14:22.554" v="796" actId="1076"/>
          <ac:picMkLst>
            <pc:docMk/>
            <pc:sldMk cId="2273772905" sldId="2076138474"/>
            <ac:picMk id="52" creationId="{E2075AC6-BC7E-F313-80F6-6D2E2D03B6DE}"/>
          </ac:picMkLst>
        </pc:picChg>
        <pc:picChg chg="add del">
          <ac:chgData name="Cameron Kahrs" userId="ae8b6b69-d381-4065-a0bd-0652624e8c62" providerId="ADAL" clId="{4D39C678-58BF-4E1E-B87D-22456F344917}" dt="2022-05-09T14:15:03.138" v="852" actId="22"/>
          <ac:picMkLst>
            <pc:docMk/>
            <pc:sldMk cId="2273772905" sldId="2076138474"/>
            <ac:picMk id="55" creationId="{D694EED2-7DFE-29B1-CB88-F9F633F53B08}"/>
          </ac:picMkLst>
        </pc:picChg>
        <pc:cxnChg chg="add mod">
          <ac:chgData name="Cameron Kahrs" userId="ae8b6b69-d381-4065-a0bd-0652624e8c62" providerId="ADAL" clId="{4D39C678-58BF-4E1E-B87D-22456F344917}" dt="2022-05-09T14:20:33.727" v="949" actId="13822"/>
          <ac:cxnSpMkLst>
            <pc:docMk/>
            <pc:sldMk cId="2273772905" sldId="2076138474"/>
            <ac:cxnSpMk id="66" creationId="{3DFF4526-50A4-1791-81E5-6D737A31A0CC}"/>
          </ac:cxnSpMkLst>
        </pc:cxnChg>
        <pc:cxnChg chg="add">
          <ac:chgData name="Cameron Kahrs" userId="ae8b6b69-d381-4065-a0bd-0652624e8c62" providerId="ADAL" clId="{4D39C678-58BF-4E1E-B87D-22456F344917}" dt="2022-05-09T14:18:51.859" v="938" actId="11529"/>
          <ac:cxnSpMkLst>
            <pc:docMk/>
            <pc:sldMk cId="2273772905" sldId="2076138474"/>
            <ac:cxnSpMk id="68" creationId="{307E60B6-2388-59F7-CA75-367B2BA05EEA}"/>
          </ac:cxnSpMkLst>
        </pc:cxnChg>
        <pc:cxnChg chg="add">
          <ac:chgData name="Cameron Kahrs" userId="ae8b6b69-d381-4065-a0bd-0652624e8c62" providerId="ADAL" clId="{4D39C678-58BF-4E1E-B87D-22456F344917}" dt="2022-05-09T14:18:59.783" v="939" actId="11529"/>
          <ac:cxnSpMkLst>
            <pc:docMk/>
            <pc:sldMk cId="2273772905" sldId="2076138474"/>
            <ac:cxnSpMk id="70" creationId="{30491CED-D1C7-7758-83FA-56B64107946B}"/>
          </ac:cxnSpMkLst>
        </pc:cxnChg>
        <pc:cxnChg chg="add mod">
          <ac:chgData name="Cameron Kahrs" userId="ae8b6b69-d381-4065-a0bd-0652624e8c62" providerId="ADAL" clId="{4D39C678-58BF-4E1E-B87D-22456F344917}" dt="2022-05-09T14:19:59.716" v="946" actId="17032"/>
          <ac:cxnSpMkLst>
            <pc:docMk/>
            <pc:sldMk cId="2273772905" sldId="2076138474"/>
            <ac:cxnSpMk id="72" creationId="{A980B7CC-C116-545F-1D1F-C297C18A7006}"/>
          </ac:cxnSpMkLst>
        </pc:cxnChg>
        <pc:cxnChg chg="add mod">
          <ac:chgData name="Cameron Kahrs" userId="ae8b6b69-d381-4065-a0bd-0652624e8c62" providerId="ADAL" clId="{4D39C678-58BF-4E1E-B87D-22456F344917}" dt="2022-05-09T14:20:21.008" v="947" actId="17032"/>
          <ac:cxnSpMkLst>
            <pc:docMk/>
            <pc:sldMk cId="2273772905" sldId="2076138474"/>
            <ac:cxnSpMk id="74" creationId="{5FFD761F-1180-37BE-E207-558FBF51268A}"/>
          </ac:cxnSpMkLst>
        </pc:cxnChg>
        <pc:cxnChg chg="add mod">
          <ac:chgData name="Cameron Kahrs" userId="ae8b6b69-d381-4065-a0bd-0652624e8c62" providerId="ADAL" clId="{4D39C678-58BF-4E1E-B87D-22456F344917}" dt="2022-05-09T14:20:24.818" v="948" actId="17032"/>
          <ac:cxnSpMkLst>
            <pc:docMk/>
            <pc:sldMk cId="2273772905" sldId="2076138474"/>
            <ac:cxnSpMk id="76" creationId="{94D33778-3780-3437-89FF-2D3DF8C0ECD5}"/>
          </ac:cxnSpMkLst>
        </pc:cxnChg>
      </pc:sldChg>
      <pc:sldChg chg="modSp new mod">
        <pc:chgData name="Cameron Kahrs" userId="ae8b6b69-d381-4065-a0bd-0652624e8c62" providerId="ADAL" clId="{4D39C678-58BF-4E1E-B87D-22456F344917}" dt="2022-05-09T18:56:15.636" v="3837" actId="404"/>
        <pc:sldMkLst>
          <pc:docMk/>
          <pc:sldMk cId="695528503" sldId="2076138475"/>
        </pc:sldMkLst>
        <pc:spChg chg="mod">
          <ac:chgData name="Cameron Kahrs" userId="ae8b6b69-d381-4065-a0bd-0652624e8c62" providerId="ADAL" clId="{4D39C678-58BF-4E1E-B87D-22456F344917}" dt="2022-05-09T14:43:50.391" v="1504" actId="20577"/>
          <ac:spMkLst>
            <pc:docMk/>
            <pc:sldMk cId="695528503" sldId="2076138475"/>
            <ac:spMk id="2" creationId="{E73F336F-6455-C0D0-767D-80402B9889AE}"/>
          </ac:spMkLst>
        </pc:spChg>
        <pc:spChg chg="mod">
          <ac:chgData name="Cameron Kahrs" userId="ae8b6b69-d381-4065-a0bd-0652624e8c62" providerId="ADAL" clId="{4D39C678-58BF-4E1E-B87D-22456F344917}" dt="2022-05-09T18:56:15.636" v="3837" actId="404"/>
          <ac:spMkLst>
            <pc:docMk/>
            <pc:sldMk cId="695528503" sldId="2076138475"/>
            <ac:spMk id="3" creationId="{EB6A96FD-EE08-AFAD-5DB8-2EC404148889}"/>
          </ac:spMkLst>
        </pc:spChg>
      </pc:sldChg>
      <pc:sldChg chg="addSp delSp modSp new mod">
        <pc:chgData name="Cameron Kahrs" userId="ae8b6b69-d381-4065-a0bd-0652624e8c62" providerId="ADAL" clId="{4D39C678-58BF-4E1E-B87D-22456F344917}" dt="2022-05-09T18:55:57.136" v="3836" actId="14100"/>
        <pc:sldMkLst>
          <pc:docMk/>
          <pc:sldMk cId="3333269370" sldId="2076138476"/>
        </pc:sldMkLst>
        <pc:spChg chg="mod">
          <ac:chgData name="Cameron Kahrs" userId="ae8b6b69-d381-4065-a0bd-0652624e8c62" providerId="ADAL" clId="{4D39C678-58BF-4E1E-B87D-22456F344917}" dt="2022-05-09T14:45:05.267" v="1540" actId="20577"/>
          <ac:spMkLst>
            <pc:docMk/>
            <pc:sldMk cId="3333269370" sldId="2076138476"/>
            <ac:spMk id="2" creationId="{265464EC-5D59-EE94-19AC-4881F8A39970}"/>
          </ac:spMkLst>
        </pc:spChg>
        <pc:spChg chg="mod">
          <ac:chgData name="Cameron Kahrs" userId="ae8b6b69-d381-4065-a0bd-0652624e8c62" providerId="ADAL" clId="{4D39C678-58BF-4E1E-B87D-22456F344917}" dt="2022-05-09T18:55:49.958" v="3834" actId="20577"/>
          <ac:spMkLst>
            <pc:docMk/>
            <pc:sldMk cId="3333269370" sldId="2076138476"/>
            <ac:spMk id="3" creationId="{36B42921-0190-A09B-A634-F2216703FB58}"/>
          </ac:spMkLst>
        </pc:spChg>
        <pc:graphicFrameChg chg="add del">
          <ac:chgData name="Cameron Kahrs" userId="ae8b6b69-d381-4065-a0bd-0652624e8c62" providerId="ADAL" clId="{4D39C678-58BF-4E1E-B87D-22456F344917}" dt="2022-05-09T17:15:08.617" v="1859" actId="3680"/>
          <ac:graphicFrameMkLst>
            <pc:docMk/>
            <pc:sldMk cId="3333269370" sldId="2076138476"/>
            <ac:graphicFrameMk id="4" creationId="{7A64CD1F-F728-7CC6-BD76-74186B2ACFF0}"/>
          </ac:graphicFrameMkLst>
        </pc:graphicFrameChg>
        <pc:picChg chg="add mod">
          <ac:chgData name="Cameron Kahrs" userId="ae8b6b69-d381-4065-a0bd-0652624e8c62" providerId="ADAL" clId="{4D39C678-58BF-4E1E-B87D-22456F344917}" dt="2022-05-09T18:55:57.136" v="3836" actId="14100"/>
          <ac:picMkLst>
            <pc:docMk/>
            <pc:sldMk cId="3333269370" sldId="2076138476"/>
            <ac:picMk id="6" creationId="{32DB6B91-B4F6-C488-DC10-3FFE6FA5090E}"/>
          </ac:picMkLst>
        </pc:picChg>
      </pc:sldChg>
      <pc:sldChg chg="modSp new mod">
        <pc:chgData name="Cameron Kahrs" userId="ae8b6b69-d381-4065-a0bd-0652624e8c62" providerId="ADAL" clId="{4D39C678-58BF-4E1E-B87D-22456F344917}" dt="2022-05-09T18:54:35.975" v="3825" actId="20577"/>
        <pc:sldMkLst>
          <pc:docMk/>
          <pc:sldMk cId="2108226504" sldId="2076138477"/>
        </pc:sldMkLst>
        <pc:spChg chg="mod">
          <ac:chgData name="Cameron Kahrs" userId="ae8b6b69-d381-4065-a0bd-0652624e8c62" providerId="ADAL" clId="{4D39C678-58BF-4E1E-B87D-22456F344917}" dt="2022-05-09T18:30:17.584" v="2390" actId="20577"/>
          <ac:spMkLst>
            <pc:docMk/>
            <pc:sldMk cId="2108226504" sldId="2076138477"/>
            <ac:spMk id="2" creationId="{34E81A7F-E8CA-567C-D9D6-91460E55C6EF}"/>
          </ac:spMkLst>
        </pc:spChg>
        <pc:spChg chg="mod">
          <ac:chgData name="Cameron Kahrs" userId="ae8b6b69-d381-4065-a0bd-0652624e8c62" providerId="ADAL" clId="{4D39C678-58BF-4E1E-B87D-22456F344917}" dt="2022-05-09T18:54:35.975" v="3825" actId="20577"/>
          <ac:spMkLst>
            <pc:docMk/>
            <pc:sldMk cId="2108226504" sldId="2076138477"/>
            <ac:spMk id="3" creationId="{CD7A1DA5-E43E-A7AF-E3C6-57BC12EA164A}"/>
          </ac:spMkLst>
        </pc:spChg>
      </pc:sldChg>
      <pc:sldChg chg="addSp modSp new mod modShow">
        <pc:chgData name="Cameron Kahrs" userId="ae8b6b69-d381-4065-a0bd-0652624e8c62" providerId="ADAL" clId="{4D39C678-58BF-4E1E-B87D-22456F344917}" dt="2022-05-09T17:20:42.897" v="1937" actId="729"/>
        <pc:sldMkLst>
          <pc:docMk/>
          <pc:sldMk cId="496923484" sldId="2076138478"/>
        </pc:sldMkLst>
        <pc:graphicFrameChg chg="add mod modGraphic">
          <ac:chgData name="Cameron Kahrs" userId="ae8b6b69-d381-4065-a0bd-0652624e8c62" providerId="ADAL" clId="{4D39C678-58BF-4E1E-B87D-22456F344917}" dt="2022-05-09T17:19:49.137" v="1923" actId="1076"/>
          <ac:graphicFrameMkLst>
            <pc:docMk/>
            <pc:sldMk cId="496923484" sldId="2076138478"/>
            <ac:graphicFrameMk id="2" creationId="{ACA8BF54-E356-E08B-FB2E-174EF23F3BCA}"/>
          </ac:graphicFrameMkLst>
        </pc:graphicFrameChg>
      </pc:sldChg>
      <pc:sldChg chg="modSp new mod">
        <pc:chgData name="Cameron Kahrs" userId="ae8b6b69-d381-4065-a0bd-0652624e8c62" providerId="ADAL" clId="{4D39C678-58BF-4E1E-B87D-22456F344917}" dt="2022-05-09T18:45:07.059" v="3030" actId="313"/>
        <pc:sldMkLst>
          <pc:docMk/>
          <pc:sldMk cId="3853793017" sldId="2076138479"/>
        </pc:sldMkLst>
        <pc:spChg chg="mod">
          <ac:chgData name="Cameron Kahrs" userId="ae8b6b69-d381-4065-a0bd-0652624e8c62" providerId="ADAL" clId="{4D39C678-58BF-4E1E-B87D-22456F344917}" dt="2022-05-09T18:43:57.019" v="3002" actId="20577"/>
          <ac:spMkLst>
            <pc:docMk/>
            <pc:sldMk cId="3853793017" sldId="2076138479"/>
            <ac:spMk id="2" creationId="{0F7A19AC-CA64-77FE-F967-39C9E7F9D31C}"/>
          </ac:spMkLst>
        </pc:spChg>
        <pc:spChg chg="mod">
          <ac:chgData name="Cameron Kahrs" userId="ae8b6b69-d381-4065-a0bd-0652624e8c62" providerId="ADAL" clId="{4D39C678-58BF-4E1E-B87D-22456F344917}" dt="2022-05-09T18:45:07.059" v="3030" actId="313"/>
          <ac:spMkLst>
            <pc:docMk/>
            <pc:sldMk cId="3853793017" sldId="2076138479"/>
            <ac:spMk id="3" creationId="{D4667776-A99F-B39A-7A13-5305A6D4AFB9}"/>
          </ac:spMkLst>
        </pc:spChg>
      </pc:sldChg>
      <pc:sldChg chg="modSp new mod modNotesTx">
        <pc:chgData name="Cameron Kahrs" userId="ae8b6b69-d381-4065-a0bd-0652624e8c62" providerId="ADAL" clId="{4D39C678-58BF-4E1E-B87D-22456F344917}" dt="2022-05-12T17:59:04.884" v="4170" actId="255"/>
        <pc:sldMkLst>
          <pc:docMk/>
          <pc:sldMk cId="592335977" sldId="2076138480"/>
        </pc:sldMkLst>
        <pc:spChg chg="mod">
          <ac:chgData name="Cameron Kahrs" userId="ae8b6b69-d381-4065-a0bd-0652624e8c62" providerId="ADAL" clId="{4D39C678-58BF-4E1E-B87D-22456F344917}" dt="2022-05-11T12:38:50.729" v="3949" actId="313"/>
          <ac:spMkLst>
            <pc:docMk/>
            <pc:sldMk cId="592335977" sldId="2076138480"/>
            <ac:spMk id="2" creationId="{D69F3DEA-A9DB-AE1B-F9BF-750F111307BC}"/>
          </ac:spMkLst>
        </pc:spChg>
        <pc:spChg chg="mod">
          <ac:chgData name="Cameron Kahrs" userId="ae8b6b69-d381-4065-a0bd-0652624e8c62" providerId="ADAL" clId="{4D39C678-58BF-4E1E-B87D-22456F344917}" dt="2022-05-12T17:59:04.884" v="4170" actId="255"/>
          <ac:spMkLst>
            <pc:docMk/>
            <pc:sldMk cId="592335977" sldId="2076138480"/>
            <ac:spMk id="3" creationId="{FEB321F8-016C-5955-926E-0B3D093DE8DA}"/>
          </ac:spMkLst>
        </pc:spChg>
      </pc:sldChg>
      <pc:sldChg chg="modSp add mod">
        <pc:chgData name="Cameron Kahrs" userId="ae8b6b69-d381-4065-a0bd-0652624e8c62" providerId="ADAL" clId="{4D39C678-58BF-4E1E-B87D-22456F344917}" dt="2022-05-12T18:00:34.459" v="4234" actId="20577"/>
        <pc:sldMkLst>
          <pc:docMk/>
          <pc:sldMk cId="1526482347" sldId="2076138481"/>
        </pc:sldMkLst>
        <pc:spChg chg="mod">
          <ac:chgData name="Cameron Kahrs" userId="ae8b6b69-d381-4065-a0bd-0652624e8c62" providerId="ADAL" clId="{4D39C678-58BF-4E1E-B87D-22456F344917}" dt="2022-05-11T12:37:55.373" v="3946" actId="20577"/>
          <ac:spMkLst>
            <pc:docMk/>
            <pc:sldMk cId="1526482347" sldId="2076138481"/>
            <ac:spMk id="2" creationId="{D69F3DEA-A9DB-AE1B-F9BF-750F111307BC}"/>
          </ac:spMkLst>
        </pc:spChg>
        <pc:spChg chg="mod">
          <ac:chgData name="Cameron Kahrs" userId="ae8b6b69-d381-4065-a0bd-0652624e8c62" providerId="ADAL" clId="{4D39C678-58BF-4E1E-B87D-22456F344917}" dt="2022-05-12T18:00:34.459" v="4234" actId="20577"/>
          <ac:spMkLst>
            <pc:docMk/>
            <pc:sldMk cId="1526482347" sldId="2076138481"/>
            <ac:spMk id="3" creationId="{FEB321F8-016C-5955-926E-0B3D093DE8DA}"/>
          </ac:spMkLst>
        </pc:spChg>
      </pc:sldChg>
      <pc:sldChg chg="modSp add mod">
        <pc:chgData name="Cameron Kahrs" userId="ae8b6b69-d381-4065-a0bd-0652624e8c62" providerId="ADAL" clId="{4D39C678-58BF-4E1E-B87D-22456F344917}" dt="2022-05-12T18:00:48.515" v="4236" actId="20577"/>
        <pc:sldMkLst>
          <pc:docMk/>
          <pc:sldMk cId="2623076125" sldId="2076138482"/>
        </pc:sldMkLst>
        <pc:spChg chg="mod">
          <ac:chgData name="Cameron Kahrs" userId="ae8b6b69-d381-4065-a0bd-0652624e8c62" providerId="ADAL" clId="{4D39C678-58BF-4E1E-B87D-22456F344917}" dt="2022-05-11T12:37:29.109" v="3930" actId="20577"/>
          <ac:spMkLst>
            <pc:docMk/>
            <pc:sldMk cId="2623076125" sldId="2076138482"/>
            <ac:spMk id="2" creationId="{D69F3DEA-A9DB-AE1B-F9BF-750F111307BC}"/>
          </ac:spMkLst>
        </pc:spChg>
        <pc:spChg chg="mod">
          <ac:chgData name="Cameron Kahrs" userId="ae8b6b69-d381-4065-a0bd-0652624e8c62" providerId="ADAL" clId="{4D39C678-58BF-4E1E-B87D-22456F344917}" dt="2022-05-12T18:00:48.515" v="4236" actId="20577"/>
          <ac:spMkLst>
            <pc:docMk/>
            <pc:sldMk cId="2623076125" sldId="2076138482"/>
            <ac:spMk id="3" creationId="{FEB321F8-016C-5955-926E-0B3D093DE8DA}"/>
          </ac:spMkLst>
        </pc:spChg>
      </pc:sldChg>
      <pc:sldChg chg="modSp add mod">
        <pc:chgData name="Cameron Kahrs" userId="ae8b6b69-d381-4065-a0bd-0652624e8c62" providerId="ADAL" clId="{4D39C678-58BF-4E1E-B87D-22456F344917}" dt="2022-05-12T18:00:13.155" v="4233" actId="20577"/>
        <pc:sldMkLst>
          <pc:docMk/>
          <pc:sldMk cId="1421665062" sldId="2076138483"/>
        </pc:sldMkLst>
        <pc:spChg chg="mod">
          <ac:chgData name="Cameron Kahrs" userId="ae8b6b69-d381-4065-a0bd-0652624e8c62" providerId="ADAL" clId="{4D39C678-58BF-4E1E-B87D-22456F344917}" dt="2022-05-11T12:37:19.773" v="3925" actId="20577"/>
          <ac:spMkLst>
            <pc:docMk/>
            <pc:sldMk cId="1421665062" sldId="2076138483"/>
            <ac:spMk id="2" creationId="{D69F3DEA-A9DB-AE1B-F9BF-750F111307BC}"/>
          </ac:spMkLst>
        </pc:spChg>
        <pc:spChg chg="mod">
          <ac:chgData name="Cameron Kahrs" userId="ae8b6b69-d381-4065-a0bd-0652624e8c62" providerId="ADAL" clId="{4D39C678-58BF-4E1E-B87D-22456F344917}" dt="2022-05-12T18:00:13.155" v="4233" actId="20577"/>
          <ac:spMkLst>
            <pc:docMk/>
            <pc:sldMk cId="1421665062" sldId="2076138483"/>
            <ac:spMk id="3" creationId="{FEB321F8-016C-5955-926E-0B3D093DE8DA}"/>
          </ac:spMkLst>
        </pc:spChg>
      </pc:sldChg>
      <pc:sldChg chg="modSp mod">
        <pc:chgData name="Cameron Kahrs" userId="ae8b6b69-d381-4065-a0bd-0652624e8c62" providerId="ADAL" clId="{4D39C678-58BF-4E1E-B87D-22456F344917}" dt="2022-05-11T12:54:46.533" v="4000" actId="403"/>
        <pc:sldMkLst>
          <pc:docMk/>
          <pc:sldMk cId="732574196" sldId="2076138484"/>
        </pc:sldMkLst>
        <pc:spChg chg="mod">
          <ac:chgData name="Cameron Kahrs" userId="ae8b6b69-d381-4065-a0bd-0652624e8c62" providerId="ADAL" clId="{4D39C678-58BF-4E1E-B87D-22456F344917}" dt="2022-05-11T12:54:46.533" v="4000" actId="403"/>
          <ac:spMkLst>
            <pc:docMk/>
            <pc:sldMk cId="732574196" sldId="2076138484"/>
            <ac:spMk id="3" creationId="{5D7880FC-163A-6D46-B79B-C3E6C519777F}"/>
          </ac:spMkLst>
        </pc:spChg>
      </pc:sldChg>
      <pc:sldChg chg="modSp mod">
        <pc:chgData name="Cameron Kahrs" userId="ae8b6b69-d381-4065-a0bd-0652624e8c62" providerId="ADAL" clId="{4D39C678-58BF-4E1E-B87D-22456F344917}" dt="2022-05-11T12:55:15.512" v="4006" actId="404"/>
        <pc:sldMkLst>
          <pc:docMk/>
          <pc:sldMk cId="2281014402" sldId="2076138485"/>
        </pc:sldMkLst>
        <pc:spChg chg="mod">
          <ac:chgData name="Cameron Kahrs" userId="ae8b6b69-d381-4065-a0bd-0652624e8c62" providerId="ADAL" clId="{4D39C678-58BF-4E1E-B87D-22456F344917}" dt="2022-05-11T12:55:15.512" v="4006" actId="404"/>
          <ac:spMkLst>
            <pc:docMk/>
            <pc:sldMk cId="2281014402" sldId="2076138485"/>
            <ac:spMk id="3" creationId="{5D7880FC-163A-6D46-B79B-C3E6C519777F}"/>
          </ac:spMkLst>
        </pc:spChg>
      </pc:sldChg>
      <pc:sldChg chg="modSp mod">
        <pc:chgData name="Cameron Kahrs" userId="ae8b6b69-d381-4065-a0bd-0652624e8c62" providerId="ADAL" clId="{4D39C678-58BF-4E1E-B87D-22456F344917}" dt="2022-05-11T12:55:52.850" v="4012" actId="404"/>
        <pc:sldMkLst>
          <pc:docMk/>
          <pc:sldMk cId="566269773" sldId="2076138486"/>
        </pc:sldMkLst>
        <pc:spChg chg="mod">
          <ac:chgData name="Cameron Kahrs" userId="ae8b6b69-d381-4065-a0bd-0652624e8c62" providerId="ADAL" clId="{4D39C678-58BF-4E1E-B87D-22456F344917}" dt="2022-05-11T12:55:52.850" v="4012" actId="404"/>
          <ac:spMkLst>
            <pc:docMk/>
            <pc:sldMk cId="566269773" sldId="2076138486"/>
            <ac:spMk id="3" creationId="{5D7880FC-163A-6D46-B79B-C3E6C519777F}"/>
          </ac:spMkLst>
        </pc:spChg>
      </pc:sldChg>
      <pc:sldChg chg="modSp mod">
        <pc:chgData name="Cameron Kahrs" userId="ae8b6b69-d381-4065-a0bd-0652624e8c62" providerId="ADAL" clId="{4D39C678-58BF-4E1E-B87D-22456F344917}" dt="2022-05-11T12:56:08.630" v="4018" actId="403"/>
        <pc:sldMkLst>
          <pc:docMk/>
          <pc:sldMk cId="436109657" sldId="2076138487"/>
        </pc:sldMkLst>
        <pc:spChg chg="mod">
          <ac:chgData name="Cameron Kahrs" userId="ae8b6b69-d381-4065-a0bd-0652624e8c62" providerId="ADAL" clId="{4D39C678-58BF-4E1E-B87D-22456F344917}" dt="2022-05-11T12:56:08.630" v="4018" actId="403"/>
          <ac:spMkLst>
            <pc:docMk/>
            <pc:sldMk cId="436109657" sldId="2076138487"/>
            <ac:spMk id="3" creationId="{5D7880FC-163A-6D46-B79B-C3E6C519777F}"/>
          </ac:spMkLst>
        </pc:spChg>
      </pc:sldChg>
      <pc:sldChg chg="modSp add mod">
        <pc:chgData name="Cameron Kahrs" userId="ae8b6b69-d381-4065-a0bd-0652624e8c62" providerId="ADAL" clId="{4D39C678-58BF-4E1E-B87D-22456F344917}" dt="2022-05-12T17:59:43.647" v="4232" actId="20577"/>
        <pc:sldMkLst>
          <pc:docMk/>
          <pc:sldMk cId="3371193569" sldId="2076138488"/>
        </pc:sldMkLst>
        <pc:spChg chg="mod">
          <ac:chgData name="Cameron Kahrs" userId="ae8b6b69-d381-4065-a0bd-0652624e8c62" providerId="ADAL" clId="{4D39C678-58BF-4E1E-B87D-22456F344917}" dt="2022-05-12T17:59:43.647" v="4232" actId="20577"/>
          <ac:spMkLst>
            <pc:docMk/>
            <pc:sldMk cId="3371193569" sldId="2076138488"/>
            <ac:spMk id="3" creationId="{FEB321F8-016C-5955-926E-0B3D093DE8DA}"/>
          </ac:spMkLst>
        </pc:spChg>
      </pc:sldChg>
    </pc:docChg>
  </pc:docChgLst>
  <pc:docChgLst>
    <pc:chgData name="Prashant Atri" userId="94132b96-520a-4863-bf47-f6ca2cecc14b" providerId="ADAL" clId="{613E724D-AEB1-4B14-A6C1-A5FF230898D8}"/>
    <pc:docChg chg="undo custSel addSld delSld modSld">
      <pc:chgData name="Prashant Atri" userId="94132b96-520a-4863-bf47-f6ca2cecc14b" providerId="ADAL" clId="{613E724D-AEB1-4B14-A6C1-A5FF230898D8}" dt="2022-06-09T18:00:01.027" v="26" actId="404"/>
      <pc:docMkLst>
        <pc:docMk/>
      </pc:docMkLst>
      <pc:sldChg chg="modSp mod">
        <pc:chgData name="Prashant Atri" userId="94132b96-520a-4863-bf47-f6ca2cecc14b" providerId="ADAL" clId="{613E724D-AEB1-4B14-A6C1-A5FF230898D8}" dt="2022-06-09T17:59:32.412" v="23" actId="404"/>
        <pc:sldMkLst>
          <pc:docMk/>
          <pc:sldMk cId="3333269370" sldId="2076138476"/>
        </pc:sldMkLst>
        <pc:spChg chg="mod">
          <ac:chgData name="Prashant Atri" userId="94132b96-520a-4863-bf47-f6ca2cecc14b" providerId="ADAL" clId="{613E724D-AEB1-4B14-A6C1-A5FF230898D8}" dt="2022-06-09T17:59:32.412" v="23" actId="404"/>
          <ac:spMkLst>
            <pc:docMk/>
            <pc:sldMk cId="3333269370" sldId="2076138476"/>
            <ac:spMk id="2" creationId="{265464EC-5D59-EE94-19AC-4881F8A39970}"/>
          </ac:spMkLst>
        </pc:spChg>
      </pc:sldChg>
      <pc:sldChg chg="modSp mod">
        <pc:chgData name="Prashant Atri" userId="94132b96-520a-4863-bf47-f6ca2cecc14b" providerId="ADAL" clId="{613E724D-AEB1-4B14-A6C1-A5FF230898D8}" dt="2022-06-09T18:00:01.027" v="26" actId="404"/>
        <pc:sldMkLst>
          <pc:docMk/>
          <pc:sldMk cId="3890762067" sldId="2076138486"/>
        </pc:sldMkLst>
        <pc:spChg chg="mod">
          <ac:chgData name="Prashant Atri" userId="94132b96-520a-4863-bf47-f6ca2cecc14b" providerId="ADAL" clId="{613E724D-AEB1-4B14-A6C1-A5FF230898D8}" dt="2022-06-09T18:00:01.027" v="26" actId="404"/>
          <ac:spMkLst>
            <pc:docMk/>
            <pc:sldMk cId="3890762067" sldId="2076138486"/>
            <ac:spMk id="2" creationId="{2A99294D-EB05-5291-F0E2-67C61F1F337F}"/>
          </ac:spMkLst>
        </pc:spChg>
      </pc:sldChg>
      <pc:sldChg chg="add del">
        <pc:chgData name="Prashant Atri" userId="94132b96-520a-4863-bf47-f6ca2cecc14b" providerId="ADAL" clId="{613E724D-AEB1-4B14-A6C1-A5FF230898D8}" dt="2022-06-09T17:58:44.884" v="1" actId="47"/>
        <pc:sldMkLst>
          <pc:docMk/>
          <pc:sldMk cId="2597417926" sldId="20761384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7658-98B1-497D-9BA9-33E1BC6A8A4E}"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65065-F1F3-449C-8F5E-A1D6EF3D79E2}" type="slidenum">
              <a:rPr lang="en-US" smtClean="0"/>
              <a:t>‹#›</a:t>
            </a:fld>
            <a:endParaRPr lang="en-US"/>
          </a:p>
        </p:txBody>
      </p:sp>
    </p:spTree>
    <p:extLst>
      <p:ext uri="{BB962C8B-B14F-4D97-AF65-F5344CB8AC3E}">
        <p14:creationId xmlns:p14="http://schemas.microsoft.com/office/powerpoint/2010/main" val="4224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6/9/2022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629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6/9/2022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6/9/2022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324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6/9/2022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6/9/2022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877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6/9/2022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250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84766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52789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3771380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0778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9926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3736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9364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33771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90837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955135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17766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44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54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075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73572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268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129123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85636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4088028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81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35861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7565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3887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288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0918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451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3196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9955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810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570400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88818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9255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537217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601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9470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972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70053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8800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001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82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0121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0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145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186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0116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513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681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681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4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0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3188099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1268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660597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17994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18970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35698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236612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362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662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60520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11799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210720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45953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793924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043519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5795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378884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39525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93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577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4070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185997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06906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176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473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46227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31584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04485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54391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1442053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3218904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83814044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9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31275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7900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26428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23997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237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2983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443581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2343606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13736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72674733"/>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348645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99238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667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415717082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243362077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84317296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35310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5968582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779954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721226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73917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0744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845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46728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965186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6386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374093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5912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0643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524502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037418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96187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892112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789550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2220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3.xml"/><Relationship Id="rId7" Type="http://schemas.openxmlformats.org/officeDocument/2006/relationships/image" Target="../media/image26.svg"/><Relationship Id="rId2" Type="http://schemas.openxmlformats.org/officeDocument/2006/relationships/slideLayout" Target="../slideLayouts/slideLayout34.xml"/><Relationship Id="rId1" Type="http://schemas.openxmlformats.org/officeDocument/2006/relationships/tags" Target="../tags/tag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hyperlink" Target="https://aka.ms/MicrosoftSparkUtil" TargetMode="External"/><Relationship Id="rId2" Type="http://schemas.openxmlformats.org/officeDocument/2006/relationships/hyperlink" Target="https://aka.ms/Pysparkexamples"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257" y="1301103"/>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43257" y="1855101"/>
            <a:ext cx="9144000" cy="338554"/>
          </a:xfrm>
        </p:spPr>
        <p:txBody>
          <a:bodyPr/>
          <a:lstStyle/>
          <a:p>
            <a:r>
              <a:rPr lang="en-US" dirty="0"/>
              <a:t>Follow up to Modern Analytics Academy: https://aka.ms/maa</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645615" y="2647160"/>
            <a:ext cx="8907818" cy="214719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50000"/>
              </a:lnSpc>
              <a:spcBef>
                <a:spcPts val="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Topical sessions that addresses:</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New features and how to use them</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Frequent questions we receive</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Updates to a previous session</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Prashant Atri</a:t>
            </a:r>
          </a:p>
        </p:txBody>
      </p:sp>
      <p:pic>
        <p:nvPicPr>
          <p:cNvPr id="9" name="Picture 8" descr="A person in a suit and tie&#10;&#10;Description automatically generated with medium confidence">
            <a:extLst>
              <a:ext uri="{FF2B5EF4-FFF2-40B4-BE49-F238E27FC236}">
                <a16:creationId xmlns:a16="http://schemas.microsoft.com/office/drawing/2014/main" id="{FD220825-57F0-3623-6B8D-07DB65492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043" y="4125565"/>
            <a:ext cx="1369976" cy="1431761"/>
          </a:xfrm>
          <a:prstGeom prst="rect">
            <a:avLst/>
          </a:prstGeom>
        </p:spPr>
      </p:pic>
    </p:spTree>
    <p:extLst>
      <p:ext uri="{BB962C8B-B14F-4D97-AF65-F5344CB8AC3E}">
        <p14:creationId xmlns:p14="http://schemas.microsoft.com/office/powerpoint/2010/main" val="3393018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Segoe UI" panose="020B0502040204020203" pitchFamily="34" charset="0"/>
              </a:rPr>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400" dirty="0">
                <a:solidFill>
                  <a:srgbClr val="FFFFFF"/>
                </a:solidFill>
                <a:latin typeface="Segoe UI"/>
              </a:rPr>
              <a:t>How to use Azure key vault in Synapse pipeline / notebook</a:t>
            </a:r>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38554"/>
          </a:xfrm>
        </p:spPr>
        <p:txBody>
          <a:bodyPr/>
          <a:lstStyle/>
          <a:p>
            <a:r>
              <a:rPr lang="en-US" dirty="0"/>
              <a:t>How to use Azure key vault in Synapse pipeline / notebook</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Prashant Atri</a:t>
            </a:r>
          </a:p>
        </p:txBody>
      </p:sp>
      <p:pic>
        <p:nvPicPr>
          <p:cNvPr id="7" name="Picture 6" descr="A person in a suit and tie&#10;&#10;Description automatically generated with medium confidence">
            <a:extLst>
              <a:ext uri="{FF2B5EF4-FFF2-40B4-BE49-F238E27FC236}">
                <a16:creationId xmlns:a16="http://schemas.microsoft.com/office/drawing/2014/main" id="{BD243684-18D9-2925-E5D1-1F832349E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043" y="4125565"/>
            <a:ext cx="1369976" cy="1431761"/>
          </a:xfrm>
          <a:prstGeom prst="rect">
            <a:avLst/>
          </a:prstGeom>
        </p:spPr>
      </p:pic>
    </p:spTree>
    <p:extLst>
      <p:ext uri="{BB962C8B-B14F-4D97-AF65-F5344CB8AC3E}">
        <p14:creationId xmlns:p14="http://schemas.microsoft.com/office/powerpoint/2010/main" val="1647071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0B-C85B-BB4C-AFA1-2BAE8CA1FAE5}"/>
              </a:ext>
            </a:extLst>
          </p:cNvPr>
          <p:cNvSpPr>
            <a:spLocks noGrp="1"/>
          </p:cNvSpPr>
          <p:nvPr>
            <p:ph type="title"/>
          </p:nvPr>
        </p:nvSpPr>
        <p:spPr/>
        <p:txBody>
          <a:bodyPr/>
          <a:lstStyle/>
          <a:p>
            <a:r>
              <a:rPr lang="en-US"/>
              <a:t>Academy Sessions</a:t>
            </a:r>
          </a:p>
        </p:txBody>
      </p:sp>
      <p:grpSp>
        <p:nvGrpSpPr>
          <p:cNvPr id="58" name="Group 57">
            <a:extLst>
              <a:ext uri="{FF2B5EF4-FFF2-40B4-BE49-F238E27FC236}">
                <a16:creationId xmlns:a16="http://schemas.microsoft.com/office/drawing/2014/main" id="{C6E61B68-34D7-4C51-B655-00AF219C1DED}"/>
              </a:ext>
            </a:extLst>
          </p:cNvPr>
          <p:cNvGrpSpPr/>
          <p:nvPr/>
        </p:nvGrpSpPr>
        <p:grpSpPr>
          <a:xfrm>
            <a:off x="111853" y="1941452"/>
            <a:ext cx="658800" cy="658800"/>
            <a:chOff x="588263" y="1653426"/>
            <a:chExt cx="658800" cy="658800"/>
          </a:xfrm>
        </p:grpSpPr>
        <p:grpSp>
          <p:nvGrpSpPr>
            <p:cNvPr id="38" name="Group 37">
              <a:extLst>
                <a:ext uri="{FF2B5EF4-FFF2-40B4-BE49-F238E27FC236}">
                  <a16:creationId xmlns:a16="http://schemas.microsoft.com/office/drawing/2014/main" id="{3D9AAD17-1F1C-7547-99C1-43B3B21F5B36}"/>
                </a:ext>
              </a:extLst>
            </p:cNvPr>
            <p:cNvGrpSpPr/>
            <p:nvPr/>
          </p:nvGrpSpPr>
          <p:grpSpPr>
            <a:xfrm>
              <a:off x="588263" y="1653426"/>
              <a:ext cx="658800" cy="658800"/>
              <a:chOff x="584200" y="3560884"/>
              <a:chExt cx="659875" cy="659875"/>
            </a:xfrm>
          </p:grpSpPr>
          <p:sp>
            <p:nvSpPr>
              <p:cNvPr id="40" name="Oval 39">
                <a:extLst>
                  <a:ext uri="{FF2B5EF4-FFF2-40B4-BE49-F238E27FC236}">
                    <a16:creationId xmlns:a16="http://schemas.microsoft.com/office/drawing/2014/main" id="{6A4BC42F-7CC8-F04C-A0A3-31ECFF2217E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1" name="Oval 40">
                <a:extLst>
                  <a:ext uri="{FF2B5EF4-FFF2-40B4-BE49-F238E27FC236}">
                    <a16:creationId xmlns:a16="http://schemas.microsoft.com/office/drawing/2014/main" id="{C9F74016-CE2C-664F-86AF-F4071FCF510E}"/>
                  </a:ext>
                </a:extLst>
              </p:cNvPr>
              <p:cNvSpPr/>
              <p:nvPr/>
            </p:nvSpPr>
            <p:spPr bwMode="auto">
              <a:xfrm>
                <a:off x="624585" y="3601268"/>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6" name="Graphic 5">
              <a:extLst>
                <a:ext uri="{FF2B5EF4-FFF2-40B4-BE49-F238E27FC236}">
                  <a16:creationId xmlns:a16="http://schemas.microsoft.com/office/drawing/2014/main" id="{EE4892D4-C966-4FD7-8492-AD623D27E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740" y="1770430"/>
              <a:ext cx="399563" cy="399563"/>
            </a:xfrm>
            <a:prstGeom prst="rect">
              <a:avLst/>
            </a:prstGeom>
          </p:spPr>
        </p:pic>
      </p:grpSp>
      <p:grpSp>
        <p:nvGrpSpPr>
          <p:cNvPr id="54" name="Group 53">
            <a:extLst>
              <a:ext uri="{FF2B5EF4-FFF2-40B4-BE49-F238E27FC236}">
                <a16:creationId xmlns:a16="http://schemas.microsoft.com/office/drawing/2014/main" id="{1D1D6AA1-D9FB-4D17-9CA3-5F4F00395CDD}"/>
              </a:ext>
            </a:extLst>
          </p:cNvPr>
          <p:cNvGrpSpPr/>
          <p:nvPr/>
        </p:nvGrpSpPr>
        <p:grpSpPr>
          <a:xfrm>
            <a:off x="2459400" y="1941452"/>
            <a:ext cx="658800" cy="658800"/>
            <a:chOff x="3083725" y="1608704"/>
            <a:chExt cx="658800" cy="658800"/>
          </a:xfrm>
        </p:grpSpPr>
        <p:grpSp>
          <p:nvGrpSpPr>
            <p:cNvPr id="43" name="Group 42">
              <a:extLst>
                <a:ext uri="{FF2B5EF4-FFF2-40B4-BE49-F238E27FC236}">
                  <a16:creationId xmlns:a16="http://schemas.microsoft.com/office/drawing/2014/main" id="{6AD15DBE-00D3-5B47-BA43-3A2F873E0273}"/>
                </a:ext>
              </a:extLst>
            </p:cNvPr>
            <p:cNvGrpSpPr/>
            <p:nvPr/>
          </p:nvGrpSpPr>
          <p:grpSpPr>
            <a:xfrm>
              <a:off x="3083725" y="1608704"/>
              <a:ext cx="658800" cy="658800"/>
              <a:chOff x="584200" y="3560884"/>
              <a:chExt cx="659875" cy="659875"/>
            </a:xfrm>
          </p:grpSpPr>
          <p:sp>
            <p:nvSpPr>
              <p:cNvPr id="45" name="Oval 44">
                <a:extLst>
                  <a:ext uri="{FF2B5EF4-FFF2-40B4-BE49-F238E27FC236}">
                    <a16:creationId xmlns:a16="http://schemas.microsoft.com/office/drawing/2014/main" id="{01541B86-E7B5-3F44-BB27-D08D3D1BD9B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6" name="Oval 45">
                <a:extLst>
                  <a:ext uri="{FF2B5EF4-FFF2-40B4-BE49-F238E27FC236}">
                    <a16:creationId xmlns:a16="http://schemas.microsoft.com/office/drawing/2014/main" id="{F27331DF-C664-5440-823F-C8D9CD58F01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3A9FD471-B9F4-4314-9528-745B1CDD40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06770" y="1734905"/>
              <a:ext cx="419091" cy="419091"/>
            </a:xfrm>
            <a:prstGeom prst="rect">
              <a:avLst/>
            </a:prstGeom>
          </p:spPr>
        </p:pic>
      </p:grpSp>
      <p:grpSp>
        <p:nvGrpSpPr>
          <p:cNvPr id="52" name="Group 51">
            <a:extLst>
              <a:ext uri="{FF2B5EF4-FFF2-40B4-BE49-F238E27FC236}">
                <a16:creationId xmlns:a16="http://schemas.microsoft.com/office/drawing/2014/main" id="{045BCA51-234C-4A1E-80D2-29671CA2E34A}"/>
              </a:ext>
            </a:extLst>
          </p:cNvPr>
          <p:cNvGrpSpPr/>
          <p:nvPr/>
        </p:nvGrpSpPr>
        <p:grpSpPr>
          <a:xfrm>
            <a:off x="4912238" y="1941452"/>
            <a:ext cx="658800" cy="658800"/>
            <a:chOff x="5616943" y="1608704"/>
            <a:chExt cx="658800" cy="658800"/>
          </a:xfrm>
        </p:grpSpPr>
        <p:grpSp>
          <p:nvGrpSpPr>
            <p:cNvPr id="48" name="Group 47">
              <a:extLst>
                <a:ext uri="{FF2B5EF4-FFF2-40B4-BE49-F238E27FC236}">
                  <a16:creationId xmlns:a16="http://schemas.microsoft.com/office/drawing/2014/main" id="{10D59015-1A07-2644-8804-226C8225BC26}"/>
                </a:ext>
              </a:extLst>
            </p:cNvPr>
            <p:cNvGrpSpPr/>
            <p:nvPr/>
          </p:nvGrpSpPr>
          <p:grpSpPr>
            <a:xfrm>
              <a:off x="5616943" y="1608704"/>
              <a:ext cx="658800" cy="658800"/>
              <a:chOff x="584200" y="3560884"/>
              <a:chExt cx="659875" cy="659875"/>
            </a:xfrm>
          </p:grpSpPr>
          <p:sp>
            <p:nvSpPr>
              <p:cNvPr id="50" name="Oval 49">
                <a:extLst>
                  <a:ext uri="{FF2B5EF4-FFF2-40B4-BE49-F238E27FC236}">
                    <a16:creationId xmlns:a16="http://schemas.microsoft.com/office/drawing/2014/main" id="{176BBFD0-78FD-1948-B185-7A1649E6DC22}"/>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51" name="Oval 50">
                <a:extLst>
                  <a:ext uri="{FF2B5EF4-FFF2-40B4-BE49-F238E27FC236}">
                    <a16:creationId xmlns:a16="http://schemas.microsoft.com/office/drawing/2014/main" id="{3FD7BC45-52E9-E84E-B007-DE81962B92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12" name="Graphic 11">
              <a:extLst>
                <a:ext uri="{FF2B5EF4-FFF2-40B4-BE49-F238E27FC236}">
                  <a16:creationId xmlns:a16="http://schemas.microsoft.com/office/drawing/2014/main" id="{F6BE5185-9A13-47B6-918E-BD279319C8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6420" y="1750744"/>
              <a:ext cx="331067" cy="331067"/>
            </a:xfrm>
            <a:prstGeom prst="rect">
              <a:avLst/>
            </a:prstGeom>
          </p:spPr>
        </p:pic>
      </p:grpSp>
      <p:grpSp>
        <p:nvGrpSpPr>
          <p:cNvPr id="26" name="Group 25">
            <a:extLst>
              <a:ext uri="{FF2B5EF4-FFF2-40B4-BE49-F238E27FC236}">
                <a16:creationId xmlns:a16="http://schemas.microsoft.com/office/drawing/2014/main" id="{BDF2F622-15A9-4498-87D4-A5D8ACA8E9BE}"/>
              </a:ext>
            </a:extLst>
          </p:cNvPr>
          <p:cNvGrpSpPr/>
          <p:nvPr/>
        </p:nvGrpSpPr>
        <p:grpSpPr>
          <a:xfrm>
            <a:off x="7280364" y="1941452"/>
            <a:ext cx="658800" cy="658800"/>
            <a:chOff x="7491361" y="1735930"/>
            <a:chExt cx="658800" cy="658800"/>
          </a:xfrm>
        </p:grpSpPr>
        <p:grpSp>
          <p:nvGrpSpPr>
            <p:cNvPr id="59" name="Group 58" descr="Icon location">
              <a:extLst>
                <a:ext uri="{FF2B5EF4-FFF2-40B4-BE49-F238E27FC236}">
                  <a16:creationId xmlns:a16="http://schemas.microsoft.com/office/drawing/2014/main" id="{80E0C68D-C8C0-4640-A581-FF69BA50F10C}"/>
                </a:ext>
              </a:extLst>
            </p:cNvPr>
            <p:cNvGrpSpPr/>
            <p:nvPr/>
          </p:nvGrpSpPr>
          <p:grpSpPr>
            <a:xfrm>
              <a:off x="7491361" y="1735930"/>
              <a:ext cx="658800" cy="658800"/>
              <a:chOff x="584200" y="3560884"/>
              <a:chExt cx="659875" cy="659875"/>
            </a:xfrm>
          </p:grpSpPr>
          <p:sp>
            <p:nvSpPr>
              <p:cNvPr id="61" name="Oval 60">
                <a:extLst>
                  <a:ext uri="{FF2B5EF4-FFF2-40B4-BE49-F238E27FC236}">
                    <a16:creationId xmlns:a16="http://schemas.microsoft.com/office/drawing/2014/main" id="{28E9E733-FCFE-D941-9900-36680F66CF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62" name="Oval 61">
                <a:extLst>
                  <a:ext uri="{FF2B5EF4-FFF2-40B4-BE49-F238E27FC236}">
                    <a16:creationId xmlns:a16="http://schemas.microsoft.com/office/drawing/2014/main" id="{D28E4E3D-49C8-9F45-8B25-ECED2E4C175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16" name="Picture 15" descr="A picture containing text, clipart&#10;&#10;Description automatically generated">
              <a:extLst>
                <a:ext uri="{FF2B5EF4-FFF2-40B4-BE49-F238E27FC236}">
                  <a16:creationId xmlns:a16="http://schemas.microsoft.com/office/drawing/2014/main" id="{A7E6435D-ECFA-4261-B791-F589C0C4E038}"/>
                </a:ext>
              </a:extLst>
            </p:cNvPr>
            <p:cNvPicPr>
              <a:picLocks noChangeAspect="1"/>
            </p:cNvPicPr>
            <p:nvPr/>
          </p:nvPicPr>
          <p:blipFill>
            <a:blip r:embed="rId10"/>
            <a:stretch>
              <a:fillRect/>
            </a:stretch>
          </p:blipFill>
          <p:spPr>
            <a:xfrm>
              <a:off x="7567949" y="1812518"/>
              <a:ext cx="505621" cy="505621"/>
            </a:xfrm>
            <a:prstGeom prst="rect">
              <a:avLst/>
            </a:prstGeom>
          </p:spPr>
        </p:pic>
      </p:grpSp>
      <p:grpSp>
        <p:nvGrpSpPr>
          <p:cNvPr id="25" name="Group 24">
            <a:extLst>
              <a:ext uri="{FF2B5EF4-FFF2-40B4-BE49-F238E27FC236}">
                <a16:creationId xmlns:a16="http://schemas.microsoft.com/office/drawing/2014/main" id="{052A11AF-D5D6-44EA-B50F-E4D0FE1A7688}"/>
              </a:ext>
            </a:extLst>
          </p:cNvPr>
          <p:cNvGrpSpPr/>
          <p:nvPr/>
        </p:nvGrpSpPr>
        <p:grpSpPr>
          <a:xfrm>
            <a:off x="9675126" y="1941452"/>
            <a:ext cx="658800" cy="658800"/>
            <a:chOff x="9068941" y="4529663"/>
            <a:chExt cx="658800" cy="658800"/>
          </a:xfrm>
        </p:grpSpPr>
        <p:grpSp>
          <p:nvGrpSpPr>
            <p:cNvPr id="64" name="Group 63">
              <a:extLst>
                <a:ext uri="{FF2B5EF4-FFF2-40B4-BE49-F238E27FC236}">
                  <a16:creationId xmlns:a16="http://schemas.microsoft.com/office/drawing/2014/main" id="{AB3F4ACF-75D7-0E40-B2F5-33891F9CF75F}"/>
                </a:ext>
              </a:extLst>
            </p:cNvPr>
            <p:cNvGrpSpPr/>
            <p:nvPr/>
          </p:nvGrpSpPr>
          <p:grpSpPr>
            <a:xfrm>
              <a:off x="9068941" y="4529663"/>
              <a:ext cx="658800" cy="658800"/>
              <a:chOff x="584200" y="3560884"/>
              <a:chExt cx="659875" cy="659875"/>
            </a:xfrm>
          </p:grpSpPr>
          <p:sp>
            <p:nvSpPr>
              <p:cNvPr id="66" name="Oval 65">
                <a:extLst>
                  <a:ext uri="{FF2B5EF4-FFF2-40B4-BE49-F238E27FC236}">
                    <a16:creationId xmlns:a16="http://schemas.microsoft.com/office/drawing/2014/main" id="{8694164A-0490-384A-A5D3-EC78C1A50B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67" name="Oval 66">
                <a:extLst>
                  <a:ext uri="{FF2B5EF4-FFF2-40B4-BE49-F238E27FC236}">
                    <a16:creationId xmlns:a16="http://schemas.microsoft.com/office/drawing/2014/main" id="{76AFBA81-4BBB-B94C-8C3F-5F8D985BBD28}"/>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24" name="Picture 23" descr="Logo, icon&#10;&#10;Description automatically generated">
              <a:extLst>
                <a:ext uri="{FF2B5EF4-FFF2-40B4-BE49-F238E27FC236}">
                  <a16:creationId xmlns:a16="http://schemas.microsoft.com/office/drawing/2014/main" id="{50B91ED2-BD08-45EC-BC24-2D111E539489}"/>
                </a:ext>
              </a:extLst>
            </p:cNvPr>
            <p:cNvPicPr>
              <a:picLocks noChangeAspect="1"/>
            </p:cNvPicPr>
            <p:nvPr/>
          </p:nvPicPr>
          <p:blipFill>
            <a:blip r:embed="rId11"/>
            <a:stretch>
              <a:fillRect/>
            </a:stretch>
          </p:blipFill>
          <p:spPr>
            <a:xfrm>
              <a:off x="9143758" y="4604480"/>
              <a:ext cx="509164" cy="509164"/>
            </a:xfrm>
            <a:prstGeom prst="rect">
              <a:avLst/>
            </a:prstGeom>
          </p:spPr>
        </p:pic>
      </p:grpSp>
      <p:sp>
        <p:nvSpPr>
          <p:cNvPr id="78" name="Text Placeholder 2">
            <a:extLst>
              <a:ext uri="{FF2B5EF4-FFF2-40B4-BE49-F238E27FC236}">
                <a16:creationId xmlns:a16="http://schemas.microsoft.com/office/drawing/2014/main" id="{23C0A06E-E2AB-4C71-B5AF-5457EEA13C83}"/>
              </a:ext>
            </a:extLst>
          </p:cNvPr>
          <p:cNvSpPr txBox="1">
            <a:spLocks/>
          </p:cNvSpPr>
          <p:nvPr/>
        </p:nvSpPr>
        <p:spPr>
          <a:xfrm>
            <a:off x="719825"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Acquisition &amp; Storage</a:t>
            </a:r>
          </a:p>
        </p:txBody>
      </p:sp>
      <p:sp>
        <p:nvSpPr>
          <p:cNvPr id="84" name="Text Placeholder 2">
            <a:extLst>
              <a:ext uri="{FF2B5EF4-FFF2-40B4-BE49-F238E27FC236}">
                <a16:creationId xmlns:a16="http://schemas.microsoft.com/office/drawing/2014/main" id="{03B53A63-CDBE-4E8C-A9E0-FD1382295773}"/>
              </a:ext>
            </a:extLst>
          </p:cNvPr>
          <p:cNvSpPr txBox="1">
            <a:spLocks/>
          </p:cNvSpPr>
          <p:nvPr/>
        </p:nvSpPr>
        <p:spPr>
          <a:xfrm>
            <a:off x="3104603"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Modeling</a:t>
            </a:r>
          </a:p>
        </p:txBody>
      </p:sp>
      <p:sp>
        <p:nvSpPr>
          <p:cNvPr id="86" name="Text Placeholder 2">
            <a:extLst>
              <a:ext uri="{FF2B5EF4-FFF2-40B4-BE49-F238E27FC236}">
                <a16:creationId xmlns:a16="http://schemas.microsoft.com/office/drawing/2014/main" id="{FE33C653-049C-4928-9AD6-439F19F641C8}"/>
              </a:ext>
            </a:extLst>
          </p:cNvPr>
          <p:cNvSpPr txBox="1">
            <a:spLocks/>
          </p:cNvSpPr>
          <p:nvPr/>
        </p:nvSpPr>
        <p:spPr>
          <a:xfrm>
            <a:off x="5590981"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Pipelines</a:t>
            </a:r>
          </a:p>
        </p:txBody>
      </p:sp>
      <p:sp>
        <p:nvSpPr>
          <p:cNvPr id="88" name="Text Placeholder 2">
            <a:extLst>
              <a:ext uri="{FF2B5EF4-FFF2-40B4-BE49-F238E27FC236}">
                <a16:creationId xmlns:a16="http://schemas.microsoft.com/office/drawing/2014/main" id="{32602323-2C3D-44FF-8677-2749DC2B4EC8}"/>
              </a:ext>
            </a:extLst>
          </p:cNvPr>
          <p:cNvSpPr txBox="1">
            <a:spLocks/>
          </p:cNvSpPr>
          <p:nvPr/>
        </p:nvSpPr>
        <p:spPr>
          <a:xfrm>
            <a:off x="7898174"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Security &amp; Governance</a:t>
            </a:r>
          </a:p>
        </p:txBody>
      </p:sp>
      <p:sp>
        <p:nvSpPr>
          <p:cNvPr id="90" name="Text Placeholder 2">
            <a:extLst>
              <a:ext uri="{FF2B5EF4-FFF2-40B4-BE49-F238E27FC236}">
                <a16:creationId xmlns:a16="http://schemas.microsoft.com/office/drawing/2014/main" id="{4BD998E1-7DA6-42B0-B287-220AD365CEFE}"/>
              </a:ext>
            </a:extLst>
          </p:cNvPr>
          <p:cNvSpPr txBox="1">
            <a:spLocks/>
          </p:cNvSpPr>
          <p:nvPr/>
        </p:nvSpPr>
        <p:spPr>
          <a:xfrm>
            <a:off x="10418616"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Visualization</a:t>
            </a:r>
          </a:p>
        </p:txBody>
      </p:sp>
      <p:sp>
        <p:nvSpPr>
          <p:cNvPr id="97" name="Text Placeholder 3">
            <a:extLst>
              <a:ext uri="{FF2B5EF4-FFF2-40B4-BE49-F238E27FC236}">
                <a16:creationId xmlns:a16="http://schemas.microsoft.com/office/drawing/2014/main" id="{40CEE526-4FF4-4EDC-BBB5-67969D9FEC3D}"/>
              </a:ext>
            </a:extLst>
          </p:cNvPr>
          <p:cNvSpPr txBox="1">
            <a:spLocks/>
          </p:cNvSpPr>
          <p:nvPr/>
        </p:nvSpPr>
        <p:spPr>
          <a:xfrm>
            <a:off x="4810288"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Data Factory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Pipelines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 Dataflows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Stream Analytics</a:t>
            </a:r>
          </a:p>
        </p:txBody>
      </p:sp>
      <p:sp>
        <p:nvSpPr>
          <p:cNvPr id="99" name="Text Placeholder 3">
            <a:extLst>
              <a:ext uri="{FF2B5EF4-FFF2-40B4-BE49-F238E27FC236}">
                <a16:creationId xmlns:a16="http://schemas.microsoft.com/office/drawing/2014/main" id="{7DD2EA85-E8A9-47A5-B7C5-028D5B3112EA}"/>
              </a:ext>
            </a:extLst>
          </p:cNvPr>
          <p:cNvSpPr txBox="1">
            <a:spLocks/>
          </p:cNvSpPr>
          <p:nvPr/>
        </p:nvSpPr>
        <p:spPr>
          <a:xfrm>
            <a:off x="2374710" y="2760787"/>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Data Lake Structure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Spark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SQL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Serverless SQL</a:t>
            </a:r>
          </a:p>
        </p:txBody>
      </p:sp>
      <p:sp>
        <p:nvSpPr>
          <p:cNvPr id="101" name="Text Placeholder 3">
            <a:extLst>
              <a:ext uri="{FF2B5EF4-FFF2-40B4-BE49-F238E27FC236}">
                <a16:creationId xmlns:a16="http://schemas.microsoft.com/office/drawing/2014/main" id="{FC336980-A9A9-4632-98DE-E9919F229628}"/>
              </a:ext>
            </a:extLst>
          </p:cNvPr>
          <p:cNvSpPr txBox="1">
            <a:spLocks/>
          </p:cNvSpPr>
          <p:nvPr/>
        </p:nvSpPr>
        <p:spPr>
          <a:xfrm>
            <a:off x="111853"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Data Lake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Cosmos DB</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Event Hubs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Link</a:t>
            </a:r>
          </a:p>
        </p:txBody>
      </p:sp>
      <p:sp>
        <p:nvSpPr>
          <p:cNvPr id="105" name="Text Placeholder 3">
            <a:extLst>
              <a:ext uri="{FF2B5EF4-FFF2-40B4-BE49-F238E27FC236}">
                <a16:creationId xmlns:a16="http://schemas.microsoft.com/office/drawing/2014/main" id="{D1CA5AAA-E135-4749-92C3-C20BA585F995}"/>
              </a:ext>
            </a:extLst>
          </p:cNvPr>
          <p:cNvSpPr txBox="1">
            <a:spLocks/>
          </p:cNvSpPr>
          <p:nvPr/>
        </p:nvSpPr>
        <p:spPr>
          <a:xfrm>
            <a:off x="7245866"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Auditing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Security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Purview</a:t>
            </a:r>
          </a:p>
        </p:txBody>
      </p:sp>
      <p:sp>
        <p:nvSpPr>
          <p:cNvPr id="107" name="Text Placeholder 3">
            <a:extLst>
              <a:ext uri="{FF2B5EF4-FFF2-40B4-BE49-F238E27FC236}">
                <a16:creationId xmlns:a16="http://schemas.microsoft.com/office/drawing/2014/main" id="{A8BDB2EA-FF5A-42E6-99D6-F3E1F0EC4288}"/>
              </a:ext>
            </a:extLst>
          </p:cNvPr>
          <p:cNvSpPr txBox="1">
            <a:spLocks/>
          </p:cNvSpPr>
          <p:nvPr/>
        </p:nvSpPr>
        <p:spPr>
          <a:xfrm>
            <a:off x="9579494"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Paginated Reports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 Embedded</a:t>
            </a:r>
          </a:p>
        </p:txBody>
      </p:sp>
      <p:sp>
        <p:nvSpPr>
          <p:cNvPr id="5" name="Rectangle: Rounded Corners 4">
            <a:extLst>
              <a:ext uri="{FF2B5EF4-FFF2-40B4-BE49-F238E27FC236}">
                <a16:creationId xmlns:a16="http://schemas.microsoft.com/office/drawing/2014/main" id="{2FA6019A-5C60-768E-1AB2-242928830241}"/>
              </a:ext>
            </a:extLst>
          </p:cNvPr>
          <p:cNvSpPr/>
          <p:nvPr/>
        </p:nvSpPr>
        <p:spPr bwMode="auto">
          <a:xfrm>
            <a:off x="4588382" y="1756117"/>
            <a:ext cx="4890135" cy="2535861"/>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38123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3200" b="1" dirty="0"/>
              <a:t>Overview &amp; Use Cases</a:t>
            </a:r>
          </a:p>
          <a:p>
            <a:pPr>
              <a:spcAft>
                <a:spcPts val="2400"/>
              </a:spcAft>
            </a:pPr>
            <a:r>
              <a:rPr lang="en-GB" sz="2400"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61555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How to use Azure key vault in Synapse pipeline / notebook</a:t>
            </a: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Overview &amp; Use Cases</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028521"/>
          </a:xfrm>
        </p:spPr>
        <p:txBody>
          <a:bodyPr/>
          <a:lstStyle/>
          <a:p>
            <a:pPr marL="457200" indent="-457200">
              <a:buFont typeface="Arial" panose="020B0604020202020204" pitchFamily="34" charset="0"/>
              <a:buChar char="•"/>
            </a:pPr>
            <a:r>
              <a:rPr lang="en-US" sz="2400" dirty="0"/>
              <a:t>About Azure Key Vault</a:t>
            </a:r>
          </a:p>
          <a:p>
            <a:pPr marL="457200" indent="-457200">
              <a:buFont typeface="Arial" panose="020B0604020202020204" pitchFamily="34" charset="0"/>
              <a:buChar char="•"/>
            </a:pPr>
            <a:r>
              <a:rPr lang="en-US" sz="2400" dirty="0"/>
              <a:t>Synapse workspace – Authentication features</a:t>
            </a:r>
          </a:p>
          <a:p>
            <a:pPr marL="457200" indent="-457200">
              <a:buFont typeface="Arial" panose="020B0604020202020204" pitchFamily="34" charset="0"/>
              <a:buChar char="•"/>
            </a:pPr>
            <a:r>
              <a:rPr lang="en-US" sz="2400" dirty="0"/>
              <a:t>Data Ingestion/process pipelines – Integrate Azure key vault in Synapse pipeline / notebook</a:t>
            </a:r>
          </a:p>
          <a:p>
            <a:pPr marL="457200" indent="-457200">
              <a:buFont typeface="Arial" panose="020B0604020202020204" pitchFamily="34" charset="0"/>
              <a:buChar char="•"/>
            </a:pPr>
            <a:r>
              <a:rPr lang="en-US" sz="2400" dirty="0"/>
              <a:t>Comply with audit, quality, security processes and standards</a:t>
            </a:r>
          </a:p>
          <a:p>
            <a:pPr marL="457200" indent="-457200">
              <a:buFont typeface="Arial" panose="020B0604020202020204" pitchFamily="34" charset="0"/>
              <a:buChar char="•"/>
            </a:pPr>
            <a:r>
              <a:rPr lang="en-US" sz="2400" dirty="0"/>
              <a:t>Comply with DevOps Best Practices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6955285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2400" dirty="0"/>
              <a:t>Use Cases</a:t>
            </a:r>
          </a:p>
          <a:p>
            <a:pPr>
              <a:spcAft>
                <a:spcPts val="2400"/>
              </a:spcAft>
            </a:pPr>
            <a:r>
              <a:rPr lang="en-GB" sz="3200" b="1"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61555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How to use Azure key vault in Synapse pipeline / notebook</a:t>
            </a:r>
          </a:p>
        </p:txBody>
      </p:sp>
    </p:spTree>
    <p:extLst>
      <p:ext uri="{BB962C8B-B14F-4D97-AF65-F5344CB8AC3E}">
        <p14:creationId xmlns:p14="http://schemas.microsoft.com/office/powerpoint/2010/main" val="22810144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64EC-5D59-EE94-19AC-4881F8A39970}"/>
              </a:ext>
            </a:extLst>
          </p:cNvPr>
          <p:cNvSpPr>
            <a:spLocks noGrp="1"/>
          </p:cNvSpPr>
          <p:nvPr>
            <p:ph type="title"/>
          </p:nvPr>
        </p:nvSpPr>
        <p:spPr>
          <a:xfrm>
            <a:off x="588263" y="487978"/>
            <a:ext cx="11018520" cy="492443"/>
          </a:xfrm>
        </p:spPr>
        <p:txBody>
          <a:bodyPr/>
          <a:lstStyle/>
          <a:p>
            <a:r>
              <a:rPr lang="en-US" sz="3200" dirty="0"/>
              <a:t>Securing Synapse Pipelines with Azure Key Vault – Demo1</a:t>
            </a:r>
          </a:p>
        </p:txBody>
      </p:sp>
      <p:sp>
        <p:nvSpPr>
          <p:cNvPr id="3" name="Content Placeholder 2">
            <a:extLst>
              <a:ext uri="{FF2B5EF4-FFF2-40B4-BE49-F238E27FC236}">
                <a16:creationId xmlns:a16="http://schemas.microsoft.com/office/drawing/2014/main" id="{36B42921-0190-A09B-A634-F2216703FB58}"/>
              </a:ext>
            </a:extLst>
          </p:cNvPr>
          <p:cNvSpPr>
            <a:spLocks noGrp="1"/>
          </p:cNvSpPr>
          <p:nvPr>
            <p:ph sz="quarter" idx="10"/>
          </p:nvPr>
        </p:nvSpPr>
        <p:spPr>
          <a:xfrm>
            <a:off x="584200" y="1580719"/>
            <a:ext cx="11018838" cy="3163943"/>
          </a:xfrm>
        </p:spPr>
        <p:txBody>
          <a:bodyPr/>
          <a:lstStyle/>
          <a:p>
            <a:r>
              <a:rPr lang="en-US" dirty="0"/>
              <a:t>Pre-requisites</a:t>
            </a:r>
          </a:p>
          <a:p>
            <a:pPr lvl="1"/>
            <a:r>
              <a:rPr lang="en-US" dirty="0"/>
              <a:t>Setup Azure Storage account (ADLS Gen2)</a:t>
            </a:r>
          </a:p>
          <a:p>
            <a:pPr lvl="1"/>
            <a:r>
              <a:rPr lang="en-US" dirty="0"/>
              <a:t>Setup Azure key vault and secrets</a:t>
            </a:r>
          </a:p>
          <a:p>
            <a:pPr lvl="1"/>
            <a:r>
              <a:rPr lang="en-US" dirty="0"/>
              <a:t>Setup Synapse linked services</a:t>
            </a:r>
          </a:p>
          <a:p>
            <a:pPr lvl="1"/>
            <a:r>
              <a:rPr lang="en-US" dirty="0"/>
              <a:t>Azure Synapse workspace – Data flow pipeline, data flow debug runtime</a:t>
            </a:r>
          </a:p>
          <a:p>
            <a:pPr lvl="1"/>
            <a:endParaRPr lang="en-US" dirty="0"/>
          </a:p>
          <a:p>
            <a:pPr lvl="1"/>
            <a:endParaRPr lang="en-US" dirty="0"/>
          </a:p>
          <a:p>
            <a:endParaRPr lang="en-US" dirty="0"/>
          </a:p>
        </p:txBody>
      </p:sp>
      <p:sp>
        <p:nvSpPr>
          <p:cNvPr id="4" name="Rectangle 3">
            <a:extLst>
              <a:ext uri="{FF2B5EF4-FFF2-40B4-BE49-F238E27FC236}">
                <a16:creationId xmlns:a16="http://schemas.microsoft.com/office/drawing/2014/main" id="{9B6CEE29-1880-A995-EAEF-3CF1B35AEBEE}"/>
              </a:ext>
            </a:extLst>
          </p:cNvPr>
          <p:cNvSpPr/>
          <p:nvPr/>
        </p:nvSpPr>
        <p:spPr>
          <a:xfrm>
            <a:off x="4061241" y="4916873"/>
            <a:ext cx="1558835"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Gen 2 storage</a:t>
            </a:r>
          </a:p>
        </p:txBody>
      </p:sp>
      <p:sp>
        <p:nvSpPr>
          <p:cNvPr id="8" name="Rectangle 7">
            <a:extLst>
              <a:ext uri="{FF2B5EF4-FFF2-40B4-BE49-F238E27FC236}">
                <a16:creationId xmlns:a16="http://schemas.microsoft.com/office/drawing/2014/main" id="{4153A0CF-80D3-0E17-5564-E0328DAB82E2}"/>
              </a:ext>
            </a:extLst>
          </p:cNvPr>
          <p:cNvSpPr/>
          <p:nvPr/>
        </p:nvSpPr>
        <p:spPr>
          <a:xfrm>
            <a:off x="6457728" y="4916873"/>
            <a:ext cx="1558835"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Gen 2 storage</a:t>
            </a:r>
          </a:p>
        </p:txBody>
      </p:sp>
      <p:sp>
        <p:nvSpPr>
          <p:cNvPr id="10" name="Arrow: Right 9">
            <a:extLst>
              <a:ext uri="{FF2B5EF4-FFF2-40B4-BE49-F238E27FC236}">
                <a16:creationId xmlns:a16="http://schemas.microsoft.com/office/drawing/2014/main" id="{E2E6A66C-B5A0-26DA-85FA-CA4BD4A0EE04}"/>
              </a:ext>
            </a:extLst>
          </p:cNvPr>
          <p:cNvSpPr/>
          <p:nvPr/>
        </p:nvSpPr>
        <p:spPr>
          <a:xfrm>
            <a:off x="5690289" y="5277189"/>
            <a:ext cx="705394" cy="248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7870D4-E000-F330-F998-D6D1ED2A74D4}"/>
              </a:ext>
            </a:extLst>
          </p:cNvPr>
          <p:cNvSpPr txBox="1"/>
          <p:nvPr/>
        </p:nvSpPr>
        <p:spPr>
          <a:xfrm>
            <a:off x="5690289" y="4896763"/>
            <a:ext cx="774515" cy="369332"/>
          </a:xfrm>
          <a:prstGeom prst="rect">
            <a:avLst/>
          </a:prstGeom>
          <a:noFill/>
        </p:spPr>
        <p:txBody>
          <a:bodyPr wrap="square" rtlCol="0">
            <a:spAutoFit/>
          </a:bodyPr>
          <a:lstStyle/>
          <a:p>
            <a:r>
              <a:rPr lang="en-US" dirty="0"/>
              <a:t>Copy</a:t>
            </a:r>
          </a:p>
        </p:txBody>
      </p:sp>
      <p:sp>
        <p:nvSpPr>
          <p:cNvPr id="14" name="TextBox 13">
            <a:extLst>
              <a:ext uri="{FF2B5EF4-FFF2-40B4-BE49-F238E27FC236}">
                <a16:creationId xmlns:a16="http://schemas.microsoft.com/office/drawing/2014/main" id="{06FF4DAD-3C54-DE4E-FE31-F46D6B82B3AD}"/>
              </a:ext>
            </a:extLst>
          </p:cNvPr>
          <p:cNvSpPr txBox="1"/>
          <p:nvPr/>
        </p:nvSpPr>
        <p:spPr>
          <a:xfrm>
            <a:off x="4865969" y="3830571"/>
            <a:ext cx="2927709" cy="369332"/>
          </a:xfrm>
          <a:prstGeom prst="rect">
            <a:avLst/>
          </a:prstGeom>
          <a:noFill/>
        </p:spPr>
        <p:txBody>
          <a:bodyPr wrap="square" rtlCol="0">
            <a:spAutoFit/>
          </a:bodyPr>
          <a:lstStyle/>
          <a:p>
            <a:r>
              <a:rPr lang="en-US" dirty="0"/>
              <a:t>Synapse data flow pipeline</a:t>
            </a:r>
          </a:p>
        </p:txBody>
      </p:sp>
      <p:cxnSp>
        <p:nvCxnSpPr>
          <p:cNvPr id="16" name="Connector: Elbow 15">
            <a:extLst>
              <a:ext uri="{FF2B5EF4-FFF2-40B4-BE49-F238E27FC236}">
                <a16:creationId xmlns:a16="http://schemas.microsoft.com/office/drawing/2014/main" id="{096C086F-94BD-D32B-28F4-D7610EEDF192}"/>
              </a:ext>
            </a:extLst>
          </p:cNvPr>
          <p:cNvCxnSpPr>
            <a:cxnSpLocks/>
            <a:endCxn id="4" idx="0"/>
          </p:cNvCxnSpPr>
          <p:nvPr/>
        </p:nvCxnSpPr>
        <p:spPr>
          <a:xfrm rot="5400000">
            <a:off x="4684920" y="4355643"/>
            <a:ext cx="716970" cy="4054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5338C59-0200-CFE8-3735-79A7DB3FFE03}"/>
              </a:ext>
            </a:extLst>
          </p:cNvPr>
          <p:cNvSpPr txBox="1"/>
          <p:nvPr/>
        </p:nvSpPr>
        <p:spPr>
          <a:xfrm>
            <a:off x="4834627" y="4528130"/>
            <a:ext cx="969915" cy="430887"/>
          </a:xfrm>
          <a:prstGeom prst="rect">
            <a:avLst/>
          </a:prstGeom>
          <a:noFill/>
        </p:spPr>
        <p:txBody>
          <a:bodyPr wrap="square" rtlCol="0">
            <a:spAutoFit/>
          </a:bodyPr>
          <a:lstStyle/>
          <a:p>
            <a:r>
              <a:rPr lang="en-US" sz="1100" dirty="0"/>
              <a:t>Using key vault</a:t>
            </a:r>
          </a:p>
        </p:txBody>
      </p:sp>
      <p:sp>
        <p:nvSpPr>
          <p:cNvPr id="20" name="TextBox 19">
            <a:extLst>
              <a:ext uri="{FF2B5EF4-FFF2-40B4-BE49-F238E27FC236}">
                <a16:creationId xmlns:a16="http://schemas.microsoft.com/office/drawing/2014/main" id="{2A358B45-1D78-6DCC-5012-C9C799FF2D88}"/>
              </a:ext>
            </a:extLst>
          </p:cNvPr>
          <p:cNvSpPr txBox="1"/>
          <p:nvPr/>
        </p:nvSpPr>
        <p:spPr>
          <a:xfrm>
            <a:off x="4443329" y="5862269"/>
            <a:ext cx="970186" cy="369332"/>
          </a:xfrm>
          <a:prstGeom prst="rect">
            <a:avLst/>
          </a:prstGeom>
          <a:noFill/>
        </p:spPr>
        <p:txBody>
          <a:bodyPr wrap="square" rtlCol="0">
            <a:spAutoFit/>
          </a:bodyPr>
          <a:lstStyle/>
          <a:p>
            <a:r>
              <a:rPr lang="en-US" dirty="0"/>
              <a:t>Source</a:t>
            </a:r>
          </a:p>
        </p:txBody>
      </p:sp>
      <p:sp>
        <p:nvSpPr>
          <p:cNvPr id="22" name="TextBox 21">
            <a:extLst>
              <a:ext uri="{FF2B5EF4-FFF2-40B4-BE49-F238E27FC236}">
                <a16:creationId xmlns:a16="http://schemas.microsoft.com/office/drawing/2014/main" id="{1E99E89B-0800-6758-74EF-AC85DBE08B9B}"/>
              </a:ext>
            </a:extLst>
          </p:cNvPr>
          <p:cNvSpPr txBox="1"/>
          <p:nvPr/>
        </p:nvSpPr>
        <p:spPr>
          <a:xfrm>
            <a:off x="6823492" y="5862269"/>
            <a:ext cx="970186" cy="369332"/>
          </a:xfrm>
          <a:prstGeom prst="rect">
            <a:avLst/>
          </a:prstGeom>
          <a:noFill/>
        </p:spPr>
        <p:txBody>
          <a:bodyPr wrap="square" rtlCol="0">
            <a:spAutoFit/>
          </a:bodyPr>
          <a:lstStyle/>
          <a:p>
            <a:r>
              <a:rPr lang="en-US" dirty="0"/>
              <a:t>Target</a:t>
            </a:r>
          </a:p>
        </p:txBody>
      </p:sp>
      <p:pic>
        <p:nvPicPr>
          <p:cNvPr id="26" name="Picture 25">
            <a:extLst>
              <a:ext uri="{FF2B5EF4-FFF2-40B4-BE49-F238E27FC236}">
                <a16:creationId xmlns:a16="http://schemas.microsoft.com/office/drawing/2014/main" id="{717B1FA2-FDC9-C967-45FD-769FA08CEC3A}"/>
              </a:ext>
            </a:extLst>
          </p:cNvPr>
          <p:cNvPicPr>
            <a:picLocks noChangeAspect="1"/>
          </p:cNvPicPr>
          <p:nvPr/>
        </p:nvPicPr>
        <p:blipFill>
          <a:blip r:embed="rId2"/>
          <a:stretch>
            <a:fillRect/>
          </a:stretch>
        </p:blipFill>
        <p:spPr>
          <a:xfrm>
            <a:off x="4314326" y="3551695"/>
            <a:ext cx="614096" cy="828100"/>
          </a:xfrm>
          <a:prstGeom prst="rect">
            <a:avLst/>
          </a:prstGeom>
        </p:spPr>
      </p:pic>
    </p:spTree>
    <p:extLst>
      <p:ext uri="{BB962C8B-B14F-4D97-AF65-F5344CB8AC3E}">
        <p14:creationId xmlns:p14="http://schemas.microsoft.com/office/powerpoint/2010/main" val="333326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294D-EB05-5291-F0E2-67C61F1F337F}"/>
              </a:ext>
            </a:extLst>
          </p:cNvPr>
          <p:cNvSpPr>
            <a:spLocks noGrp="1"/>
          </p:cNvSpPr>
          <p:nvPr>
            <p:ph type="title"/>
          </p:nvPr>
        </p:nvSpPr>
        <p:spPr>
          <a:xfrm>
            <a:off x="588263" y="487978"/>
            <a:ext cx="11018520" cy="492443"/>
          </a:xfrm>
        </p:spPr>
        <p:txBody>
          <a:bodyPr/>
          <a:lstStyle/>
          <a:p>
            <a:r>
              <a:rPr lang="en-US" sz="3200" dirty="0"/>
              <a:t>Securing Synapse Notebook with Azure Key Vault – Demo2</a:t>
            </a:r>
          </a:p>
        </p:txBody>
      </p:sp>
      <p:sp>
        <p:nvSpPr>
          <p:cNvPr id="3" name="Content Placeholder 2">
            <a:extLst>
              <a:ext uri="{FF2B5EF4-FFF2-40B4-BE49-F238E27FC236}">
                <a16:creationId xmlns:a16="http://schemas.microsoft.com/office/drawing/2014/main" id="{61E52094-2C6E-AC7D-2965-C2149D225353}"/>
              </a:ext>
            </a:extLst>
          </p:cNvPr>
          <p:cNvSpPr>
            <a:spLocks noGrp="1"/>
          </p:cNvSpPr>
          <p:nvPr>
            <p:ph sz="quarter" idx="10"/>
          </p:nvPr>
        </p:nvSpPr>
        <p:spPr>
          <a:xfrm>
            <a:off x="295123" y="1489125"/>
            <a:ext cx="11018838" cy="2437590"/>
          </a:xfrm>
        </p:spPr>
        <p:txBody>
          <a:bodyPr/>
          <a:lstStyle/>
          <a:p>
            <a:r>
              <a:rPr lang="en-US" sz="2400" dirty="0"/>
              <a:t>Pre-requisites</a:t>
            </a:r>
          </a:p>
          <a:p>
            <a:pPr lvl="1"/>
            <a:r>
              <a:rPr lang="en-US" sz="1800" dirty="0"/>
              <a:t>Setup Azure Storage account (ADLS Gen2)</a:t>
            </a:r>
          </a:p>
          <a:p>
            <a:pPr lvl="1"/>
            <a:r>
              <a:rPr lang="en-US" sz="1800" dirty="0"/>
              <a:t>Setup Azure key vault and secrets</a:t>
            </a:r>
          </a:p>
          <a:p>
            <a:pPr lvl="1"/>
            <a:r>
              <a:rPr lang="en-US" sz="1800" dirty="0"/>
              <a:t>Setup Synapse linked services</a:t>
            </a:r>
          </a:p>
          <a:p>
            <a:pPr lvl="1"/>
            <a:r>
              <a:rPr lang="en-US" sz="1800" dirty="0"/>
              <a:t>Azure Synapse Notebook with spark pools</a:t>
            </a:r>
          </a:p>
          <a:p>
            <a:pPr lvl="1"/>
            <a:endParaRPr lang="en-US" sz="1200" dirty="0"/>
          </a:p>
          <a:p>
            <a:endParaRPr lang="en-US" dirty="0"/>
          </a:p>
        </p:txBody>
      </p:sp>
      <p:sp>
        <p:nvSpPr>
          <p:cNvPr id="5" name="Rectangle 4">
            <a:extLst>
              <a:ext uri="{FF2B5EF4-FFF2-40B4-BE49-F238E27FC236}">
                <a16:creationId xmlns:a16="http://schemas.microsoft.com/office/drawing/2014/main" id="{20D5D7EC-7033-3A3E-F6CE-22DCFB0C3AE8}"/>
              </a:ext>
            </a:extLst>
          </p:cNvPr>
          <p:cNvSpPr/>
          <p:nvPr/>
        </p:nvSpPr>
        <p:spPr>
          <a:xfrm>
            <a:off x="4061241" y="4916873"/>
            <a:ext cx="1558835"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Gen 2 storage</a:t>
            </a:r>
          </a:p>
        </p:txBody>
      </p:sp>
      <p:sp>
        <p:nvSpPr>
          <p:cNvPr id="7" name="TextBox 6">
            <a:extLst>
              <a:ext uri="{FF2B5EF4-FFF2-40B4-BE49-F238E27FC236}">
                <a16:creationId xmlns:a16="http://schemas.microsoft.com/office/drawing/2014/main" id="{95C6411F-1049-642A-8D60-227609BE90C9}"/>
              </a:ext>
            </a:extLst>
          </p:cNvPr>
          <p:cNvSpPr txBox="1"/>
          <p:nvPr/>
        </p:nvSpPr>
        <p:spPr>
          <a:xfrm>
            <a:off x="4275419" y="3850064"/>
            <a:ext cx="2449231" cy="369332"/>
          </a:xfrm>
          <a:prstGeom prst="rect">
            <a:avLst/>
          </a:prstGeom>
          <a:noFill/>
        </p:spPr>
        <p:txBody>
          <a:bodyPr wrap="square" rtlCol="0">
            <a:spAutoFit/>
          </a:bodyPr>
          <a:lstStyle/>
          <a:p>
            <a:r>
              <a:rPr lang="en-US" dirty="0"/>
              <a:t>Synapse Notebook</a:t>
            </a:r>
          </a:p>
        </p:txBody>
      </p:sp>
      <p:cxnSp>
        <p:nvCxnSpPr>
          <p:cNvPr id="9" name="Connector: Elbow 8">
            <a:extLst>
              <a:ext uri="{FF2B5EF4-FFF2-40B4-BE49-F238E27FC236}">
                <a16:creationId xmlns:a16="http://schemas.microsoft.com/office/drawing/2014/main" id="{9070E692-95EF-28E5-4187-CB809A565105}"/>
              </a:ext>
            </a:extLst>
          </p:cNvPr>
          <p:cNvCxnSpPr>
            <a:cxnSpLocks/>
            <a:endCxn id="5" idx="0"/>
          </p:cNvCxnSpPr>
          <p:nvPr/>
        </p:nvCxnSpPr>
        <p:spPr>
          <a:xfrm rot="5400000">
            <a:off x="4684921" y="4355642"/>
            <a:ext cx="716969" cy="4054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0CCF29-D3F3-0C1A-BD75-351051DF3B45}"/>
              </a:ext>
            </a:extLst>
          </p:cNvPr>
          <p:cNvSpPr txBox="1"/>
          <p:nvPr/>
        </p:nvSpPr>
        <p:spPr>
          <a:xfrm>
            <a:off x="4834627" y="4528130"/>
            <a:ext cx="969915" cy="430887"/>
          </a:xfrm>
          <a:prstGeom prst="rect">
            <a:avLst/>
          </a:prstGeom>
          <a:noFill/>
        </p:spPr>
        <p:txBody>
          <a:bodyPr wrap="square" rtlCol="0">
            <a:spAutoFit/>
          </a:bodyPr>
          <a:lstStyle/>
          <a:p>
            <a:r>
              <a:rPr lang="en-US" sz="1100" dirty="0"/>
              <a:t>Using key vault</a:t>
            </a:r>
          </a:p>
        </p:txBody>
      </p:sp>
      <p:sp>
        <p:nvSpPr>
          <p:cNvPr id="13" name="TextBox 12">
            <a:extLst>
              <a:ext uri="{FF2B5EF4-FFF2-40B4-BE49-F238E27FC236}">
                <a16:creationId xmlns:a16="http://schemas.microsoft.com/office/drawing/2014/main" id="{F9E012BC-AB57-BA6F-D711-1CF7FD69CF95}"/>
              </a:ext>
            </a:extLst>
          </p:cNvPr>
          <p:cNvSpPr txBox="1"/>
          <p:nvPr/>
        </p:nvSpPr>
        <p:spPr>
          <a:xfrm>
            <a:off x="4121819" y="5913712"/>
            <a:ext cx="1843171" cy="369332"/>
          </a:xfrm>
          <a:prstGeom prst="rect">
            <a:avLst/>
          </a:prstGeom>
          <a:noFill/>
        </p:spPr>
        <p:txBody>
          <a:bodyPr wrap="square" rtlCol="0">
            <a:spAutoFit/>
          </a:bodyPr>
          <a:lstStyle/>
          <a:p>
            <a:r>
              <a:rPr lang="en-US" dirty="0"/>
              <a:t>Data Source</a:t>
            </a:r>
          </a:p>
        </p:txBody>
      </p:sp>
    </p:spTree>
    <p:extLst>
      <p:ext uri="{BB962C8B-B14F-4D97-AF65-F5344CB8AC3E}">
        <p14:creationId xmlns:p14="http://schemas.microsoft.com/office/powerpoint/2010/main" val="3890762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D8A0-F584-3DE6-60AB-0B0B36EC38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76E8CC-B943-3AA4-F75F-7F678ED168D1}"/>
              </a:ext>
            </a:extLst>
          </p:cNvPr>
          <p:cNvSpPr>
            <a:spLocks noGrp="1"/>
          </p:cNvSpPr>
          <p:nvPr>
            <p:ph sz="quarter" idx="10"/>
          </p:nvPr>
        </p:nvSpPr>
        <p:spPr>
          <a:xfrm>
            <a:off x="584200" y="1844675"/>
            <a:ext cx="11018838" cy="1384995"/>
          </a:xfrm>
        </p:spPr>
        <p:txBody>
          <a:bodyPr/>
          <a:lstStyle/>
          <a:p>
            <a:r>
              <a:rPr lang="en-US" sz="1800" dirty="0">
                <a:effectLst/>
                <a:latin typeface="Calibri" panose="020F0502020204030204" pitchFamily="34" charset="0"/>
                <a:hlinkClick r:id="rId2"/>
              </a:rPr>
              <a:t>https://aka.ms/Pysparkexamples</a:t>
            </a:r>
            <a:endParaRPr lang="en-US" sz="1800" dirty="0">
              <a:effectLst/>
              <a:latin typeface="Calibri" panose="020F0502020204030204" pitchFamily="34" charset="0"/>
            </a:endParaRPr>
          </a:p>
          <a:p>
            <a:r>
              <a:rPr lang="en-US" sz="1800" dirty="0">
                <a:effectLst/>
                <a:latin typeface="Calibri" panose="020F0502020204030204" pitchFamily="34" charset="0"/>
                <a:hlinkClick r:id="rId3"/>
              </a:rPr>
              <a:t>https://aka.ms/MicrosoftSparkUtil</a:t>
            </a:r>
            <a:endParaRPr lang="en-US" sz="1400" dirty="0"/>
          </a:p>
          <a:p>
            <a:endParaRPr lang="en-US" sz="1400" dirty="0"/>
          </a:p>
          <a:p>
            <a:endParaRPr lang="en-US" dirty="0"/>
          </a:p>
        </p:txBody>
      </p:sp>
    </p:spTree>
    <p:extLst>
      <p:ext uri="{BB962C8B-B14F-4D97-AF65-F5344CB8AC3E}">
        <p14:creationId xmlns:p14="http://schemas.microsoft.com/office/powerpoint/2010/main" val="329273888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1.6|35.6|6.6|2"/>
</p:tagLst>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2870</TotalTime>
  <Words>528</Words>
  <Application>Microsoft Office PowerPoint</Application>
  <PresentationFormat>Widescreen</PresentationFormat>
  <Paragraphs>101</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Semibold</vt:lpstr>
      <vt:lpstr>Wingdings</vt:lpstr>
      <vt:lpstr>White Template</vt:lpstr>
      <vt:lpstr>Modern Analytics Academy “Vignettes”</vt:lpstr>
      <vt:lpstr>Modern Analytics Academy “Vignettes”</vt:lpstr>
      <vt:lpstr>Academy Sessions</vt:lpstr>
      <vt:lpstr>Agenda </vt:lpstr>
      <vt:lpstr>Overview &amp; Use Cases</vt:lpstr>
      <vt:lpstr>Agenda </vt:lpstr>
      <vt:lpstr>Securing Synapse Pipelines with Azure Key Vault – Demo1</vt:lpstr>
      <vt:lpstr>Securing Synapse Notebook with Azure Key Vault – Demo2</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Analytics Academy “Vignettes”</dc:title>
  <dc:creator>Cameron Kahrs</dc:creator>
  <cp:lastModifiedBy>Prashant Atri</cp:lastModifiedBy>
  <cp:revision>1</cp:revision>
  <dcterms:created xsi:type="dcterms:W3CDTF">2022-05-09T13:38:19Z</dcterms:created>
  <dcterms:modified xsi:type="dcterms:W3CDTF">2022-06-09T18:00:03Z</dcterms:modified>
</cp:coreProperties>
</file>