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076138472" r:id="rId3"/>
    <p:sldId id="2076138262" r:id="rId4"/>
    <p:sldId id="2076138465" r:id="rId5"/>
    <p:sldId id="2076138471" r:id="rId6"/>
    <p:sldId id="2076138473" r:id="rId7"/>
    <p:sldId id="2076138484" r:id="rId8"/>
    <p:sldId id="2076138475" r:id="rId9"/>
    <p:sldId id="2076138485" r:id="rId10"/>
    <p:sldId id="2076138476" r:id="rId11"/>
    <p:sldId id="2076138486" r:id="rId12"/>
    <p:sldId id="2076138477" r:id="rId13"/>
    <p:sldId id="2076138479" r:id="rId14"/>
    <p:sldId id="2076138487" r:id="rId15"/>
    <p:sldId id="2076138480" r:id="rId16"/>
    <p:sldId id="2076138488" r:id="rId17"/>
    <p:sldId id="2076138483" r:id="rId18"/>
    <p:sldId id="2076138482" r:id="rId19"/>
    <p:sldId id="2076138481" r:id="rId20"/>
    <p:sldId id="2076138464" r:id="rId21"/>
    <p:sldId id="2076138474" r:id="rId22"/>
    <p:sldId id="261" r:id="rId23"/>
    <p:sldId id="20761384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39C678-58BF-4E1E-B87D-22456F344917}" v="74" dt="2022-05-11T12:55:58.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00" autoAdjust="0"/>
  </p:normalViewPr>
  <p:slideViewPr>
    <p:cSldViewPr snapToGrid="0">
      <p:cViewPr varScale="1">
        <p:scale>
          <a:sx n="102" d="100"/>
          <a:sy n="102" d="100"/>
        </p:scale>
        <p:origin x="9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eron Kahrs" userId="ae8b6b69-d381-4065-a0bd-0652624e8c62" providerId="ADAL" clId="{4D39C678-58BF-4E1E-B87D-22456F344917}"/>
    <pc:docChg chg="undo redo custSel addSld modSld">
      <pc:chgData name="Cameron Kahrs" userId="ae8b6b69-d381-4065-a0bd-0652624e8c62" providerId="ADAL" clId="{4D39C678-58BF-4E1E-B87D-22456F344917}" dt="2022-05-12T18:00:48.515" v="4236" actId="20577"/>
      <pc:docMkLst>
        <pc:docMk/>
      </pc:docMkLst>
      <pc:sldChg chg="mod modShow">
        <pc:chgData name="Cameron Kahrs" userId="ae8b6b69-d381-4065-a0bd-0652624e8c62" providerId="ADAL" clId="{4D39C678-58BF-4E1E-B87D-22456F344917}" dt="2022-05-09T18:26:01.500" v="2385" actId="729"/>
        <pc:sldMkLst>
          <pc:docMk/>
          <pc:sldMk cId="254870185" sldId="261"/>
        </pc:sldMkLst>
      </pc:sldChg>
      <pc:sldChg chg="addSp delSp modSp mod">
        <pc:chgData name="Cameron Kahrs" userId="ae8b6b69-d381-4065-a0bd-0652624e8c62" providerId="ADAL" clId="{4D39C678-58BF-4E1E-B87D-22456F344917}" dt="2022-05-09T13:40:57.657" v="90" actId="22"/>
        <pc:sldMkLst>
          <pc:docMk/>
          <pc:sldMk cId="1647071200" sldId="2076138262"/>
        </pc:sldMkLst>
        <pc:spChg chg="mod">
          <ac:chgData name="Cameron Kahrs" userId="ae8b6b69-d381-4065-a0bd-0652624e8c62" providerId="ADAL" clId="{4D39C678-58BF-4E1E-B87D-22456F344917}" dt="2022-05-09T13:40:24.875" v="83" actId="20577"/>
          <ac:spMkLst>
            <pc:docMk/>
            <pc:sldMk cId="1647071200" sldId="2076138262"/>
            <ac:spMk id="2" creationId="{716A5138-E9E1-489B-8AD1-0F62E64581C6}"/>
          </ac:spMkLst>
        </pc:spChg>
        <pc:spChg chg="mod">
          <ac:chgData name="Cameron Kahrs" userId="ae8b6b69-d381-4065-a0bd-0652624e8c62" providerId="ADAL" clId="{4D39C678-58BF-4E1E-B87D-22456F344917}" dt="2022-05-09T13:40:20.340" v="76" actId="20577"/>
          <ac:spMkLst>
            <pc:docMk/>
            <pc:sldMk cId="1647071200" sldId="2076138262"/>
            <ac:spMk id="3" creationId="{6E60950C-79CA-42F8-8A61-7E7873DABC45}"/>
          </ac:spMkLst>
        </pc:spChg>
        <pc:spChg chg="mod">
          <ac:chgData name="Cameron Kahrs" userId="ae8b6b69-d381-4065-a0bd-0652624e8c62" providerId="ADAL" clId="{4D39C678-58BF-4E1E-B87D-22456F344917}" dt="2022-05-09T13:40:12.323" v="63" actId="20577"/>
          <ac:spMkLst>
            <pc:docMk/>
            <pc:sldMk cId="1647071200" sldId="2076138262"/>
            <ac:spMk id="5" creationId="{00000000-0000-0000-0000-000000000000}"/>
          </ac:spMkLst>
        </pc:spChg>
        <pc:picChg chg="add del mod">
          <ac:chgData name="Cameron Kahrs" userId="ae8b6b69-d381-4065-a0bd-0652624e8c62" providerId="ADAL" clId="{4D39C678-58BF-4E1E-B87D-22456F344917}" dt="2022-05-09T13:40:54.723" v="89" actId="478"/>
          <ac:picMkLst>
            <pc:docMk/>
            <pc:sldMk cId="1647071200" sldId="2076138262"/>
            <ac:picMk id="7" creationId="{1DFC8C5F-C547-067E-CB9E-4862F58429F7}"/>
          </ac:picMkLst>
        </pc:picChg>
        <pc:picChg chg="add">
          <ac:chgData name="Cameron Kahrs" userId="ae8b6b69-d381-4065-a0bd-0652624e8c62" providerId="ADAL" clId="{4D39C678-58BF-4E1E-B87D-22456F344917}" dt="2022-05-09T13:40:57.657" v="90" actId="22"/>
          <ac:picMkLst>
            <pc:docMk/>
            <pc:sldMk cId="1647071200" sldId="2076138262"/>
            <ac:picMk id="9" creationId="{F16D1083-3697-5BE8-C0F9-C2A81C4B81CF}"/>
          </ac:picMkLst>
        </pc:picChg>
        <pc:picChg chg="del">
          <ac:chgData name="Cameron Kahrs" userId="ae8b6b69-d381-4065-a0bd-0652624e8c62" providerId="ADAL" clId="{4D39C678-58BF-4E1E-B87D-22456F344917}" dt="2022-05-09T13:40:35.801" v="86" actId="478"/>
          <ac:picMkLst>
            <pc:docMk/>
            <pc:sldMk cId="1647071200" sldId="2076138262"/>
            <ac:picMk id="10" creationId="{964A4326-32E0-49DC-AC3F-59C1C345C5DE}"/>
          </ac:picMkLst>
        </pc:picChg>
      </pc:sldChg>
      <pc:sldChg chg="modSp mod">
        <pc:chgData name="Cameron Kahrs" userId="ae8b6b69-d381-4065-a0bd-0652624e8c62" providerId="ADAL" clId="{4D39C678-58BF-4E1E-B87D-22456F344917}" dt="2022-05-11T12:54:08.233" v="3991" actId="14100"/>
        <pc:sldMkLst>
          <pc:docMk/>
          <pc:sldMk cId="1904956503" sldId="2076138464"/>
        </pc:sldMkLst>
        <pc:spChg chg="mod">
          <ac:chgData name="Cameron Kahrs" userId="ae8b6b69-d381-4065-a0bd-0652624e8c62" providerId="ADAL" clId="{4D39C678-58BF-4E1E-B87D-22456F344917}" dt="2022-05-11T12:54:08.233" v="3991" actId="14100"/>
          <ac:spMkLst>
            <pc:docMk/>
            <pc:sldMk cId="1904956503" sldId="2076138464"/>
            <ac:spMk id="4" creationId="{9F0F09D9-6486-406F-AC0A-8B36DF999008}"/>
          </ac:spMkLst>
        </pc:spChg>
      </pc:sldChg>
      <pc:sldChg chg="addSp delSp modSp mod delAnim modAnim">
        <pc:chgData name="Cameron Kahrs" userId="ae8b6b69-d381-4065-a0bd-0652624e8c62" providerId="ADAL" clId="{4D39C678-58BF-4E1E-B87D-22456F344917}" dt="2022-05-09T13:46:02.167" v="154" actId="478"/>
        <pc:sldMkLst>
          <pc:docMk/>
          <pc:sldMk cId="3223812326" sldId="2076138465"/>
        </pc:sldMkLst>
        <pc:spChg chg="del">
          <ac:chgData name="Cameron Kahrs" userId="ae8b6b69-d381-4065-a0bd-0652624e8c62" providerId="ADAL" clId="{4D39C678-58BF-4E1E-B87D-22456F344917}" dt="2022-05-09T13:41:13.101" v="91" actId="478"/>
          <ac:spMkLst>
            <pc:docMk/>
            <pc:sldMk cId="3223812326" sldId="2076138465"/>
            <ac:spMk id="3" creationId="{23A9C925-11FA-4798-AC08-D2C804FCDC01}"/>
          </ac:spMkLst>
        </pc:spChg>
        <pc:spChg chg="del mod">
          <ac:chgData name="Cameron Kahrs" userId="ae8b6b69-d381-4065-a0bd-0652624e8c62" providerId="ADAL" clId="{4D39C678-58BF-4E1E-B87D-22456F344917}" dt="2022-05-09T13:46:02.167" v="154" actId="478"/>
          <ac:spMkLst>
            <pc:docMk/>
            <pc:sldMk cId="3223812326" sldId="2076138465"/>
            <ac:spMk id="4" creationId="{F5F4437B-C21E-4253-B911-7259348EEB03}"/>
          </ac:spMkLst>
        </pc:spChg>
        <pc:spChg chg="add mod">
          <ac:chgData name="Cameron Kahrs" userId="ae8b6b69-d381-4065-a0bd-0652624e8c62" providerId="ADAL" clId="{4D39C678-58BF-4E1E-B87D-22456F344917}" dt="2022-05-09T13:42:46.728" v="96" actId="1582"/>
          <ac:spMkLst>
            <pc:docMk/>
            <pc:sldMk cId="3223812326" sldId="2076138465"/>
            <ac:spMk id="5" creationId="{2FA6019A-5C60-768E-1AB2-242928830241}"/>
          </ac:spMkLst>
        </pc:spChg>
      </pc:sldChg>
      <pc:sldChg chg="addSp delSp modSp mod">
        <pc:chgData name="Cameron Kahrs" userId="ae8b6b69-d381-4065-a0bd-0652624e8c62" providerId="ADAL" clId="{4D39C678-58BF-4E1E-B87D-22456F344917}" dt="2022-05-11T12:54:20.525" v="3994" actId="403"/>
        <pc:sldMkLst>
          <pc:docMk/>
          <pc:sldMk cId="2709227043" sldId="2076138471"/>
        </pc:sldMkLst>
        <pc:spChg chg="mod">
          <ac:chgData name="Cameron Kahrs" userId="ae8b6b69-d381-4065-a0bd-0652624e8c62" providerId="ADAL" clId="{4D39C678-58BF-4E1E-B87D-22456F344917}" dt="2022-05-11T12:54:20.525" v="3994" actId="403"/>
          <ac:spMkLst>
            <pc:docMk/>
            <pc:sldMk cId="2709227043" sldId="2076138471"/>
            <ac:spMk id="3" creationId="{5D7880FC-163A-6D46-B79B-C3E6C519777F}"/>
          </ac:spMkLst>
        </pc:spChg>
        <pc:spChg chg="add del mod">
          <ac:chgData name="Cameron Kahrs" userId="ae8b6b69-d381-4065-a0bd-0652624e8c62" providerId="ADAL" clId="{4D39C678-58BF-4E1E-B87D-22456F344917}" dt="2022-05-09T14:01:54.470" v="632" actId="767"/>
          <ac:spMkLst>
            <pc:docMk/>
            <pc:sldMk cId="2709227043" sldId="2076138471"/>
            <ac:spMk id="4" creationId="{84AF5DD1-8E37-9648-3E4C-F2EA398B34B3}"/>
          </ac:spMkLst>
        </pc:spChg>
        <pc:spChg chg="add del mod">
          <ac:chgData name="Cameron Kahrs" userId="ae8b6b69-d381-4065-a0bd-0652624e8c62" providerId="ADAL" clId="{4D39C678-58BF-4E1E-B87D-22456F344917}" dt="2022-05-09T14:02:10.955" v="638"/>
          <ac:spMkLst>
            <pc:docMk/>
            <pc:sldMk cId="2709227043" sldId="2076138471"/>
            <ac:spMk id="5" creationId="{0820DBA3-228B-46C1-F236-6788F4AAF953}"/>
          </ac:spMkLst>
        </pc:spChg>
        <pc:spChg chg="add mod">
          <ac:chgData name="Cameron Kahrs" userId="ae8b6b69-d381-4065-a0bd-0652624e8c62" providerId="ADAL" clId="{4D39C678-58BF-4E1E-B87D-22456F344917}" dt="2022-05-09T14:30:01.521" v="1169" actId="14100"/>
          <ac:spMkLst>
            <pc:docMk/>
            <pc:sldMk cId="2709227043" sldId="2076138471"/>
            <ac:spMk id="6" creationId="{A685BEC8-891F-647E-FBA2-DA97A35AC328}"/>
          </ac:spMkLst>
        </pc:spChg>
      </pc:sldChg>
      <pc:sldChg chg="addSp delSp modSp mod">
        <pc:chgData name="Cameron Kahrs" userId="ae8b6b69-d381-4065-a0bd-0652624e8c62" providerId="ADAL" clId="{4D39C678-58BF-4E1E-B87D-22456F344917}" dt="2022-05-09T13:39:45.538" v="34" actId="1076"/>
        <pc:sldMkLst>
          <pc:docMk/>
          <pc:sldMk cId="339301847" sldId="2076138472"/>
        </pc:sldMkLst>
        <pc:spChg chg="mod">
          <ac:chgData name="Cameron Kahrs" userId="ae8b6b69-d381-4065-a0bd-0652624e8c62" providerId="ADAL" clId="{4D39C678-58BF-4E1E-B87D-22456F344917}" dt="2022-05-09T13:38:54.357" v="19" actId="20577"/>
          <ac:spMkLst>
            <pc:docMk/>
            <pc:sldMk cId="339301847" sldId="2076138472"/>
            <ac:spMk id="2" creationId="{716A5138-E9E1-489B-8AD1-0F62E64581C6}"/>
          </ac:spMkLst>
        </pc:spChg>
        <pc:spChg chg="mod">
          <ac:chgData name="Cameron Kahrs" userId="ae8b6b69-d381-4065-a0bd-0652624e8c62" providerId="ADAL" clId="{4D39C678-58BF-4E1E-B87D-22456F344917}" dt="2022-05-09T13:38:50.373" v="12" actId="20577"/>
          <ac:spMkLst>
            <pc:docMk/>
            <pc:sldMk cId="339301847" sldId="2076138472"/>
            <ac:spMk id="3" creationId="{6E60950C-79CA-42F8-8A61-7E7873DABC45}"/>
          </ac:spMkLst>
        </pc:spChg>
        <pc:picChg chg="add mod">
          <ac:chgData name="Cameron Kahrs" userId="ae8b6b69-d381-4065-a0bd-0652624e8c62" providerId="ADAL" clId="{4D39C678-58BF-4E1E-B87D-22456F344917}" dt="2022-05-09T13:39:45.538" v="34" actId="1076"/>
          <ac:picMkLst>
            <pc:docMk/>
            <pc:sldMk cId="339301847" sldId="2076138472"/>
            <ac:picMk id="8" creationId="{7CA374A9-4C1C-1363-4A80-84A5C0CEB38A}"/>
          </ac:picMkLst>
        </pc:picChg>
        <pc:picChg chg="del">
          <ac:chgData name="Cameron Kahrs" userId="ae8b6b69-d381-4065-a0bd-0652624e8c62" providerId="ADAL" clId="{4D39C678-58BF-4E1E-B87D-22456F344917}" dt="2022-05-09T13:39:41.117" v="33" actId="478"/>
          <ac:picMkLst>
            <pc:docMk/>
            <pc:sldMk cId="339301847" sldId="2076138472"/>
            <ac:picMk id="10" creationId="{964A4326-32E0-49DC-AC3F-59C1C345C5DE}"/>
          </ac:picMkLst>
        </pc:picChg>
      </pc:sldChg>
      <pc:sldChg chg="addSp delSp modSp new mod modClrScheme chgLayout">
        <pc:chgData name="Cameron Kahrs" userId="ae8b6b69-d381-4065-a0bd-0652624e8c62" providerId="ADAL" clId="{4D39C678-58BF-4E1E-B87D-22456F344917}" dt="2022-05-09T14:25:12.236" v="1006" actId="26606"/>
        <pc:sldMkLst>
          <pc:docMk/>
          <pc:sldMk cId="2522274919" sldId="2076138473"/>
        </pc:sldMkLst>
        <pc:spChg chg="mod">
          <ac:chgData name="Cameron Kahrs" userId="ae8b6b69-d381-4065-a0bd-0652624e8c62" providerId="ADAL" clId="{4D39C678-58BF-4E1E-B87D-22456F344917}" dt="2022-05-09T14:25:12.236" v="1006" actId="26606"/>
          <ac:spMkLst>
            <pc:docMk/>
            <pc:sldMk cId="2522274919" sldId="2076138473"/>
            <ac:spMk id="2" creationId="{BBAA884F-532F-1728-AFF5-E9B37C18F727}"/>
          </ac:spMkLst>
        </pc:spChg>
        <pc:spChg chg="del">
          <ac:chgData name="Cameron Kahrs" userId="ae8b6b69-d381-4065-a0bd-0652624e8c62" providerId="ADAL" clId="{4D39C678-58BF-4E1E-B87D-22456F344917}" dt="2022-05-09T14:25:07.199" v="1004"/>
          <ac:spMkLst>
            <pc:docMk/>
            <pc:sldMk cId="2522274919" sldId="2076138473"/>
            <ac:spMk id="3" creationId="{D913558E-EC87-F238-D9EB-244C38CB7365}"/>
          </ac:spMkLst>
        </pc:spChg>
        <pc:picChg chg="add mod">
          <ac:chgData name="Cameron Kahrs" userId="ae8b6b69-d381-4065-a0bd-0652624e8c62" providerId="ADAL" clId="{4D39C678-58BF-4E1E-B87D-22456F344917}" dt="2022-05-09T14:25:12.236" v="1006" actId="26606"/>
          <ac:picMkLst>
            <pc:docMk/>
            <pc:sldMk cId="2522274919" sldId="2076138473"/>
            <ac:picMk id="5" creationId="{04AB4115-6D04-E795-0AF5-8E2D5E3BA23C}"/>
          </ac:picMkLst>
        </pc:picChg>
      </pc:sldChg>
      <pc:sldChg chg="addSp delSp modSp new mod modShow">
        <pc:chgData name="Cameron Kahrs" userId="ae8b6b69-d381-4065-a0bd-0652624e8c62" providerId="ADAL" clId="{4D39C678-58BF-4E1E-B87D-22456F344917}" dt="2022-05-09T14:26:38.523" v="1007" actId="729"/>
        <pc:sldMkLst>
          <pc:docMk/>
          <pc:sldMk cId="2273772905" sldId="2076138474"/>
        </pc:sldMkLst>
        <pc:spChg chg="add mod">
          <ac:chgData name="Cameron Kahrs" userId="ae8b6b69-d381-4065-a0bd-0652624e8c62" providerId="ADAL" clId="{4D39C678-58BF-4E1E-B87D-22456F344917}" dt="2022-05-09T14:19:19.055" v="941" actId="14100"/>
          <ac:spMkLst>
            <pc:docMk/>
            <pc:sldMk cId="2273772905" sldId="2076138474"/>
            <ac:spMk id="28" creationId="{B03F8990-6249-BFEA-1865-3EF20B4F6989}"/>
          </ac:spMkLst>
        </pc:spChg>
        <pc:spChg chg="add del mod">
          <ac:chgData name="Cameron Kahrs" userId="ae8b6b69-d381-4065-a0bd-0652624e8c62" providerId="ADAL" clId="{4D39C678-58BF-4E1E-B87D-22456F344917}" dt="2022-05-09T14:10:00.363" v="728" actId="478"/>
          <ac:spMkLst>
            <pc:docMk/>
            <pc:sldMk cId="2273772905" sldId="2076138474"/>
            <ac:spMk id="30" creationId="{72CD9D99-5D6F-5E69-ACE1-A2647F3B822C}"/>
          </ac:spMkLst>
        </pc:spChg>
        <pc:spChg chg="add del mod">
          <ac:chgData name="Cameron Kahrs" userId="ae8b6b69-d381-4065-a0bd-0652624e8c62" providerId="ADAL" clId="{4D39C678-58BF-4E1E-B87D-22456F344917}" dt="2022-05-09T14:10:00.857" v="729" actId="478"/>
          <ac:spMkLst>
            <pc:docMk/>
            <pc:sldMk cId="2273772905" sldId="2076138474"/>
            <ac:spMk id="32" creationId="{38E7236A-8223-C30E-4924-834D46C603B0}"/>
          </ac:spMkLst>
        </pc:spChg>
        <pc:spChg chg="add mod">
          <ac:chgData name="Cameron Kahrs" userId="ae8b6b69-d381-4065-a0bd-0652624e8c62" providerId="ADAL" clId="{4D39C678-58BF-4E1E-B87D-22456F344917}" dt="2022-05-09T14:16:23.916" v="895" actId="1036"/>
          <ac:spMkLst>
            <pc:docMk/>
            <pc:sldMk cId="2273772905" sldId="2076138474"/>
            <ac:spMk id="33" creationId="{2EC4F087-287E-677B-F1A3-78501ADA60D1}"/>
          </ac:spMkLst>
        </pc:spChg>
        <pc:spChg chg="add mod">
          <ac:chgData name="Cameron Kahrs" userId="ae8b6b69-d381-4065-a0bd-0652624e8c62" providerId="ADAL" clId="{4D39C678-58BF-4E1E-B87D-22456F344917}" dt="2022-05-09T14:19:22.162" v="942" actId="14100"/>
          <ac:spMkLst>
            <pc:docMk/>
            <pc:sldMk cId="2273772905" sldId="2076138474"/>
            <ac:spMk id="35" creationId="{48E60785-4B36-4DD3-4C44-EB930D6E711F}"/>
          </ac:spMkLst>
        </pc:spChg>
        <pc:spChg chg="add mod">
          <ac:chgData name="Cameron Kahrs" userId="ae8b6b69-d381-4065-a0bd-0652624e8c62" providerId="ADAL" clId="{4D39C678-58BF-4E1E-B87D-22456F344917}" dt="2022-05-09T14:19:25.113" v="943" actId="14100"/>
          <ac:spMkLst>
            <pc:docMk/>
            <pc:sldMk cId="2273772905" sldId="2076138474"/>
            <ac:spMk id="37" creationId="{5A4E6CCE-ED8E-29AE-2737-671AF2F80FF8}"/>
          </ac:spMkLst>
        </pc:spChg>
        <pc:spChg chg="add mod">
          <ac:chgData name="Cameron Kahrs" userId="ae8b6b69-d381-4065-a0bd-0652624e8c62" providerId="ADAL" clId="{4D39C678-58BF-4E1E-B87D-22456F344917}" dt="2022-05-09T14:16:30.665" v="904" actId="1036"/>
          <ac:spMkLst>
            <pc:docMk/>
            <pc:sldMk cId="2273772905" sldId="2076138474"/>
            <ac:spMk id="39" creationId="{9A703C69-FD06-8DDE-66EB-C57E1C79BE93}"/>
          </ac:spMkLst>
        </pc:spChg>
        <pc:spChg chg="add mod">
          <ac:chgData name="Cameron Kahrs" userId="ae8b6b69-d381-4065-a0bd-0652624e8c62" providerId="ADAL" clId="{4D39C678-58BF-4E1E-B87D-22456F344917}" dt="2022-05-09T14:16:37.878" v="913" actId="1036"/>
          <ac:spMkLst>
            <pc:docMk/>
            <pc:sldMk cId="2273772905" sldId="2076138474"/>
            <ac:spMk id="41" creationId="{6E6CC120-0DAA-A5EC-DD52-F3A3119FFD1D}"/>
          </ac:spMkLst>
        </pc:spChg>
        <pc:spChg chg="add mod">
          <ac:chgData name="Cameron Kahrs" userId="ae8b6b69-d381-4065-a0bd-0652624e8c62" providerId="ADAL" clId="{4D39C678-58BF-4E1E-B87D-22456F344917}" dt="2022-05-09T14:16:54.760" v="932" actId="1076"/>
          <ac:spMkLst>
            <pc:docMk/>
            <pc:sldMk cId="2273772905" sldId="2076138474"/>
            <ac:spMk id="42" creationId="{4B8F0A5C-2BC2-7E3F-B791-59EE322FBF2B}"/>
          </ac:spMkLst>
        </pc:spChg>
        <pc:spChg chg="add mod">
          <ac:chgData name="Cameron Kahrs" userId="ae8b6b69-d381-4065-a0bd-0652624e8c62" providerId="ADAL" clId="{4D39C678-58BF-4E1E-B87D-22456F344917}" dt="2022-05-09T14:16:58.617" v="933" actId="1076"/>
          <ac:spMkLst>
            <pc:docMk/>
            <pc:sldMk cId="2273772905" sldId="2076138474"/>
            <ac:spMk id="44" creationId="{9D4F6C95-EF5D-4953-2D53-511360B99D67}"/>
          </ac:spMkLst>
        </pc:spChg>
        <pc:spChg chg="add mod">
          <ac:chgData name="Cameron Kahrs" userId="ae8b6b69-d381-4065-a0bd-0652624e8c62" providerId="ADAL" clId="{4D39C678-58BF-4E1E-B87D-22456F344917}" dt="2022-05-09T14:17:07.886" v="935" actId="1076"/>
          <ac:spMkLst>
            <pc:docMk/>
            <pc:sldMk cId="2273772905" sldId="2076138474"/>
            <ac:spMk id="46" creationId="{F1AFA7CA-6906-4C24-0105-2E1A0A97C0E7}"/>
          </ac:spMkLst>
        </pc:spChg>
        <pc:spChg chg="add mod">
          <ac:chgData name="Cameron Kahrs" userId="ae8b6b69-d381-4065-a0bd-0652624e8c62" providerId="ADAL" clId="{4D39C678-58BF-4E1E-B87D-22456F344917}" dt="2022-05-09T14:14:57.414" v="850" actId="1076"/>
          <ac:spMkLst>
            <pc:docMk/>
            <pc:sldMk cId="2273772905" sldId="2076138474"/>
            <ac:spMk id="53" creationId="{6B90CB5C-0FB4-B8FE-DC59-330A63C954CF}"/>
          </ac:spMkLst>
        </pc:spChg>
        <pc:spChg chg="add mod">
          <ac:chgData name="Cameron Kahrs" userId="ae8b6b69-d381-4065-a0bd-0652624e8c62" providerId="ADAL" clId="{4D39C678-58BF-4E1E-B87D-22456F344917}" dt="2022-05-09T14:15:14.912" v="862" actId="20577"/>
          <ac:spMkLst>
            <pc:docMk/>
            <pc:sldMk cId="2273772905" sldId="2076138474"/>
            <ac:spMk id="57" creationId="{530257DE-BC11-4362-631A-A8F84BB05B93}"/>
          </ac:spMkLst>
        </pc:spChg>
        <pc:spChg chg="add mod">
          <ac:chgData name="Cameron Kahrs" userId="ae8b6b69-d381-4065-a0bd-0652624e8c62" providerId="ADAL" clId="{4D39C678-58BF-4E1E-B87D-22456F344917}" dt="2022-05-09T14:15:27.534" v="871" actId="20577"/>
          <ac:spMkLst>
            <pc:docMk/>
            <pc:sldMk cId="2273772905" sldId="2076138474"/>
            <ac:spMk id="59" creationId="{A8616215-A09E-064F-72D0-D93879A5BF4E}"/>
          </ac:spMkLst>
        </pc:spChg>
        <pc:spChg chg="add mod">
          <ac:chgData name="Cameron Kahrs" userId="ae8b6b69-d381-4065-a0bd-0652624e8c62" providerId="ADAL" clId="{4D39C678-58BF-4E1E-B87D-22456F344917}" dt="2022-05-09T14:16:14.393" v="884" actId="1076"/>
          <ac:spMkLst>
            <pc:docMk/>
            <pc:sldMk cId="2273772905" sldId="2076138474"/>
            <ac:spMk id="60" creationId="{0633BC71-A230-C391-0C7C-B3DE978A058B}"/>
          </ac:spMkLst>
        </pc:spChg>
        <pc:spChg chg="add mod">
          <ac:chgData name="Cameron Kahrs" userId="ae8b6b69-d381-4065-a0bd-0652624e8c62" providerId="ADAL" clId="{4D39C678-58BF-4E1E-B87D-22456F344917}" dt="2022-05-09T14:16:09.578" v="883" actId="1076"/>
          <ac:spMkLst>
            <pc:docMk/>
            <pc:sldMk cId="2273772905" sldId="2076138474"/>
            <ac:spMk id="62" creationId="{3254EC23-787F-57E2-4342-23DA9FB831D4}"/>
          </ac:spMkLst>
        </pc:spChg>
        <pc:spChg chg="add mod">
          <ac:chgData name="Cameron Kahrs" userId="ae8b6b69-d381-4065-a0bd-0652624e8c62" providerId="ADAL" clId="{4D39C678-58BF-4E1E-B87D-22456F344917}" dt="2022-05-09T14:16:04.330" v="882" actId="1076"/>
          <ac:spMkLst>
            <pc:docMk/>
            <pc:sldMk cId="2273772905" sldId="2076138474"/>
            <ac:spMk id="64" creationId="{3BBDF55C-640A-5311-2454-175F9299FEE8}"/>
          </ac:spMkLst>
        </pc:spChg>
        <pc:spChg chg="add mod">
          <ac:chgData name="Cameron Kahrs" userId="ae8b6b69-d381-4065-a0bd-0652624e8c62" providerId="ADAL" clId="{4D39C678-58BF-4E1E-B87D-22456F344917}" dt="2022-05-09T14:21:33.444" v="957" actId="207"/>
          <ac:spMkLst>
            <pc:docMk/>
            <pc:sldMk cId="2273772905" sldId="2076138474"/>
            <ac:spMk id="77" creationId="{591B8101-9CC7-6F9C-4904-ED1E3F0808F4}"/>
          </ac:spMkLst>
        </pc:spChg>
        <pc:spChg chg="add mod">
          <ac:chgData name="Cameron Kahrs" userId="ae8b6b69-d381-4065-a0bd-0652624e8c62" providerId="ADAL" clId="{4D39C678-58BF-4E1E-B87D-22456F344917}" dt="2022-05-09T14:21:46.206" v="959" actId="207"/>
          <ac:spMkLst>
            <pc:docMk/>
            <pc:sldMk cId="2273772905" sldId="2076138474"/>
            <ac:spMk id="79" creationId="{8AFC69B2-1373-451A-DEEB-2FA0BE386B44}"/>
          </ac:spMkLst>
        </pc:spChg>
        <pc:spChg chg="add mod">
          <ac:chgData name="Cameron Kahrs" userId="ae8b6b69-d381-4065-a0bd-0652624e8c62" providerId="ADAL" clId="{4D39C678-58BF-4E1E-B87D-22456F344917}" dt="2022-05-09T14:22:20.286" v="1001" actId="1076"/>
          <ac:spMkLst>
            <pc:docMk/>
            <pc:sldMk cId="2273772905" sldId="2076138474"/>
            <ac:spMk id="80" creationId="{63CCEF00-5906-F5F1-2F91-2F564BF0EEB5}"/>
          </ac:spMkLst>
        </pc:spChg>
        <pc:spChg chg="add mod">
          <ac:chgData name="Cameron Kahrs" userId="ae8b6b69-d381-4065-a0bd-0652624e8c62" providerId="ADAL" clId="{4D39C678-58BF-4E1E-B87D-22456F344917}" dt="2022-05-09T14:22:28.356" v="1003" actId="1076"/>
          <ac:spMkLst>
            <pc:docMk/>
            <pc:sldMk cId="2273772905" sldId="2076138474"/>
            <ac:spMk id="82" creationId="{4614D5E1-FA13-68DA-E1FD-221B7CD21635}"/>
          </ac:spMkLst>
        </pc:spChg>
        <pc:picChg chg="add mod ord">
          <ac:chgData name="Cameron Kahrs" userId="ae8b6b69-d381-4065-a0bd-0652624e8c62" providerId="ADAL" clId="{4D39C678-58BF-4E1E-B87D-22456F344917}" dt="2022-05-09T14:16:50.518" v="931" actId="1076"/>
          <ac:picMkLst>
            <pc:docMk/>
            <pc:sldMk cId="2273772905" sldId="2076138474"/>
            <ac:picMk id="3" creationId="{7AC5A154-AD42-5E32-C6E6-360A23389E8A}"/>
          </ac:picMkLst>
        </pc:picChg>
        <pc:picChg chg="add mod ord">
          <ac:chgData name="Cameron Kahrs" userId="ae8b6b69-d381-4065-a0bd-0652624e8c62" providerId="ADAL" clId="{4D39C678-58BF-4E1E-B87D-22456F344917}" dt="2022-05-09T14:13:11.999" v="773" actId="1076"/>
          <ac:picMkLst>
            <pc:docMk/>
            <pc:sldMk cId="2273772905" sldId="2076138474"/>
            <ac:picMk id="5" creationId="{03F5A182-D83C-FA69-8FE5-2AC3B5F9D9A8}"/>
          </ac:picMkLst>
        </pc:picChg>
        <pc:picChg chg="add mod ord">
          <ac:chgData name="Cameron Kahrs" userId="ae8b6b69-d381-4065-a0bd-0652624e8c62" providerId="ADAL" clId="{4D39C678-58BF-4E1E-B87D-22456F344917}" dt="2022-05-09T14:16:44.439" v="930" actId="1036"/>
          <ac:picMkLst>
            <pc:docMk/>
            <pc:sldMk cId="2273772905" sldId="2076138474"/>
            <ac:picMk id="7" creationId="{E55696C9-29E5-ABF1-BA2E-0C45D2B27186}"/>
          </ac:picMkLst>
        </pc:picChg>
        <pc:picChg chg="add mod ord">
          <ac:chgData name="Cameron Kahrs" userId="ae8b6b69-d381-4065-a0bd-0652624e8c62" providerId="ADAL" clId="{4D39C678-58BF-4E1E-B87D-22456F344917}" dt="2022-05-09T14:17:03.128" v="934" actId="1076"/>
          <ac:picMkLst>
            <pc:docMk/>
            <pc:sldMk cId="2273772905" sldId="2076138474"/>
            <ac:picMk id="9" creationId="{38E92B3D-3670-F85A-61F6-E037E5A2D7B8}"/>
          </ac:picMkLst>
        </pc:picChg>
        <pc:picChg chg="add del mod">
          <ac:chgData name="Cameron Kahrs" userId="ae8b6b69-d381-4065-a0bd-0652624e8c62" providerId="ADAL" clId="{4D39C678-58BF-4E1E-B87D-22456F344917}" dt="2022-05-09T14:07:54.397" v="661" actId="478"/>
          <ac:picMkLst>
            <pc:docMk/>
            <pc:sldMk cId="2273772905" sldId="2076138474"/>
            <ac:picMk id="11" creationId="{FE2D09B5-9B9F-02AB-0498-2FB2628C33D1}"/>
          </ac:picMkLst>
        </pc:picChg>
        <pc:picChg chg="add mod ord">
          <ac:chgData name="Cameron Kahrs" userId="ae8b6b69-d381-4065-a0bd-0652624e8c62" providerId="ADAL" clId="{4D39C678-58BF-4E1E-B87D-22456F344917}" dt="2022-05-09T14:12:17.531" v="769" actId="1076"/>
          <ac:picMkLst>
            <pc:docMk/>
            <pc:sldMk cId="2273772905" sldId="2076138474"/>
            <ac:picMk id="13" creationId="{7F16895F-0D17-3E6D-E7D8-A8B59B140E13}"/>
          </ac:picMkLst>
        </pc:picChg>
        <pc:picChg chg="add mod ord">
          <ac:chgData name="Cameron Kahrs" userId="ae8b6b69-d381-4065-a0bd-0652624e8c62" providerId="ADAL" clId="{4D39C678-58BF-4E1E-B87D-22456F344917}" dt="2022-05-09T14:13:18.913" v="775" actId="1076"/>
          <ac:picMkLst>
            <pc:docMk/>
            <pc:sldMk cId="2273772905" sldId="2076138474"/>
            <ac:picMk id="15" creationId="{850BBD06-4A45-2AFB-8641-691F4F00CDF2}"/>
          </ac:picMkLst>
        </pc:picChg>
        <pc:picChg chg="add del">
          <ac:chgData name="Cameron Kahrs" userId="ae8b6b69-d381-4065-a0bd-0652624e8c62" providerId="ADAL" clId="{4D39C678-58BF-4E1E-B87D-22456F344917}" dt="2022-05-09T14:08:02.834" v="678" actId="22"/>
          <ac:picMkLst>
            <pc:docMk/>
            <pc:sldMk cId="2273772905" sldId="2076138474"/>
            <ac:picMk id="17" creationId="{BB4D14AD-F2C2-E883-0DCA-CADBE7E92EAA}"/>
          </ac:picMkLst>
        </pc:picChg>
        <pc:picChg chg="add del">
          <ac:chgData name="Cameron Kahrs" userId="ae8b6b69-d381-4065-a0bd-0652624e8c62" providerId="ADAL" clId="{4D39C678-58BF-4E1E-B87D-22456F344917}" dt="2022-05-09T14:08:02.350" v="677" actId="22"/>
          <ac:picMkLst>
            <pc:docMk/>
            <pc:sldMk cId="2273772905" sldId="2076138474"/>
            <ac:picMk id="19" creationId="{89A71FFB-6D10-9CCF-4803-43BF0BE3A3CF}"/>
          </ac:picMkLst>
        </pc:picChg>
        <pc:picChg chg="add del">
          <ac:chgData name="Cameron Kahrs" userId="ae8b6b69-d381-4065-a0bd-0652624e8c62" providerId="ADAL" clId="{4D39C678-58BF-4E1E-B87D-22456F344917}" dt="2022-05-09T14:08:02.148" v="676" actId="22"/>
          <ac:picMkLst>
            <pc:docMk/>
            <pc:sldMk cId="2273772905" sldId="2076138474"/>
            <ac:picMk id="21" creationId="{B498B1BB-C68B-3093-02EF-95BC94BCD464}"/>
          </ac:picMkLst>
        </pc:picChg>
        <pc:picChg chg="add del">
          <ac:chgData name="Cameron Kahrs" userId="ae8b6b69-d381-4065-a0bd-0652624e8c62" providerId="ADAL" clId="{4D39C678-58BF-4E1E-B87D-22456F344917}" dt="2022-05-09T14:08:01.944" v="675" actId="22"/>
          <ac:picMkLst>
            <pc:docMk/>
            <pc:sldMk cId="2273772905" sldId="2076138474"/>
            <ac:picMk id="23" creationId="{368C3DCD-2F31-A84E-C192-FA3D0FF58586}"/>
          </ac:picMkLst>
        </pc:picChg>
        <pc:picChg chg="add del">
          <ac:chgData name="Cameron Kahrs" userId="ae8b6b69-d381-4065-a0bd-0652624e8c62" providerId="ADAL" clId="{4D39C678-58BF-4E1E-B87D-22456F344917}" dt="2022-05-09T14:08:01.640" v="674" actId="22"/>
          <ac:picMkLst>
            <pc:docMk/>
            <pc:sldMk cId="2273772905" sldId="2076138474"/>
            <ac:picMk id="25" creationId="{3B6A1CD9-D438-8762-0547-0D86660EB591}"/>
          </ac:picMkLst>
        </pc:picChg>
        <pc:picChg chg="add del mod">
          <ac:chgData name="Cameron Kahrs" userId="ae8b6b69-d381-4065-a0bd-0652624e8c62" providerId="ADAL" clId="{4D39C678-58BF-4E1E-B87D-22456F344917}" dt="2022-05-09T14:08:01.227" v="673" actId="22"/>
          <ac:picMkLst>
            <pc:docMk/>
            <pc:sldMk cId="2273772905" sldId="2076138474"/>
            <ac:picMk id="27" creationId="{AA3FBF2A-8B65-81DB-8842-70787AAAE4F2}"/>
          </ac:picMkLst>
        </pc:picChg>
        <pc:picChg chg="add mod">
          <ac:chgData name="Cameron Kahrs" userId="ae8b6b69-d381-4065-a0bd-0652624e8c62" providerId="ADAL" clId="{4D39C678-58BF-4E1E-B87D-22456F344917}" dt="2022-05-09T14:14:08.681" v="791" actId="1076"/>
          <ac:picMkLst>
            <pc:docMk/>
            <pc:sldMk cId="2273772905" sldId="2076138474"/>
            <ac:picMk id="48" creationId="{E3B3F640-4941-8C11-0B3D-7CE89EB5CCF8}"/>
          </ac:picMkLst>
        </pc:picChg>
        <pc:picChg chg="add mod">
          <ac:chgData name="Cameron Kahrs" userId="ae8b6b69-d381-4065-a0bd-0652624e8c62" providerId="ADAL" clId="{4D39C678-58BF-4E1E-B87D-22456F344917}" dt="2022-05-09T14:14:16.068" v="794" actId="1076"/>
          <ac:picMkLst>
            <pc:docMk/>
            <pc:sldMk cId="2273772905" sldId="2076138474"/>
            <ac:picMk id="50" creationId="{EE5274D6-7321-CC14-5E40-84FDBFF763B8}"/>
          </ac:picMkLst>
        </pc:picChg>
        <pc:picChg chg="add mod">
          <ac:chgData name="Cameron Kahrs" userId="ae8b6b69-d381-4065-a0bd-0652624e8c62" providerId="ADAL" clId="{4D39C678-58BF-4E1E-B87D-22456F344917}" dt="2022-05-09T14:14:22.554" v="796" actId="1076"/>
          <ac:picMkLst>
            <pc:docMk/>
            <pc:sldMk cId="2273772905" sldId="2076138474"/>
            <ac:picMk id="52" creationId="{E2075AC6-BC7E-F313-80F6-6D2E2D03B6DE}"/>
          </ac:picMkLst>
        </pc:picChg>
        <pc:picChg chg="add del">
          <ac:chgData name="Cameron Kahrs" userId="ae8b6b69-d381-4065-a0bd-0652624e8c62" providerId="ADAL" clId="{4D39C678-58BF-4E1E-B87D-22456F344917}" dt="2022-05-09T14:15:03.138" v="852" actId="22"/>
          <ac:picMkLst>
            <pc:docMk/>
            <pc:sldMk cId="2273772905" sldId="2076138474"/>
            <ac:picMk id="55" creationId="{D694EED2-7DFE-29B1-CB88-F9F633F53B08}"/>
          </ac:picMkLst>
        </pc:picChg>
        <pc:cxnChg chg="add mod">
          <ac:chgData name="Cameron Kahrs" userId="ae8b6b69-d381-4065-a0bd-0652624e8c62" providerId="ADAL" clId="{4D39C678-58BF-4E1E-B87D-22456F344917}" dt="2022-05-09T14:20:33.727" v="949" actId="13822"/>
          <ac:cxnSpMkLst>
            <pc:docMk/>
            <pc:sldMk cId="2273772905" sldId="2076138474"/>
            <ac:cxnSpMk id="66" creationId="{3DFF4526-50A4-1791-81E5-6D737A31A0CC}"/>
          </ac:cxnSpMkLst>
        </pc:cxnChg>
        <pc:cxnChg chg="add">
          <ac:chgData name="Cameron Kahrs" userId="ae8b6b69-d381-4065-a0bd-0652624e8c62" providerId="ADAL" clId="{4D39C678-58BF-4E1E-B87D-22456F344917}" dt="2022-05-09T14:18:51.859" v="938" actId="11529"/>
          <ac:cxnSpMkLst>
            <pc:docMk/>
            <pc:sldMk cId="2273772905" sldId="2076138474"/>
            <ac:cxnSpMk id="68" creationId="{307E60B6-2388-59F7-CA75-367B2BA05EEA}"/>
          </ac:cxnSpMkLst>
        </pc:cxnChg>
        <pc:cxnChg chg="add">
          <ac:chgData name="Cameron Kahrs" userId="ae8b6b69-d381-4065-a0bd-0652624e8c62" providerId="ADAL" clId="{4D39C678-58BF-4E1E-B87D-22456F344917}" dt="2022-05-09T14:18:59.783" v="939" actId="11529"/>
          <ac:cxnSpMkLst>
            <pc:docMk/>
            <pc:sldMk cId="2273772905" sldId="2076138474"/>
            <ac:cxnSpMk id="70" creationId="{30491CED-D1C7-7758-83FA-56B64107946B}"/>
          </ac:cxnSpMkLst>
        </pc:cxnChg>
        <pc:cxnChg chg="add mod">
          <ac:chgData name="Cameron Kahrs" userId="ae8b6b69-d381-4065-a0bd-0652624e8c62" providerId="ADAL" clId="{4D39C678-58BF-4E1E-B87D-22456F344917}" dt="2022-05-09T14:19:59.716" v="946" actId="17032"/>
          <ac:cxnSpMkLst>
            <pc:docMk/>
            <pc:sldMk cId="2273772905" sldId="2076138474"/>
            <ac:cxnSpMk id="72" creationId="{A980B7CC-C116-545F-1D1F-C297C18A7006}"/>
          </ac:cxnSpMkLst>
        </pc:cxnChg>
        <pc:cxnChg chg="add mod">
          <ac:chgData name="Cameron Kahrs" userId="ae8b6b69-d381-4065-a0bd-0652624e8c62" providerId="ADAL" clId="{4D39C678-58BF-4E1E-B87D-22456F344917}" dt="2022-05-09T14:20:21.008" v="947" actId="17032"/>
          <ac:cxnSpMkLst>
            <pc:docMk/>
            <pc:sldMk cId="2273772905" sldId="2076138474"/>
            <ac:cxnSpMk id="74" creationId="{5FFD761F-1180-37BE-E207-558FBF51268A}"/>
          </ac:cxnSpMkLst>
        </pc:cxnChg>
        <pc:cxnChg chg="add mod">
          <ac:chgData name="Cameron Kahrs" userId="ae8b6b69-d381-4065-a0bd-0652624e8c62" providerId="ADAL" clId="{4D39C678-58BF-4E1E-B87D-22456F344917}" dt="2022-05-09T14:20:24.818" v="948" actId="17032"/>
          <ac:cxnSpMkLst>
            <pc:docMk/>
            <pc:sldMk cId="2273772905" sldId="2076138474"/>
            <ac:cxnSpMk id="76" creationId="{94D33778-3780-3437-89FF-2D3DF8C0ECD5}"/>
          </ac:cxnSpMkLst>
        </pc:cxnChg>
      </pc:sldChg>
      <pc:sldChg chg="modSp new mod">
        <pc:chgData name="Cameron Kahrs" userId="ae8b6b69-d381-4065-a0bd-0652624e8c62" providerId="ADAL" clId="{4D39C678-58BF-4E1E-B87D-22456F344917}" dt="2022-05-09T18:56:15.636" v="3837" actId="404"/>
        <pc:sldMkLst>
          <pc:docMk/>
          <pc:sldMk cId="695528503" sldId="2076138475"/>
        </pc:sldMkLst>
        <pc:spChg chg="mod">
          <ac:chgData name="Cameron Kahrs" userId="ae8b6b69-d381-4065-a0bd-0652624e8c62" providerId="ADAL" clId="{4D39C678-58BF-4E1E-B87D-22456F344917}" dt="2022-05-09T14:43:50.391" v="1504" actId="20577"/>
          <ac:spMkLst>
            <pc:docMk/>
            <pc:sldMk cId="695528503" sldId="2076138475"/>
            <ac:spMk id="2" creationId="{E73F336F-6455-C0D0-767D-80402B9889AE}"/>
          </ac:spMkLst>
        </pc:spChg>
        <pc:spChg chg="mod">
          <ac:chgData name="Cameron Kahrs" userId="ae8b6b69-d381-4065-a0bd-0652624e8c62" providerId="ADAL" clId="{4D39C678-58BF-4E1E-B87D-22456F344917}" dt="2022-05-09T18:56:15.636" v="3837" actId="404"/>
          <ac:spMkLst>
            <pc:docMk/>
            <pc:sldMk cId="695528503" sldId="2076138475"/>
            <ac:spMk id="3" creationId="{EB6A96FD-EE08-AFAD-5DB8-2EC404148889}"/>
          </ac:spMkLst>
        </pc:spChg>
      </pc:sldChg>
      <pc:sldChg chg="addSp delSp modSp new mod">
        <pc:chgData name="Cameron Kahrs" userId="ae8b6b69-d381-4065-a0bd-0652624e8c62" providerId="ADAL" clId="{4D39C678-58BF-4E1E-B87D-22456F344917}" dt="2022-05-09T18:55:57.136" v="3836" actId="14100"/>
        <pc:sldMkLst>
          <pc:docMk/>
          <pc:sldMk cId="3333269370" sldId="2076138476"/>
        </pc:sldMkLst>
        <pc:spChg chg="mod">
          <ac:chgData name="Cameron Kahrs" userId="ae8b6b69-d381-4065-a0bd-0652624e8c62" providerId="ADAL" clId="{4D39C678-58BF-4E1E-B87D-22456F344917}" dt="2022-05-09T14:45:05.267" v="1540" actId="20577"/>
          <ac:spMkLst>
            <pc:docMk/>
            <pc:sldMk cId="3333269370" sldId="2076138476"/>
            <ac:spMk id="2" creationId="{265464EC-5D59-EE94-19AC-4881F8A39970}"/>
          </ac:spMkLst>
        </pc:spChg>
        <pc:spChg chg="mod">
          <ac:chgData name="Cameron Kahrs" userId="ae8b6b69-d381-4065-a0bd-0652624e8c62" providerId="ADAL" clId="{4D39C678-58BF-4E1E-B87D-22456F344917}" dt="2022-05-09T18:55:49.958" v="3834" actId="20577"/>
          <ac:spMkLst>
            <pc:docMk/>
            <pc:sldMk cId="3333269370" sldId="2076138476"/>
            <ac:spMk id="3" creationId="{36B42921-0190-A09B-A634-F2216703FB58}"/>
          </ac:spMkLst>
        </pc:spChg>
        <pc:graphicFrameChg chg="add del">
          <ac:chgData name="Cameron Kahrs" userId="ae8b6b69-d381-4065-a0bd-0652624e8c62" providerId="ADAL" clId="{4D39C678-58BF-4E1E-B87D-22456F344917}" dt="2022-05-09T17:15:08.617" v="1859" actId="3680"/>
          <ac:graphicFrameMkLst>
            <pc:docMk/>
            <pc:sldMk cId="3333269370" sldId="2076138476"/>
            <ac:graphicFrameMk id="4" creationId="{7A64CD1F-F728-7CC6-BD76-74186B2ACFF0}"/>
          </ac:graphicFrameMkLst>
        </pc:graphicFrameChg>
        <pc:picChg chg="add mod">
          <ac:chgData name="Cameron Kahrs" userId="ae8b6b69-d381-4065-a0bd-0652624e8c62" providerId="ADAL" clId="{4D39C678-58BF-4E1E-B87D-22456F344917}" dt="2022-05-09T18:55:57.136" v="3836" actId="14100"/>
          <ac:picMkLst>
            <pc:docMk/>
            <pc:sldMk cId="3333269370" sldId="2076138476"/>
            <ac:picMk id="6" creationId="{32DB6B91-B4F6-C488-DC10-3FFE6FA5090E}"/>
          </ac:picMkLst>
        </pc:picChg>
      </pc:sldChg>
      <pc:sldChg chg="modSp new mod">
        <pc:chgData name="Cameron Kahrs" userId="ae8b6b69-d381-4065-a0bd-0652624e8c62" providerId="ADAL" clId="{4D39C678-58BF-4E1E-B87D-22456F344917}" dt="2022-05-09T18:54:35.975" v="3825" actId="20577"/>
        <pc:sldMkLst>
          <pc:docMk/>
          <pc:sldMk cId="2108226504" sldId="2076138477"/>
        </pc:sldMkLst>
        <pc:spChg chg="mod">
          <ac:chgData name="Cameron Kahrs" userId="ae8b6b69-d381-4065-a0bd-0652624e8c62" providerId="ADAL" clId="{4D39C678-58BF-4E1E-B87D-22456F344917}" dt="2022-05-09T18:30:17.584" v="2390" actId="20577"/>
          <ac:spMkLst>
            <pc:docMk/>
            <pc:sldMk cId="2108226504" sldId="2076138477"/>
            <ac:spMk id="2" creationId="{34E81A7F-E8CA-567C-D9D6-91460E55C6EF}"/>
          </ac:spMkLst>
        </pc:spChg>
        <pc:spChg chg="mod">
          <ac:chgData name="Cameron Kahrs" userId="ae8b6b69-d381-4065-a0bd-0652624e8c62" providerId="ADAL" clId="{4D39C678-58BF-4E1E-B87D-22456F344917}" dt="2022-05-09T18:54:35.975" v="3825" actId="20577"/>
          <ac:spMkLst>
            <pc:docMk/>
            <pc:sldMk cId="2108226504" sldId="2076138477"/>
            <ac:spMk id="3" creationId="{CD7A1DA5-E43E-A7AF-E3C6-57BC12EA164A}"/>
          </ac:spMkLst>
        </pc:spChg>
      </pc:sldChg>
      <pc:sldChg chg="addSp modSp new mod modShow">
        <pc:chgData name="Cameron Kahrs" userId="ae8b6b69-d381-4065-a0bd-0652624e8c62" providerId="ADAL" clId="{4D39C678-58BF-4E1E-B87D-22456F344917}" dt="2022-05-09T17:20:42.897" v="1937" actId="729"/>
        <pc:sldMkLst>
          <pc:docMk/>
          <pc:sldMk cId="496923484" sldId="2076138478"/>
        </pc:sldMkLst>
        <pc:graphicFrameChg chg="add mod modGraphic">
          <ac:chgData name="Cameron Kahrs" userId="ae8b6b69-d381-4065-a0bd-0652624e8c62" providerId="ADAL" clId="{4D39C678-58BF-4E1E-B87D-22456F344917}" dt="2022-05-09T17:19:49.137" v="1923" actId="1076"/>
          <ac:graphicFrameMkLst>
            <pc:docMk/>
            <pc:sldMk cId="496923484" sldId="2076138478"/>
            <ac:graphicFrameMk id="2" creationId="{ACA8BF54-E356-E08B-FB2E-174EF23F3BCA}"/>
          </ac:graphicFrameMkLst>
        </pc:graphicFrameChg>
      </pc:sldChg>
      <pc:sldChg chg="modSp new mod">
        <pc:chgData name="Cameron Kahrs" userId="ae8b6b69-d381-4065-a0bd-0652624e8c62" providerId="ADAL" clId="{4D39C678-58BF-4E1E-B87D-22456F344917}" dt="2022-05-09T18:45:07.059" v="3030" actId="313"/>
        <pc:sldMkLst>
          <pc:docMk/>
          <pc:sldMk cId="3853793017" sldId="2076138479"/>
        </pc:sldMkLst>
        <pc:spChg chg="mod">
          <ac:chgData name="Cameron Kahrs" userId="ae8b6b69-d381-4065-a0bd-0652624e8c62" providerId="ADAL" clId="{4D39C678-58BF-4E1E-B87D-22456F344917}" dt="2022-05-09T18:43:57.019" v="3002" actId="20577"/>
          <ac:spMkLst>
            <pc:docMk/>
            <pc:sldMk cId="3853793017" sldId="2076138479"/>
            <ac:spMk id="2" creationId="{0F7A19AC-CA64-77FE-F967-39C9E7F9D31C}"/>
          </ac:spMkLst>
        </pc:spChg>
        <pc:spChg chg="mod">
          <ac:chgData name="Cameron Kahrs" userId="ae8b6b69-d381-4065-a0bd-0652624e8c62" providerId="ADAL" clId="{4D39C678-58BF-4E1E-B87D-22456F344917}" dt="2022-05-09T18:45:07.059" v="3030" actId="313"/>
          <ac:spMkLst>
            <pc:docMk/>
            <pc:sldMk cId="3853793017" sldId="2076138479"/>
            <ac:spMk id="3" creationId="{D4667776-A99F-B39A-7A13-5305A6D4AFB9}"/>
          </ac:spMkLst>
        </pc:spChg>
      </pc:sldChg>
      <pc:sldChg chg="modSp new mod modNotesTx">
        <pc:chgData name="Cameron Kahrs" userId="ae8b6b69-d381-4065-a0bd-0652624e8c62" providerId="ADAL" clId="{4D39C678-58BF-4E1E-B87D-22456F344917}" dt="2022-05-12T17:59:04.884" v="4170" actId="255"/>
        <pc:sldMkLst>
          <pc:docMk/>
          <pc:sldMk cId="592335977" sldId="2076138480"/>
        </pc:sldMkLst>
        <pc:spChg chg="mod">
          <ac:chgData name="Cameron Kahrs" userId="ae8b6b69-d381-4065-a0bd-0652624e8c62" providerId="ADAL" clId="{4D39C678-58BF-4E1E-B87D-22456F344917}" dt="2022-05-11T12:38:50.729" v="3949" actId="313"/>
          <ac:spMkLst>
            <pc:docMk/>
            <pc:sldMk cId="592335977" sldId="2076138480"/>
            <ac:spMk id="2" creationId="{D69F3DEA-A9DB-AE1B-F9BF-750F111307BC}"/>
          </ac:spMkLst>
        </pc:spChg>
        <pc:spChg chg="mod">
          <ac:chgData name="Cameron Kahrs" userId="ae8b6b69-d381-4065-a0bd-0652624e8c62" providerId="ADAL" clId="{4D39C678-58BF-4E1E-B87D-22456F344917}" dt="2022-05-12T17:59:04.884" v="4170" actId="255"/>
          <ac:spMkLst>
            <pc:docMk/>
            <pc:sldMk cId="592335977" sldId="2076138480"/>
            <ac:spMk id="3" creationId="{FEB321F8-016C-5955-926E-0B3D093DE8DA}"/>
          </ac:spMkLst>
        </pc:spChg>
      </pc:sldChg>
      <pc:sldChg chg="modSp add mod">
        <pc:chgData name="Cameron Kahrs" userId="ae8b6b69-d381-4065-a0bd-0652624e8c62" providerId="ADAL" clId="{4D39C678-58BF-4E1E-B87D-22456F344917}" dt="2022-05-12T18:00:34.459" v="4234" actId="20577"/>
        <pc:sldMkLst>
          <pc:docMk/>
          <pc:sldMk cId="1526482347" sldId="2076138481"/>
        </pc:sldMkLst>
        <pc:spChg chg="mod">
          <ac:chgData name="Cameron Kahrs" userId="ae8b6b69-d381-4065-a0bd-0652624e8c62" providerId="ADAL" clId="{4D39C678-58BF-4E1E-B87D-22456F344917}" dt="2022-05-11T12:37:55.373" v="3946" actId="20577"/>
          <ac:spMkLst>
            <pc:docMk/>
            <pc:sldMk cId="1526482347" sldId="2076138481"/>
            <ac:spMk id="2" creationId="{D69F3DEA-A9DB-AE1B-F9BF-750F111307BC}"/>
          </ac:spMkLst>
        </pc:spChg>
        <pc:spChg chg="mod">
          <ac:chgData name="Cameron Kahrs" userId="ae8b6b69-d381-4065-a0bd-0652624e8c62" providerId="ADAL" clId="{4D39C678-58BF-4E1E-B87D-22456F344917}" dt="2022-05-12T18:00:34.459" v="4234" actId="20577"/>
          <ac:spMkLst>
            <pc:docMk/>
            <pc:sldMk cId="1526482347" sldId="2076138481"/>
            <ac:spMk id="3" creationId="{FEB321F8-016C-5955-926E-0B3D093DE8DA}"/>
          </ac:spMkLst>
        </pc:spChg>
      </pc:sldChg>
      <pc:sldChg chg="modSp add mod">
        <pc:chgData name="Cameron Kahrs" userId="ae8b6b69-d381-4065-a0bd-0652624e8c62" providerId="ADAL" clId="{4D39C678-58BF-4E1E-B87D-22456F344917}" dt="2022-05-12T18:00:48.515" v="4236" actId="20577"/>
        <pc:sldMkLst>
          <pc:docMk/>
          <pc:sldMk cId="2623076125" sldId="2076138482"/>
        </pc:sldMkLst>
        <pc:spChg chg="mod">
          <ac:chgData name="Cameron Kahrs" userId="ae8b6b69-d381-4065-a0bd-0652624e8c62" providerId="ADAL" clId="{4D39C678-58BF-4E1E-B87D-22456F344917}" dt="2022-05-11T12:37:29.109" v="3930" actId="20577"/>
          <ac:spMkLst>
            <pc:docMk/>
            <pc:sldMk cId="2623076125" sldId="2076138482"/>
            <ac:spMk id="2" creationId="{D69F3DEA-A9DB-AE1B-F9BF-750F111307BC}"/>
          </ac:spMkLst>
        </pc:spChg>
        <pc:spChg chg="mod">
          <ac:chgData name="Cameron Kahrs" userId="ae8b6b69-d381-4065-a0bd-0652624e8c62" providerId="ADAL" clId="{4D39C678-58BF-4E1E-B87D-22456F344917}" dt="2022-05-12T18:00:48.515" v="4236" actId="20577"/>
          <ac:spMkLst>
            <pc:docMk/>
            <pc:sldMk cId="2623076125" sldId="2076138482"/>
            <ac:spMk id="3" creationId="{FEB321F8-016C-5955-926E-0B3D093DE8DA}"/>
          </ac:spMkLst>
        </pc:spChg>
      </pc:sldChg>
      <pc:sldChg chg="modSp add mod">
        <pc:chgData name="Cameron Kahrs" userId="ae8b6b69-d381-4065-a0bd-0652624e8c62" providerId="ADAL" clId="{4D39C678-58BF-4E1E-B87D-22456F344917}" dt="2022-05-12T18:00:13.155" v="4233" actId="20577"/>
        <pc:sldMkLst>
          <pc:docMk/>
          <pc:sldMk cId="1421665062" sldId="2076138483"/>
        </pc:sldMkLst>
        <pc:spChg chg="mod">
          <ac:chgData name="Cameron Kahrs" userId="ae8b6b69-d381-4065-a0bd-0652624e8c62" providerId="ADAL" clId="{4D39C678-58BF-4E1E-B87D-22456F344917}" dt="2022-05-11T12:37:19.773" v="3925" actId="20577"/>
          <ac:spMkLst>
            <pc:docMk/>
            <pc:sldMk cId="1421665062" sldId="2076138483"/>
            <ac:spMk id="2" creationId="{D69F3DEA-A9DB-AE1B-F9BF-750F111307BC}"/>
          </ac:spMkLst>
        </pc:spChg>
        <pc:spChg chg="mod">
          <ac:chgData name="Cameron Kahrs" userId="ae8b6b69-d381-4065-a0bd-0652624e8c62" providerId="ADAL" clId="{4D39C678-58BF-4E1E-B87D-22456F344917}" dt="2022-05-12T18:00:13.155" v="4233" actId="20577"/>
          <ac:spMkLst>
            <pc:docMk/>
            <pc:sldMk cId="1421665062" sldId="2076138483"/>
            <ac:spMk id="3" creationId="{FEB321F8-016C-5955-926E-0B3D093DE8DA}"/>
          </ac:spMkLst>
        </pc:spChg>
      </pc:sldChg>
      <pc:sldChg chg="modSp mod">
        <pc:chgData name="Cameron Kahrs" userId="ae8b6b69-d381-4065-a0bd-0652624e8c62" providerId="ADAL" clId="{4D39C678-58BF-4E1E-B87D-22456F344917}" dt="2022-05-11T12:54:46.533" v="4000" actId="403"/>
        <pc:sldMkLst>
          <pc:docMk/>
          <pc:sldMk cId="732574196" sldId="2076138484"/>
        </pc:sldMkLst>
        <pc:spChg chg="mod">
          <ac:chgData name="Cameron Kahrs" userId="ae8b6b69-d381-4065-a0bd-0652624e8c62" providerId="ADAL" clId="{4D39C678-58BF-4E1E-B87D-22456F344917}" dt="2022-05-11T12:54:46.533" v="4000" actId="403"/>
          <ac:spMkLst>
            <pc:docMk/>
            <pc:sldMk cId="732574196" sldId="2076138484"/>
            <ac:spMk id="3" creationId="{5D7880FC-163A-6D46-B79B-C3E6C519777F}"/>
          </ac:spMkLst>
        </pc:spChg>
      </pc:sldChg>
      <pc:sldChg chg="modSp mod">
        <pc:chgData name="Cameron Kahrs" userId="ae8b6b69-d381-4065-a0bd-0652624e8c62" providerId="ADAL" clId="{4D39C678-58BF-4E1E-B87D-22456F344917}" dt="2022-05-11T12:55:15.512" v="4006" actId="404"/>
        <pc:sldMkLst>
          <pc:docMk/>
          <pc:sldMk cId="2281014402" sldId="2076138485"/>
        </pc:sldMkLst>
        <pc:spChg chg="mod">
          <ac:chgData name="Cameron Kahrs" userId="ae8b6b69-d381-4065-a0bd-0652624e8c62" providerId="ADAL" clId="{4D39C678-58BF-4E1E-B87D-22456F344917}" dt="2022-05-11T12:55:15.512" v="4006" actId="404"/>
          <ac:spMkLst>
            <pc:docMk/>
            <pc:sldMk cId="2281014402" sldId="2076138485"/>
            <ac:spMk id="3" creationId="{5D7880FC-163A-6D46-B79B-C3E6C519777F}"/>
          </ac:spMkLst>
        </pc:spChg>
      </pc:sldChg>
      <pc:sldChg chg="modSp mod">
        <pc:chgData name="Cameron Kahrs" userId="ae8b6b69-d381-4065-a0bd-0652624e8c62" providerId="ADAL" clId="{4D39C678-58BF-4E1E-B87D-22456F344917}" dt="2022-05-11T12:55:52.850" v="4012" actId="404"/>
        <pc:sldMkLst>
          <pc:docMk/>
          <pc:sldMk cId="566269773" sldId="2076138486"/>
        </pc:sldMkLst>
        <pc:spChg chg="mod">
          <ac:chgData name="Cameron Kahrs" userId="ae8b6b69-d381-4065-a0bd-0652624e8c62" providerId="ADAL" clId="{4D39C678-58BF-4E1E-B87D-22456F344917}" dt="2022-05-11T12:55:52.850" v="4012" actId="404"/>
          <ac:spMkLst>
            <pc:docMk/>
            <pc:sldMk cId="566269773" sldId="2076138486"/>
            <ac:spMk id="3" creationId="{5D7880FC-163A-6D46-B79B-C3E6C519777F}"/>
          </ac:spMkLst>
        </pc:spChg>
      </pc:sldChg>
      <pc:sldChg chg="modSp mod">
        <pc:chgData name="Cameron Kahrs" userId="ae8b6b69-d381-4065-a0bd-0652624e8c62" providerId="ADAL" clId="{4D39C678-58BF-4E1E-B87D-22456F344917}" dt="2022-05-11T12:56:08.630" v="4018" actId="403"/>
        <pc:sldMkLst>
          <pc:docMk/>
          <pc:sldMk cId="436109657" sldId="2076138487"/>
        </pc:sldMkLst>
        <pc:spChg chg="mod">
          <ac:chgData name="Cameron Kahrs" userId="ae8b6b69-d381-4065-a0bd-0652624e8c62" providerId="ADAL" clId="{4D39C678-58BF-4E1E-B87D-22456F344917}" dt="2022-05-11T12:56:08.630" v="4018" actId="403"/>
          <ac:spMkLst>
            <pc:docMk/>
            <pc:sldMk cId="436109657" sldId="2076138487"/>
            <ac:spMk id="3" creationId="{5D7880FC-163A-6D46-B79B-C3E6C519777F}"/>
          </ac:spMkLst>
        </pc:spChg>
      </pc:sldChg>
      <pc:sldChg chg="modSp add mod">
        <pc:chgData name="Cameron Kahrs" userId="ae8b6b69-d381-4065-a0bd-0652624e8c62" providerId="ADAL" clId="{4D39C678-58BF-4E1E-B87D-22456F344917}" dt="2022-05-12T17:59:43.647" v="4232" actId="20577"/>
        <pc:sldMkLst>
          <pc:docMk/>
          <pc:sldMk cId="3371193569" sldId="2076138488"/>
        </pc:sldMkLst>
        <pc:spChg chg="mod">
          <ac:chgData name="Cameron Kahrs" userId="ae8b6b69-d381-4065-a0bd-0652624e8c62" providerId="ADAL" clId="{4D39C678-58BF-4E1E-B87D-22456F344917}" dt="2022-05-12T17:59:43.647" v="4232" actId="20577"/>
          <ac:spMkLst>
            <pc:docMk/>
            <pc:sldMk cId="3371193569" sldId="2076138488"/>
            <ac:spMk id="3" creationId="{FEB321F8-016C-5955-926E-0B3D093DE8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B7658-98B1-497D-9BA9-33E1BC6A8A4E}"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65065-F1F3-449C-8F5E-A1D6EF3D79E2}" type="slidenum">
              <a:rPr lang="en-US" smtClean="0"/>
              <a:t>‹#›</a:t>
            </a:fld>
            <a:endParaRPr lang="en-US"/>
          </a:p>
        </p:txBody>
      </p:sp>
    </p:spTree>
    <p:extLst>
      <p:ext uri="{BB962C8B-B14F-4D97-AF65-F5344CB8AC3E}">
        <p14:creationId xmlns:p14="http://schemas.microsoft.com/office/powerpoint/2010/main" val="4224682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power-bi/create-reports/deployment-pipelines-process#permiss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power-bi/create-reports/deployment-pipelines-process#permission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5/12/2022 1:10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96299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Ideally, a workspace should contain a complete view of one aspect (such as department, business unit, project, or vertical) in your organization. This makes it easier to manage permissions for different users, and allows content releases for the entire workspace to be controlled according to a planned schedule.</a:t>
            </a:r>
          </a:p>
          <a:p>
            <a:endParaRPr lang="en-US" dirty="0"/>
          </a:p>
          <a:p>
            <a:pPr algn="l"/>
            <a:r>
              <a:rPr lang="en-US" b="0" i="0" dirty="0">
                <a:solidFill>
                  <a:srgbClr val="E6E6E6"/>
                </a:solidFill>
                <a:effectLst/>
                <a:latin typeface="Segoe UI" panose="020B0502040204020203" pitchFamily="34" charset="0"/>
              </a:rPr>
              <a:t>A deployment pipeline is a Power BI object, with its own </a:t>
            </a:r>
            <a:r>
              <a:rPr lang="en-US" b="0" i="0" u="none" strike="noStrike" dirty="0">
                <a:solidFill>
                  <a:srgbClr val="E6E6E6"/>
                </a:solidFill>
                <a:effectLst/>
                <a:latin typeface="Segoe UI" panose="020B0502040204020203" pitchFamily="34" charset="0"/>
                <a:hlinkClick r:id="rId3"/>
              </a:rPr>
              <a:t>permissions</a:t>
            </a:r>
            <a:r>
              <a:rPr lang="en-US" b="0" i="0" dirty="0">
                <a:solidFill>
                  <a:srgbClr val="E6E6E6"/>
                </a:solidFill>
                <a:effectLst/>
                <a:latin typeface="Segoe UI" panose="020B0502040204020203" pitchFamily="34" charset="0"/>
              </a:rPr>
              <a:t>. In addition, the pipeline contains workspaces, that have their own permissions.</a:t>
            </a:r>
          </a:p>
          <a:p>
            <a:pPr algn="l"/>
            <a:r>
              <a:rPr lang="en-US" b="0" i="0" dirty="0">
                <a:solidFill>
                  <a:srgbClr val="E6E6E6"/>
                </a:solidFill>
                <a:effectLst/>
                <a:latin typeface="Segoe UI" panose="020B0502040204020203" pitchFamily="34" charset="0"/>
              </a:rPr>
              <a:t>To implement a secure and easy workflow, plan who gets access to each part of the pipeline. Some of the considerations to take into account are:</a:t>
            </a:r>
          </a:p>
          <a:p>
            <a:pPr algn="l">
              <a:buFont typeface="Arial" panose="020B0604020202020204" pitchFamily="34" charset="0"/>
              <a:buChar char="•"/>
            </a:pPr>
            <a:r>
              <a:rPr lang="en-US" b="0" i="0" dirty="0">
                <a:solidFill>
                  <a:srgbClr val="E6E6E6"/>
                </a:solidFill>
                <a:effectLst/>
                <a:latin typeface="Segoe UI" panose="020B0502040204020203" pitchFamily="34" charset="0"/>
              </a:rPr>
              <a:t>Who should have access to the pipeline?</a:t>
            </a:r>
          </a:p>
          <a:p>
            <a:pPr algn="l">
              <a:buFont typeface="Arial" panose="020B0604020202020204" pitchFamily="34" charset="0"/>
              <a:buChar char="•"/>
            </a:pPr>
            <a:r>
              <a:rPr lang="en-US" b="0" i="0" dirty="0">
                <a:solidFill>
                  <a:srgbClr val="E6E6E6"/>
                </a:solidFill>
                <a:effectLst/>
                <a:latin typeface="Segoe UI" panose="020B0502040204020203" pitchFamily="34" charset="0"/>
              </a:rPr>
              <a:t>Which operations should users with pipeline access be able to perform in each stage?</a:t>
            </a:r>
          </a:p>
          <a:p>
            <a:pPr algn="l">
              <a:buFont typeface="Arial" panose="020B0604020202020204" pitchFamily="34" charset="0"/>
              <a:buChar char="•"/>
            </a:pPr>
            <a:r>
              <a:rPr lang="en-US" b="0" i="0" dirty="0">
                <a:solidFill>
                  <a:srgbClr val="E6E6E6"/>
                </a:solidFill>
                <a:effectLst/>
                <a:latin typeface="Segoe UI" panose="020B0502040204020203" pitchFamily="34" charset="0"/>
              </a:rPr>
              <a:t>Who's reviewing content in the test stage?</a:t>
            </a:r>
          </a:p>
          <a:p>
            <a:endParaRPr lang="en-US" dirty="0"/>
          </a:p>
        </p:txBody>
      </p:sp>
      <p:sp>
        <p:nvSpPr>
          <p:cNvPr id="4" name="Slide Number Placeholder 3"/>
          <p:cNvSpPr>
            <a:spLocks noGrp="1"/>
          </p:cNvSpPr>
          <p:nvPr>
            <p:ph type="sldNum" sz="quarter" idx="5"/>
          </p:nvPr>
        </p:nvSpPr>
        <p:spPr/>
        <p:txBody>
          <a:bodyPr/>
          <a:lstStyle/>
          <a:p>
            <a:fld id="{E9365065-F1F3-449C-8F5E-A1D6EF3D79E2}" type="slidenum">
              <a:rPr lang="en-US" smtClean="0"/>
              <a:t>14</a:t>
            </a:fld>
            <a:endParaRPr lang="en-US"/>
          </a:p>
        </p:txBody>
      </p:sp>
    </p:spTree>
    <p:extLst>
      <p:ext uri="{BB962C8B-B14F-4D97-AF65-F5344CB8AC3E}">
        <p14:creationId xmlns:p14="http://schemas.microsoft.com/office/powerpoint/2010/main" val="2248219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Ideally, a workspace should contain a complete view of one aspect (such as department, business unit, project, or vertical) in your organization. This makes it easier to manage permissions for different users, and allows content releases for the entire workspace to be controlled according to a planned schedule.</a:t>
            </a:r>
          </a:p>
          <a:p>
            <a:endParaRPr lang="en-US" dirty="0"/>
          </a:p>
          <a:p>
            <a:pPr algn="l"/>
            <a:r>
              <a:rPr lang="en-US" b="0" i="0" dirty="0">
                <a:solidFill>
                  <a:srgbClr val="E6E6E6"/>
                </a:solidFill>
                <a:effectLst/>
                <a:latin typeface="Segoe UI" panose="020B0502040204020203" pitchFamily="34" charset="0"/>
              </a:rPr>
              <a:t>A deployment pipeline is a Power BI object, with its own </a:t>
            </a:r>
            <a:r>
              <a:rPr lang="en-US" b="0" i="0" u="none" strike="noStrike" dirty="0">
                <a:solidFill>
                  <a:srgbClr val="E6E6E6"/>
                </a:solidFill>
                <a:effectLst/>
                <a:latin typeface="Segoe UI" panose="020B0502040204020203" pitchFamily="34" charset="0"/>
                <a:hlinkClick r:id="rId3"/>
              </a:rPr>
              <a:t>permissions</a:t>
            </a:r>
            <a:r>
              <a:rPr lang="en-US" b="0" i="0" dirty="0">
                <a:solidFill>
                  <a:srgbClr val="E6E6E6"/>
                </a:solidFill>
                <a:effectLst/>
                <a:latin typeface="Segoe UI" panose="020B0502040204020203" pitchFamily="34" charset="0"/>
              </a:rPr>
              <a:t>. In addition, the pipeline contains workspaces, that have their own permissions.</a:t>
            </a:r>
          </a:p>
          <a:p>
            <a:pPr algn="l"/>
            <a:r>
              <a:rPr lang="en-US" b="0" i="0" dirty="0">
                <a:solidFill>
                  <a:srgbClr val="E6E6E6"/>
                </a:solidFill>
                <a:effectLst/>
                <a:latin typeface="Segoe UI" panose="020B0502040204020203" pitchFamily="34" charset="0"/>
              </a:rPr>
              <a:t>To implement a secure and easy workflow, plan who gets access to each part of the pipeline. Some of the considerations to take into account are:</a:t>
            </a:r>
          </a:p>
          <a:p>
            <a:pPr algn="l">
              <a:buFont typeface="Arial" panose="020B0604020202020204" pitchFamily="34" charset="0"/>
              <a:buChar char="•"/>
            </a:pPr>
            <a:r>
              <a:rPr lang="en-US" b="0" i="0" dirty="0">
                <a:solidFill>
                  <a:srgbClr val="E6E6E6"/>
                </a:solidFill>
                <a:effectLst/>
                <a:latin typeface="Segoe UI" panose="020B0502040204020203" pitchFamily="34" charset="0"/>
              </a:rPr>
              <a:t>Who should have access to the pipeline?</a:t>
            </a:r>
          </a:p>
          <a:p>
            <a:pPr algn="l">
              <a:buFont typeface="Arial" panose="020B0604020202020204" pitchFamily="34" charset="0"/>
              <a:buChar char="•"/>
            </a:pPr>
            <a:r>
              <a:rPr lang="en-US" b="0" i="0" dirty="0">
                <a:solidFill>
                  <a:srgbClr val="E6E6E6"/>
                </a:solidFill>
                <a:effectLst/>
                <a:latin typeface="Segoe UI" panose="020B0502040204020203" pitchFamily="34" charset="0"/>
              </a:rPr>
              <a:t>Which operations should users with pipeline access be able to perform in each stage?</a:t>
            </a:r>
          </a:p>
          <a:p>
            <a:pPr algn="l">
              <a:buFont typeface="Arial" panose="020B0604020202020204" pitchFamily="34" charset="0"/>
              <a:buChar char="•"/>
            </a:pPr>
            <a:r>
              <a:rPr lang="en-US" b="0" i="0" dirty="0">
                <a:solidFill>
                  <a:srgbClr val="E6E6E6"/>
                </a:solidFill>
                <a:effectLst/>
                <a:latin typeface="Segoe UI" panose="020B0502040204020203" pitchFamily="34" charset="0"/>
              </a:rPr>
              <a:t>Who's reviewing content in the test stage?</a:t>
            </a:r>
          </a:p>
          <a:p>
            <a:endParaRPr lang="en-US" dirty="0"/>
          </a:p>
        </p:txBody>
      </p:sp>
      <p:sp>
        <p:nvSpPr>
          <p:cNvPr id="4" name="Slide Number Placeholder 3"/>
          <p:cNvSpPr>
            <a:spLocks noGrp="1"/>
          </p:cNvSpPr>
          <p:nvPr>
            <p:ph type="sldNum" sz="quarter" idx="5"/>
          </p:nvPr>
        </p:nvSpPr>
        <p:spPr/>
        <p:txBody>
          <a:bodyPr/>
          <a:lstStyle/>
          <a:p>
            <a:fld id="{E9365065-F1F3-449C-8F5E-A1D6EF3D79E2}" type="slidenum">
              <a:rPr lang="en-US" smtClean="0"/>
              <a:t>15</a:t>
            </a:fld>
            <a:endParaRPr lang="en-US"/>
          </a:p>
        </p:txBody>
      </p:sp>
    </p:spTree>
    <p:extLst>
      <p:ext uri="{BB962C8B-B14F-4D97-AF65-F5344CB8AC3E}">
        <p14:creationId xmlns:p14="http://schemas.microsoft.com/office/powerpoint/2010/main" val="1573135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5/12/2022 1:10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250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B7A49E-98A9-4444-B14F-E60C861CC1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343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5/12/2022 1:10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8057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5/12/2022 1:10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6324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5/12/2022 1:10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193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5/12/2022 1:10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1553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5/12/2022 1:10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28771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5/12/2022 1:10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6674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365065-F1F3-449C-8F5E-A1D6EF3D79E2}" type="slidenum">
              <a:rPr lang="en-US" smtClean="0"/>
              <a:t>12</a:t>
            </a:fld>
            <a:endParaRPr lang="en-US"/>
          </a:p>
        </p:txBody>
      </p:sp>
    </p:spTree>
    <p:extLst>
      <p:ext uri="{BB962C8B-B14F-4D97-AF65-F5344CB8AC3E}">
        <p14:creationId xmlns:p14="http://schemas.microsoft.com/office/powerpoint/2010/main" val="1195397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5/12/2022 1:10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073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D662-05F6-F4FE-23BC-B262E6C1E8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F69791-2B50-C8F6-2FFF-318DAF09BB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CBED8C-DEA0-97A6-BD73-9ADDD0877AB6}"/>
              </a:ext>
            </a:extLst>
          </p:cNvPr>
          <p:cNvSpPr>
            <a:spLocks noGrp="1"/>
          </p:cNvSpPr>
          <p:nvPr>
            <p:ph type="dt" sz="half" idx="10"/>
          </p:nvPr>
        </p:nvSpPr>
        <p:spPr/>
        <p:txBody>
          <a:bodyPr/>
          <a:lstStyle/>
          <a:p>
            <a:fld id="{251553BA-3D7C-41C2-90E4-0B6BE1DA488A}" type="datetimeFigureOut">
              <a:rPr lang="en-US" smtClean="0"/>
              <a:t>5/12/2022</a:t>
            </a:fld>
            <a:endParaRPr lang="en-US"/>
          </a:p>
        </p:txBody>
      </p:sp>
      <p:sp>
        <p:nvSpPr>
          <p:cNvPr id="5" name="Footer Placeholder 4">
            <a:extLst>
              <a:ext uri="{FF2B5EF4-FFF2-40B4-BE49-F238E27FC236}">
                <a16:creationId xmlns:a16="http://schemas.microsoft.com/office/drawing/2014/main" id="{D7ACCE4C-4BF0-D1FC-3DB1-E6A60B562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E780D-B879-8BE5-22AB-1C9CEF6CBCF2}"/>
              </a:ext>
            </a:extLst>
          </p:cNvPr>
          <p:cNvSpPr>
            <a:spLocks noGrp="1"/>
          </p:cNvSpPr>
          <p:nvPr>
            <p:ph type="sldNum" sz="quarter" idx="12"/>
          </p:nvPr>
        </p:nvSpPr>
        <p:spPr/>
        <p:txBody>
          <a:bodyPr/>
          <a:lstStyle/>
          <a:p>
            <a:fld id="{5B750EFB-229D-42F4-9839-BE591AA3ED14}" type="slidenum">
              <a:rPr lang="en-US" smtClean="0"/>
              <a:t>‹#›</a:t>
            </a:fld>
            <a:endParaRPr lang="en-US"/>
          </a:p>
        </p:txBody>
      </p:sp>
    </p:spTree>
    <p:extLst>
      <p:ext uri="{BB962C8B-B14F-4D97-AF65-F5344CB8AC3E}">
        <p14:creationId xmlns:p14="http://schemas.microsoft.com/office/powerpoint/2010/main" val="422342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3F1A-490A-3707-8B71-74500D16AB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E1C42B-6CF8-01B3-DA67-A3EBF38D36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2F4ADA-476C-450C-36E5-E0AB1D2686A7}"/>
              </a:ext>
            </a:extLst>
          </p:cNvPr>
          <p:cNvSpPr>
            <a:spLocks noGrp="1"/>
          </p:cNvSpPr>
          <p:nvPr>
            <p:ph type="dt" sz="half" idx="10"/>
          </p:nvPr>
        </p:nvSpPr>
        <p:spPr/>
        <p:txBody>
          <a:bodyPr/>
          <a:lstStyle/>
          <a:p>
            <a:fld id="{251553BA-3D7C-41C2-90E4-0B6BE1DA488A}" type="datetimeFigureOut">
              <a:rPr lang="en-US" smtClean="0"/>
              <a:t>5/12/2022</a:t>
            </a:fld>
            <a:endParaRPr lang="en-US"/>
          </a:p>
        </p:txBody>
      </p:sp>
      <p:sp>
        <p:nvSpPr>
          <p:cNvPr id="5" name="Footer Placeholder 4">
            <a:extLst>
              <a:ext uri="{FF2B5EF4-FFF2-40B4-BE49-F238E27FC236}">
                <a16:creationId xmlns:a16="http://schemas.microsoft.com/office/drawing/2014/main" id="{7BF50578-25FB-3623-7FA2-59A0CD8DF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31055-E895-7B6D-E9E0-6BC2A24F5CD2}"/>
              </a:ext>
            </a:extLst>
          </p:cNvPr>
          <p:cNvSpPr>
            <a:spLocks noGrp="1"/>
          </p:cNvSpPr>
          <p:nvPr>
            <p:ph type="sldNum" sz="quarter" idx="12"/>
          </p:nvPr>
        </p:nvSpPr>
        <p:spPr/>
        <p:txBody>
          <a:bodyPr/>
          <a:lstStyle/>
          <a:p>
            <a:fld id="{5B750EFB-229D-42F4-9839-BE591AA3ED14}" type="slidenum">
              <a:rPr lang="en-US" smtClean="0"/>
              <a:t>‹#›</a:t>
            </a:fld>
            <a:endParaRPr lang="en-US"/>
          </a:p>
        </p:txBody>
      </p:sp>
    </p:spTree>
    <p:extLst>
      <p:ext uri="{BB962C8B-B14F-4D97-AF65-F5344CB8AC3E}">
        <p14:creationId xmlns:p14="http://schemas.microsoft.com/office/powerpoint/2010/main" val="150146150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7845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965186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163861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374093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959124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330643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5245022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0374189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5961870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38921126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0BB46-FE00-1315-0EED-E5F84C2447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231EA4-C596-74EC-F78E-D70AC440C3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AD3C9-4441-4644-327F-4936AA9E9209}"/>
              </a:ext>
            </a:extLst>
          </p:cNvPr>
          <p:cNvSpPr>
            <a:spLocks noGrp="1"/>
          </p:cNvSpPr>
          <p:nvPr>
            <p:ph type="dt" sz="half" idx="10"/>
          </p:nvPr>
        </p:nvSpPr>
        <p:spPr/>
        <p:txBody>
          <a:bodyPr/>
          <a:lstStyle/>
          <a:p>
            <a:fld id="{251553BA-3D7C-41C2-90E4-0B6BE1DA488A}" type="datetimeFigureOut">
              <a:rPr lang="en-US" smtClean="0"/>
              <a:t>5/12/2022</a:t>
            </a:fld>
            <a:endParaRPr lang="en-US"/>
          </a:p>
        </p:txBody>
      </p:sp>
      <p:sp>
        <p:nvSpPr>
          <p:cNvPr id="5" name="Footer Placeholder 4">
            <a:extLst>
              <a:ext uri="{FF2B5EF4-FFF2-40B4-BE49-F238E27FC236}">
                <a16:creationId xmlns:a16="http://schemas.microsoft.com/office/drawing/2014/main" id="{D96B8E74-AC17-1849-B8A5-F60E1C22E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A9C40-C162-BADF-3501-1D04E34CADCA}"/>
              </a:ext>
            </a:extLst>
          </p:cNvPr>
          <p:cNvSpPr>
            <a:spLocks noGrp="1"/>
          </p:cNvSpPr>
          <p:nvPr>
            <p:ph type="sldNum" sz="quarter" idx="12"/>
          </p:nvPr>
        </p:nvSpPr>
        <p:spPr/>
        <p:txBody>
          <a:bodyPr/>
          <a:lstStyle/>
          <a:p>
            <a:fld id="{5B750EFB-229D-42F4-9839-BE591AA3ED14}" type="slidenum">
              <a:rPr lang="en-US" smtClean="0"/>
              <a:t>‹#›</a:t>
            </a:fld>
            <a:endParaRPr lang="en-US"/>
          </a:p>
        </p:txBody>
      </p:sp>
    </p:spTree>
    <p:extLst>
      <p:ext uri="{BB962C8B-B14F-4D97-AF65-F5344CB8AC3E}">
        <p14:creationId xmlns:p14="http://schemas.microsoft.com/office/powerpoint/2010/main" val="290521452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7895500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3771380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0778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99262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3736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936405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3377144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908378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9551355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11776677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847660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3442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075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7357265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52681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1291231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856368"/>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3_Title &amp; body with bullets slid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7040F-1E2C-4F82-ABB7-F07F089ED8BE}"/>
              </a:ext>
            </a:extLst>
          </p:cNvPr>
          <p:cNvSpPr>
            <a:spLocks noGrp="1"/>
          </p:cNvSpPr>
          <p:nvPr>
            <p:ph type="title"/>
          </p:nvPr>
        </p:nvSpPr>
        <p:spPr>
          <a:xfrm>
            <a:off x="426425" y="1632912"/>
            <a:ext cx="4849473" cy="744014"/>
          </a:xfrm>
        </p:spPr>
        <p:txBody>
          <a:bodyPr anchor="b"/>
          <a:lstStyle>
            <a:lvl1pPr algn="l">
              <a:defRPr/>
            </a:lvl1pPr>
          </a:lstStyle>
          <a:p>
            <a:r>
              <a:rPr lang="en-US"/>
              <a:t>Click to edit Master title style</a:t>
            </a:r>
          </a:p>
        </p:txBody>
      </p:sp>
      <p:sp>
        <p:nvSpPr>
          <p:cNvPr id="5" name="Text Placeholder 4">
            <a:extLst>
              <a:ext uri="{FF2B5EF4-FFF2-40B4-BE49-F238E27FC236}">
                <a16:creationId xmlns:a16="http://schemas.microsoft.com/office/drawing/2014/main" id="{F411E651-2C76-4DFB-BA46-04AC1CE3E4AD}"/>
              </a:ext>
            </a:extLst>
          </p:cNvPr>
          <p:cNvSpPr>
            <a:spLocks noGrp="1"/>
          </p:cNvSpPr>
          <p:nvPr>
            <p:ph type="body" sz="quarter" idx="12"/>
          </p:nvPr>
        </p:nvSpPr>
        <p:spPr>
          <a:xfrm>
            <a:off x="427038" y="2520564"/>
            <a:ext cx="4848969" cy="276999"/>
          </a:xfrm>
        </p:spPr>
        <p:txBody>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408802805"/>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981511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_Title Subtitl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76BD704-2ABF-0642-ABEB-BE4F31DA715E}"/>
              </a:ext>
            </a:extLst>
          </p:cNvPr>
          <p:cNvSpPr>
            <a:spLocks noGrp="1"/>
          </p:cNvSpPr>
          <p:nvPr>
            <p:ph type="body" sz="quarter" idx="10"/>
          </p:nvPr>
        </p:nvSpPr>
        <p:spPr>
          <a:xfrm>
            <a:off x="587375" y="980720"/>
            <a:ext cx="11018838" cy="307777"/>
          </a:xfrm>
        </p:spPr>
        <p:txBody>
          <a:bodyPr/>
          <a:lstStyle>
            <a:lvl1pPr marL="0" indent="0">
              <a:buNone/>
              <a:defRPr sz="2000" spc="-20" baseline="0">
                <a:solidFill>
                  <a:schemeClr val="accent1"/>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71B814FC-03EF-4AFC-8806-23A03D23971B}"/>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5358616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35704001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701214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912689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45953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1617651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297900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366727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0D18-74F4-658D-6E18-3B34F678C2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0C684B-0E3A-9D96-080B-D56F51CE1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E435E-F855-FAD4-2B20-26DC5DB4AF75}"/>
              </a:ext>
            </a:extLst>
          </p:cNvPr>
          <p:cNvSpPr>
            <a:spLocks noGrp="1"/>
          </p:cNvSpPr>
          <p:nvPr>
            <p:ph type="dt" sz="half" idx="10"/>
          </p:nvPr>
        </p:nvSpPr>
        <p:spPr/>
        <p:txBody>
          <a:bodyPr/>
          <a:lstStyle/>
          <a:p>
            <a:fld id="{251553BA-3D7C-41C2-90E4-0B6BE1DA488A}" type="datetimeFigureOut">
              <a:rPr lang="en-US" smtClean="0"/>
              <a:t>5/12/2022</a:t>
            </a:fld>
            <a:endParaRPr lang="en-US"/>
          </a:p>
        </p:txBody>
      </p:sp>
      <p:sp>
        <p:nvSpPr>
          <p:cNvPr id="5" name="Footer Placeholder 4">
            <a:extLst>
              <a:ext uri="{FF2B5EF4-FFF2-40B4-BE49-F238E27FC236}">
                <a16:creationId xmlns:a16="http://schemas.microsoft.com/office/drawing/2014/main" id="{C9BCA69A-58E8-B2EE-72FB-9B5E25320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F8823-1659-E496-D76E-AE9504A8602D}"/>
              </a:ext>
            </a:extLst>
          </p:cNvPr>
          <p:cNvSpPr>
            <a:spLocks noGrp="1"/>
          </p:cNvSpPr>
          <p:nvPr>
            <p:ph type="sldNum" sz="quarter" idx="12"/>
          </p:nvPr>
        </p:nvSpPr>
        <p:spPr/>
        <p:txBody>
          <a:bodyPr/>
          <a:lstStyle/>
          <a:p>
            <a:fld id="{5B750EFB-229D-42F4-9839-BE591AA3ED14}" type="slidenum">
              <a:rPr lang="en-US" smtClean="0"/>
              <a:t>‹#›</a:t>
            </a:fld>
            <a:endParaRPr lang="en-US"/>
          </a:p>
        </p:txBody>
      </p:sp>
    </p:spTree>
    <p:extLst>
      <p:ext uri="{BB962C8B-B14F-4D97-AF65-F5344CB8AC3E}">
        <p14:creationId xmlns:p14="http://schemas.microsoft.com/office/powerpoint/2010/main" val="1567947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46728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5527891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6542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75653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3887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2882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50918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8645103"/>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531962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99955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48EE-ADCC-594F-8421-84FBF1C5EA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EB78CA-A8C0-E7A1-867B-84B24303A2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FC872-F429-EE08-F395-333E61E6DD79}"/>
              </a:ext>
            </a:extLst>
          </p:cNvPr>
          <p:cNvSpPr>
            <a:spLocks noGrp="1"/>
          </p:cNvSpPr>
          <p:nvPr>
            <p:ph type="dt" sz="half" idx="10"/>
          </p:nvPr>
        </p:nvSpPr>
        <p:spPr/>
        <p:txBody>
          <a:bodyPr/>
          <a:lstStyle/>
          <a:p>
            <a:fld id="{251553BA-3D7C-41C2-90E4-0B6BE1DA488A}" type="datetimeFigureOut">
              <a:rPr lang="en-US" smtClean="0"/>
              <a:t>5/12/2022</a:t>
            </a:fld>
            <a:endParaRPr lang="en-US"/>
          </a:p>
        </p:txBody>
      </p:sp>
      <p:sp>
        <p:nvSpPr>
          <p:cNvPr id="5" name="Footer Placeholder 4">
            <a:extLst>
              <a:ext uri="{FF2B5EF4-FFF2-40B4-BE49-F238E27FC236}">
                <a16:creationId xmlns:a16="http://schemas.microsoft.com/office/drawing/2014/main" id="{2147091D-1805-9F13-EC77-85BF23F0C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589DB-A5B6-7212-6E05-6CC6FFD341AB}"/>
              </a:ext>
            </a:extLst>
          </p:cNvPr>
          <p:cNvSpPr>
            <a:spLocks noGrp="1"/>
          </p:cNvSpPr>
          <p:nvPr>
            <p:ph type="sldNum" sz="quarter" idx="12"/>
          </p:nvPr>
        </p:nvSpPr>
        <p:spPr/>
        <p:txBody>
          <a:bodyPr/>
          <a:lstStyle/>
          <a:p>
            <a:fld id="{5B750EFB-229D-42F4-9839-BE591AA3ED14}" type="slidenum">
              <a:rPr lang="en-US" smtClean="0"/>
              <a:t>‹#›</a:t>
            </a:fld>
            <a:endParaRPr lang="en-US"/>
          </a:p>
        </p:txBody>
      </p:sp>
    </p:spTree>
    <p:extLst>
      <p:ext uri="{BB962C8B-B14F-4D97-AF65-F5344CB8AC3E}">
        <p14:creationId xmlns:p14="http://schemas.microsoft.com/office/powerpoint/2010/main" val="12739377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98109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1888818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5692553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5372172"/>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60125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194700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19723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2700536"/>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8800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00010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1D89-D435-8109-A04E-A92032324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0AF3EE-A6C3-B5C0-70B8-17776F9506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8E68A9-EE0E-CB08-33E8-2895D8D251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8B3127-2309-1723-DE7D-470E919E13D0}"/>
              </a:ext>
            </a:extLst>
          </p:cNvPr>
          <p:cNvSpPr>
            <a:spLocks noGrp="1"/>
          </p:cNvSpPr>
          <p:nvPr>
            <p:ph type="dt" sz="half" idx="10"/>
          </p:nvPr>
        </p:nvSpPr>
        <p:spPr/>
        <p:txBody>
          <a:bodyPr/>
          <a:lstStyle/>
          <a:p>
            <a:fld id="{251553BA-3D7C-41C2-90E4-0B6BE1DA488A}" type="datetimeFigureOut">
              <a:rPr lang="en-US" smtClean="0"/>
              <a:t>5/12/2022</a:t>
            </a:fld>
            <a:endParaRPr lang="en-US"/>
          </a:p>
        </p:txBody>
      </p:sp>
      <p:sp>
        <p:nvSpPr>
          <p:cNvPr id="6" name="Footer Placeholder 5">
            <a:extLst>
              <a:ext uri="{FF2B5EF4-FFF2-40B4-BE49-F238E27FC236}">
                <a16:creationId xmlns:a16="http://schemas.microsoft.com/office/drawing/2014/main" id="{02660CB0-764E-6B63-790D-DE82BE3F0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B8AB1-F1FF-E35D-AC12-C28C01A64AD9}"/>
              </a:ext>
            </a:extLst>
          </p:cNvPr>
          <p:cNvSpPr>
            <a:spLocks noGrp="1"/>
          </p:cNvSpPr>
          <p:nvPr>
            <p:ph type="sldNum" sz="quarter" idx="12"/>
          </p:nvPr>
        </p:nvSpPr>
        <p:spPr/>
        <p:txBody>
          <a:bodyPr/>
          <a:lstStyle/>
          <a:p>
            <a:fld id="{5B750EFB-229D-42F4-9839-BE591AA3ED14}" type="slidenum">
              <a:rPr lang="en-US" smtClean="0"/>
              <a:t>‹#›</a:t>
            </a:fld>
            <a:endParaRPr lang="en-US"/>
          </a:p>
        </p:txBody>
      </p:sp>
    </p:spTree>
    <p:extLst>
      <p:ext uri="{BB962C8B-B14F-4D97-AF65-F5344CB8AC3E}">
        <p14:creationId xmlns:p14="http://schemas.microsoft.com/office/powerpoint/2010/main" val="1182126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4823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3208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5145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01865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00116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93513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7681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26817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248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5301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914A-6CFB-74B4-1E2F-90EB8A8A08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C421F-6DFC-F2CC-78AB-24153FDA88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988F38-B3D0-384B-E785-44886B0D09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121BC6-381C-B210-76BA-A4551543C0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05839-1C41-A01C-1ADB-A75DF9A762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C512E3-E3A7-48D8-59DA-B02EF050D0B1}"/>
              </a:ext>
            </a:extLst>
          </p:cNvPr>
          <p:cNvSpPr>
            <a:spLocks noGrp="1"/>
          </p:cNvSpPr>
          <p:nvPr>
            <p:ph type="dt" sz="half" idx="10"/>
          </p:nvPr>
        </p:nvSpPr>
        <p:spPr/>
        <p:txBody>
          <a:bodyPr/>
          <a:lstStyle/>
          <a:p>
            <a:fld id="{251553BA-3D7C-41C2-90E4-0B6BE1DA488A}" type="datetimeFigureOut">
              <a:rPr lang="en-US" smtClean="0"/>
              <a:t>5/12/2022</a:t>
            </a:fld>
            <a:endParaRPr lang="en-US"/>
          </a:p>
        </p:txBody>
      </p:sp>
      <p:sp>
        <p:nvSpPr>
          <p:cNvPr id="8" name="Footer Placeholder 7">
            <a:extLst>
              <a:ext uri="{FF2B5EF4-FFF2-40B4-BE49-F238E27FC236}">
                <a16:creationId xmlns:a16="http://schemas.microsoft.com/office/drawing/2014/main" id="{E7882AE7-8529-65B9-8836-DD7DEAB0F4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7B75B0-3EFC-03EA-C5CD-4E96031E1B61}"/>
              </a:ext>
            </a:extLst>
          </p:cNvPr>
          <p:cNvSpPr>
            <a:spLocks noGrp="1"/>
          </p:cNvSpPr>
          <p:nvPr>
            <p:ph type="sldNum" sz="quarter" idx="12"/>
          </p:nvPr>
        </p:nvSpPr>
        <p:spPr/>
        <p:txBody>
          <a:bodyPr/>
          <a:lstStyle/>
          <a:p>
            <a:fld id="{5B750EFB-229D-42F4-9839-BE591AA3ED14}" type="slidenum">
              <a:rPr lang="en-US" smtClean="0"/>
              <a:t>‹#›</a:t>
            </a:fld>
            <a:endParaRPr lang="en-US"/>
          </a:p>
        </p:txBody>
      </p:sp>
    </p:spTree>
    <p:extLst>
      <p:ext uri="{BB962C8B-B14F-4D97-AF65-F5344CB8AC3E}">
        <p14:creationId xmlns:p14="http://schemas.microsoft.com/office/powerpoint/2010/main" val="23244489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3188099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46605979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717994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2189706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35698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2366129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3627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646629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9605203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117993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1C73-E79B-6C77-6F67-6EF368EDA0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F9E7CB-A148-AF7C-9603-5E1C2EF8D2B3}"/>
              </a:ext>
            </a:extLst>
          </p:cNvPr>
          <p:cNvSpPr>
            <a:spLocks noGrp="1"/>
          </p:cNvSpPr>
          <p:nvPr>
            <p:ph type="dt" sz="half" idx="10"/>
          </p:nvPr>
        </p:nvSpPr>
        <p:spPr/>
        <p:txBody>
          <a:bodyPr/>
          <a:lstStyle/>
          <a:p>
            <a:fld id="{251553BA-3D7C-41C2-90E4-0B6BE1DA488A}" type="datetimeFigureOut">
              <a:rPr lang="en-US" smtClean="0"/>
              <a:t>5/12/2022</a:t>
            </a:fld>
            <a:endParaRPr lang="en-US"/>
          </a:p>
        </p:txBody>
      </p:sp>
      <p:sp>
        <p:nvSpPr>
          <p:cNvPr id="4" name="Footer Placeholder 3">
            <a:extLst>
              <a:ext uri="{FF2B5EF4-FFF2-40B4-BE49-F238E27FC236}">
                <a16:creationId xmlns:a16="http://schemas.microsoft.com/office/drawing/2014/main" id="{EC692ACD-2130-C041-057F-10C24AA5CE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75BDA8-0071-42FB-DD86-18088268C13D}"/>
              </a:ext>
            </a:extLst>
          </p:cNvPr>
          <p:cNvSpPr>
            <a:spLocks noGrp="1"/>
          </p:cNvSpPr>
          <p:nvPr>
            <p:ph type="sldNum" sz="quarter" idx="12"/>
          </p:nvPr>
        </p:nvSpPr>
        <p:spPr/>
        <p:txBody>
          <a:bodyPr/>
          <a:lstStyle/>
          <a:p>
            <a:fld id="{5B750EFB-229D-42F4-9839-BE591AA3ED14}" type="slidenum">
              <a:rPr lang="en-US" smtClean="0"/>
              <a:t>‹#›</a:t>
            </a:fld>
            <a:endParaRPr lang="en-US"/>
          </a:p>
        </p:txBody>
      </p:sp>
    </p:spTree>
    <p:extLst>
      <p:ext uri="{BB962C8B-B14F-4D97-AF65-F5344CB8AC3E}">
        <p14:creationId xmlns:p14="http://schemas.microsoft.com/office/powerpoint/2010/main" val="32719245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2210720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7793924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90435193"/>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1785795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3788840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6395257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980931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657718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704070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9185997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DC43CA-45E5-5669-9C40-46C56B2437B9}"/>
              </a:ext>
            </a:extLst>
          </p:cNvPr>
          <p:cNvSpPr>
            <a:spLocks noGrp="1"/>
          </p:cNvSpPr>
          <p:nvPr>
            <p:ph type="dt" sz="half" idx="10"/>
          </p:nvPr>
        </p:nvSpPr>
        <p:spPr/>
        <p:txBody>
          <a:bodyPr/>
          <a:lstStyle/>
          <a:p>
            <a:fld id="{251553BA-3D7C-41C2-90E4-0B6BE1DA488A}" type="datetimeFigureOut">
              <a:rPr lang="en-US" smtClean="0"/>
              <a:t>5/12/2022</a:t>
            </a:fld>
            <a:endParaRPr lang="en-US"/>
          </a:p>
        </p:txBody>
      </p:sp>
      <p:sp>
        <p:nvSpPr>
          <p:cNvPr id="3" name="Footer Placeholder 2">
            <a:extLst>
              <a:ext uri="{FF2B5EF4-FFF2-40B4-BE49-F238E27FC236}">
                <a16:creationId xmlns:a16="http://schemas.microsoft.com/office/drawing/2014/main" id="{10AD7E9E-CC7C-FFC2-1449-E1F47A2C32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BF32DF-4E93-9A54-69B5-DE8584AD7C47}"/>
              </a:ext>
            </a:extLst>
          </p:cNvPr>
          <p:cNvSpPr>
            <a:spLocks noGrp="1"/>
          </p:cNvSpPr>
          <p:nvPr>
            <p:ph type="sldNum" sz="quarter" idx="12"/>
          </p:nvPr>
        </p:nvSpPr>
        <p:spPr/>
        <p:txBody>
          <a:bodyPr/>
          <a:lstStyle/>
          <a:p>
            <a:fld id="{5B750EFB-229D-42F4-9839-BE591AA3ED14}" type="slidenum">
              <a:rPr lang="en-US" smtClean="0"/>
              <a:t>‹#›</a:t>
            </a:fld>
            <a:endParaRPr lang="en-US"/>
          </a:p>
        </p:txBody>
      </p:sp>
    </p:spTree>
    <p:extLst>
      <p:ext uri="{BB962C8B-B14F-4D97-AF65-F5344CB8AC3E}">
        <p14:creationId xmlns:p14="http://schemas.microsoft.com/office/powerpoint/2010/main" val="143854919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906906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4737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5462273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031584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204485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4543911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14420538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32189048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83814044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9493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72FA-667E-82E1-DF68-D7661843C8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6555FF-E938-F583-D94B-E2B33CFF7B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ED0D83-3036-9AEE-468D-665C5FD1D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F5323-81D9-162F-0EFC-AE573DBE468F}"/>
              </a:ext>
            </a:extLst>
          </p:cNvPr>
          <p:cNvSpPr>
            <a:spLocks noGrp="1"/>
          </p:cNvSpPr>
          <p:nvPr>
            <p:ph type="dt" sz="half" idx="10"/>
          </p:nvPr>
        </p:nvSpPr>
        <p:spPr/>
        <p:txBody>
          <a:bodyPr/>
          <a:lstStyle/>
          <a:p>
            <a:fld id="{251553BA-3D7C-41C2-90E4-0B6BE1DA488A}" type="datetimeFigureOut">
              <a:rPr lang="en-US" smtClean="0"/>
              <a:t>5/12/2022</a:t>
            </a:fld>
            <a:endParaRPr lang="en-US"/>
          </a:p>
        </p:txBody>
      </p:sp>
      <p:sp>
        <p:nvSpPr>
          <p:cNvPr id="6" name="Footer Placeholder 5">
            <a:extLst>
              <a:ext uri="{FF2B5EF4-FFF2-40B4-BE49-F238E27FC236}">
                <a16:creationId xmlns:a16="http://schemas.microsoft.com/office/drawing/2014/main" id="{3A922250-9163-B297-EBD5-7981CCBF1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0A8E1-C01A-7ECF-012E-E4069DD9A187}"/>
              </a:ext>
            </a:extLst>
          </p:cNvPr>
          <p:cNvSpPr>
            <a:spLocks noGrp="1"/>
          </p:cNvSpPr>
          <p:nvPr>
            <p:ph type="sldNum" sz="quarter" idx="12"/>
          </p:nvPr>
        </p:nvSpPr>
        <p:spPr/>
        <p:txBody>
          <a:bodyPr/>
          <a:lstStyle/>
          <a:p>
            <a:fld id="{5B750EFB-229D-42F4-9839-BE591AA3ED14}" type="slidenum">
              <a:rPr lang="en-US" smtClean="0"/>
              <a:t>‹#›</a:t>
            </a:fld>
            <a:endParaRPr lang="en-US"/>
          </a:p>
        </p:txBody>
      </p:sp>
    </p:spTree>
    <p:extLst>
      <p:ext uri="{BB962C8B-B14F-4D97-AF65-F5344CB8AC3E}">
        <p14:creationId xmlns:p14="http://schemas.microsoft.com/office/powerpoint/2010/main" val="10601514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7312752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264286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1239975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42237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729839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64435818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223436064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013736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972674733"/>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348645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B216-7896-B085-F7A1-169A9D1EB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491734-ED92-155E-7129-D8546293AE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1F209F-3700-B1F1-D5E6-401935465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5753C2-73D7-645C-D84D-321292956BBF}"/>
              </a:ext>
            </a:extLst>
          </p:cNvPr>
          <p:cNvSpPr>
            <a:spLocks noGrp="1"/>
          </p:cNvSpPr>
          <p:nvPr>
            <p:ph type="dt" sz="half" idx="10"/>
          </p:nvPr>
        </p:nvSpPr>
        <p:spPr/>
        <p:txBody>
          <a:bodyPr/>
          <a:lstStyle/>
          <a:p>
            <a:fld id="{251553BA-3D7C-41C2-90E4-0B6BE1DA488A}" type="datetimeFigureOut">
              <a:rPr lang="en-US" smtClean="0"/>
              <a:t>5/12/2022</a:t>
            </a:fld>
            <a:endParaRPr lang="en-US"/>
          </a:p>
        </p:txBody>
      </p:sp>
      <p:sp>
        <p:nvSpPr>
          <p:cNvPr id="6" name="Footer Placeholder 5">
            <a:extLst>
              <a:ext uri="{FF2B5EF4-FFF2-40B4-BE49-F238E27FC236}">
                <a16:creationId xmlns:a16="http://schemas.microsoft.com/office/drawing/2014/main" id="{57D2DBE7-DEED-B651-ADF0-56F27FA4A1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F7EE53-A484-9226-0450-47FC506F900B}"/>
              </a:ext>
            </a:extLst>
          </p:cNvPr>
          <p:cNvSpPr>
            <a:spLocks noGrp="1"/>
          </p:cNvSpPr>
          <p:nvPr>
            <p:ph type="sldNum" sz="quarter" idx="12"/>
          </p:nvPr>
        </p:nvSpPr>
        <p:spPr/>
        <p:txBody>
          <a:bodyPr/>
          <a:lstStyle/>
          <a:p>
            <a:fld id="{5B750EFB-229D-42F4-9839-BE591AA3ED14}" type="slidenum">
              <a:rPr lang="en-US" smtClean="0"/>
              <a:t>‹#›</a:t>
            </a:fld>
            <a:endParaRPr lang="en-US"/>
          </a:p>
        </p:txBody>
      </p:sp>
    </p:spTree>
    <p:extLst>
      <p:ext uri="{BB962C8B-B14F-4D97-AF65-F5344CB8AC3E}">
        <p14:creationId xmlns:p14="http://schemas.microsoft.com/office/powerpoint/2010/main" val="16724650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5899238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4157170827"/>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2433620770"/>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3843172961"/>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35310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5968582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5779954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5721226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739171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0307444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5" Type="http://schemas.openxmlformats.org/officeDocument/2006/relationships/slideLayout" Target="../slideLayouts/slideLayout16.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18" Type="http://schemas.openxmlformats.org/officeDocument/2006/relationships/theme" Target="../theme/theme2.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54" Type="http://schemas.openxmlformats.org/officeDocument/2006/relationships/slideLayout" Target="../slideLayouts/slideLayout65.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119" Type="http://schemas.openxmlformats.org/officeDocument/2006/relationships/image" Target="../media/image1.emf"/><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3" Type="http://schemas.openxmlformats.org/officeDocument/2006/relationships/slideLayout" Target="../slideLayouts/slideLayout14.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872DC6-BD86-566B-829E-4A4982D2A3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497343-F59F-D29C-EE23-9FF7F94A63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8EC4E-578B-4D4B-36AA-57FF9CBFFC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1553BA-3D7C-41C2-90E4-0B6BE1DA488A}" type="datetimeFigureOut">
              <a:rPr lang="en-US" smtClean="0"/>
              <a:t>5/12/2022</a:t>
            </a:fld>
            <a:endParaRPr lang="en-US"/>
          </a:p>
        </p:txBody>
      </p:sp>
      <p:sp>
        <p:nvSpPr>
          <p:cNvPr id="5" name="Footer Placeholder 4">
            <a:extLst>
              <a:ext uri="{FF2B5EF4-FFF2-40B4-BE49-F238E27FC236}">
                <a16:creationId xmlns:a16="http://schemas.microsoft.com/office/drawing/2014/main" id="{81C0C14C-9F3B-C668-679B-3B1ED913F3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33FD7D-C204-A04B-0E22-CC5809D66D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50EFB-229D-42F4-9839-BE591AA3ED14}" type="slidenum">
              <a:rPr lang="en-US" smtClean="0"/>
              <a:t>‹#›</a:t>
            </a:fld>
            <a:endParaRPr lang="en-US"/>
          </a:p>
        </p:txBody>
      </p:sp>
    </p:spTree>
    <p:extLst>
      <p:ext uri="{BB962C8B-B14F-4D97-AF65-F5344CB8AC3E}">
        <p14:creationId xmlns:p14="http://schemas.microsoft.com/office/powerpoint/2010/main" val="3570229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9"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222052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25.xml"/><Relationship Id="rId5" Type="http://schemas.openxmlformats.org/officeDocument/2006/relationships/image" Target="../media/image36.sv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hyperlink" Target="https://docs.microsoft.com/en-us/power-bi/create-reports/deployment-pipelines-process" TargetMode="External"/><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36.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0.svg"/><Relationship Id="rId11" Type="http://schemas.openxmlformats.org/officeDocument/2006/relationships/image" Target="../media/image35.pn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3.xml"/><Relationship Id="rId7" Type="http://schemas.openxmlformats.org/officeDocument/2006/relationships/image" Target="../media/image26.svg"/><Relationship Id="rId2" Type="http://schemas.openxmlformats.org/officeDocument/2006/relationships/slideLayout" Target="../slideLayouts/slideLayout45.xml"/><Relationship Id="rId1" Type="http://schemas.openxmlformats.org/officeDocument/2006/relationships/tags" Target="../tags/tag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4.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3257" y="1301103"/>
            <a:ext cx="9144000" cy="553998"/>
          </a:xfrm>
        </p:spPr>
        <p:txBody>
          <a:bodyPr/>
          <a:lstStyle/>
          <a:p>
            <a:r>
              <a:rPr lang="en-US" dirty="0"/>
              <a:t>Modern Analytics Academy “Vignettes”</a:t>
            </a:r>
          </a:p>
        </p:txBody>
      </p:sp>
      <p:sp>
        <p:nvSpPr>
          <p:cNvPr id="5" name="Text Placeholder 4"/>
          <p:cNvSpPr>
            <a:spLocks noGrp="1"/>
          </p:cNvSpPr>
          <p:nvPr>
            <p:ph type="body" sz="quarter" idx="12"/>
          </p:nvPr>
        </p:nvSpPr>
        <p:spPr>
          <a:xfrm>
            <a:off x="543257" y="1855101"/>
            <a:ext cx="9144000" cy="338554"/>
          </a:xfrm>
        </p:spPr>
        <p:txBody>
          <a:bodyPr/>
          <a:lstStyle/>
          <a:p>
            <a:r>
              <a:rPr lang="en-US" dirty="0"/>
              <a:t>Follow up to Modern Analytics Academy: https://aka.ms/maa</a:t>
            </a:r>
          </a:p>
        </p:txBody>
      </p:sp>
      <p:sp>
        <p:nvSpPr>
          <p:cNvPr id="6" name="Text Placeholder 4">
            <a:extLst>
              <a:ext uri="{FF2B5EF4-FFF2-40B4-BE49-F238E27FC236}">
                <a16:creationId xmlns:a16="http://schemas.microsoft.com/office/drawing/2014/main" id="{F1358498-DD55-44FC-8A00-4FD38EBE045F}"/>
              </a:ext>
            </a:extLst>
          </p:cNvPr>
          <p:cNvSpPr txBox="1">
            <a:spLocks/>
          </p:cNvSpPr>
          <p:nvPr/>
        </p:nvSpPr>
        <p:spPr>
          <a:xfrm>
            <a:off x="645615" y="2647160"/>
            <a:ext cx="8907818" cy="2147191"/>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50000"/>
              </a:lnSpc>
              <a:spcBef>
                <a:spcPts val="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Topical sessions that addresses:</a:t>
            </a:r>
          </a:p>
          <a:p>
            <a:pPr marL="342900" marR="0" lvl="0" indent="-342900" algn="l" defTabSz="932742" rtl="0" eaLnBrk="1" fontAlgn="auto" latinLnBrk="0" hangingPunct="1">
              <a:lnSpc>
                <a:spcPct val="150000"/>
              </a:lnSpc>
              <a:spcBef>
                <a:spcPts val="0"/>
              </a:spcBef>
              <a:spcAft>
                <a:spcPts val="0"/>
              </a:spcAft>
              <a:buClrTx/>
              <a:buSzPct val="90000"/>
              <a:buFontTx/>
              <a:buChar char="-"/>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New features and how to use them</a:t>
            </a:r>
          </a:p>
          <a:p>
            <a:pPr marL="342900" marR="0" lvl="0" indent="-342900" algn="l" defTabSz="932742" rtl="0" eaLnBrk="1" fontAlgn="auto" latinLnBrk="0" hangingPunct="1">
              <a:lnSpc>
                <a:spcPct val="150000"/>
              </a:lnSpc>
              <a:spcBef>
                <a:spcPts val="0"/>
              </a:spcBef>
              <a:spcAft>
                <a:spcPts val="0"/>
              </a:spcAft>
              <a:buClrTx/>
              <a:buSzPct val="90000"/>
              <a:buFontTx/>
              <a:buChar char="-"/>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Frequent questions we receive</a:t>
            </a:r>
          </a:p>
          <a:p>
            <a:pPr marL="342900" marR="0" lvl="0" indent="-342900" algn="l" defTabSz="932742" rtl="0" eaLnBrk="1" fontAlgn="auto" latinLnBrk="0" hangingPunct="1">
              <a:lnSpc>
                <a:spcPct val="150000"/>
              </a:lnSpc>
              <a:spcBef>
                <a:spcPts val="0"/>
              </a:spcBef>
              <a:spcAft>
                <a:spcPts val="0"/>
              </a:spcAft>
              <a:buClrTx/>
              <a:buSzPct val="90000"/>
              <a:buFontTx/>
              <a:buChar char="-"/>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Updates to a previous session</a:t>
            </a:r>
          </a:p>
        </p:txBody>
      </p:sp>
      <p:sp>
        <p:nvSpPr>
          <p:cNvPr id="2" name="Text Placeholder 3">
            <a:extLst>
              <a:ext uri="{FF2B5EF4-FFF2-40B4-BE49-F238E27FC236}">
                <a16:creationId xmlns:a16="http://schemas.microsoft.com/office/drawing/2014/main" id="{716A5138-E9E1-489B-8AD1-0F62E64581C6}"/>
              </a:ext>
            </a:extLst>
          </p:cNvPr>
          <p:cNvSpPr txBox="1">
            <a:spLocks/>
          </p:cNvSpPr>
          <p:nvPr/>
        </p:nvSpPr>
        <p:spPr>
          <a:xfrm>
            <a:off x="9961043" y="6065749"/>
            <a:ext cx="1950535"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Cloud Solution Architect</a:t>
            </a:r>
          </a:p>
        </p:txBody>
      </p:sp>
      <p:sp>
        <p:nvSpPr>
          <p:cNvPr id="3" name="Text Placeholder 2">
            <a:extLst>
              <a:ext uri="{FF2B5EF4-FFF2-40B4-BE49-F238E27FC236}">
                <a16:creationId xmlns:a16="http://schemas.microsoft.com/office/drawing/2014/main" id="{6E60950C-79CA-42F8-8A61-7E7873DABC45}"/>
              </a:ext>
            </a:extLst>
          </p:cNvPr>
          <p:cNvSpPr txBox="1">
            <a:spLocks/>
          </p:cNvSpPr>
          <p:nvPr/>
        </p:nvSpPr>
        <p:spPr>
          <a:xfrm>
            <a:off x="9961043" y="5673038"/>
            <a:ext cx="216000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rPr>
              <a:t>Cameron Kahrs</a:t>
            </a:r>
          </a:p>
        </p:txBody>
      </p:sp>
      <p:pic>
        <p:nvPicPr>
          <p:cNvPr id="8" name="Picture 7" descr="A person smiling for the camera&#10;&#10;Description automatically generated with medium confidence">
            <a:extLst>
              <a:ext uri="{FF2B5EF4-FFF2-40B4-BE49-F238E27FC236}">
                <a16:creationId xmlns:a16="http://schemas.microsoft.com/office/drawing/2014/main" id="{7CA374A9-4C1C-1363-4A80-84A5C0CEB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0528" y="3575697"/>
            <a:ext cx="1981200" cy="1981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93018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2400" dirty="0"/>
              <a:t>Overview</a:t>
            </a:r>
          </a:p>
          <a:p>
            <a:pPr>
              <a:spcAft>
                <a:spcPts val="2400"/>
              </a:spcAft>
            </a:pPr>
            <a:r>
              <a:rPr lang="en-GB" sz="2400" dirty="0"/>
              <a:t>Use Cases</a:t>
            </a:r>
          </a:p>
          <a:p>
            <a:pPr>
              <a:spcAft>
                <a:spcPts val="2400"/>
              </a:spcAft>
            </a:pPr>
            <a:r>
              <a:rPr lang="en-GB" sz="2400" dirty="0"/>
              <a:t>Demo</a:t>
            </a:r>
          </a:p>
          <a:p>
            <a:pPr>
              <a:spcAft>
                <a:spcPts val="2400"/>
              </a:spcAft>
            </a:pPr>
            <a:r>
              <a:rPr lang="en-GB" sz="3200" b="1" dirty="0"/>
              <a:t>How to Automate</a:t>
            </a:r>
          </a:p>
          <a:p>
            <a:pPr>
              <a:spcAft>
                <a:spcPts val="2400"/>
              </a:spcAft>
            </a:pPr>
            <a:r>
              <a:rPr lang="en-GB" sz="2400" dirty="0"/>
              <a:t>Best Practices</a:t>
            </a:r>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582612" y="1261631"/>
            <a:ext cx="3629170"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Power BI Deployment Pipelines</a:t>
            </a:r>
            <a:endPar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5662697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1A7F-E8CA-567C-D9D6-91460E55C6EF}"/>
              </a:ext>
            </a:extLst>
          </p:cNvPr>
          <p:cNvSpPr>
            <a:spLocks noGrp="1"/>
          </p:cNvSpPr>
          <p:nvPr>
            <p:ph type="title"/>
          </p:nvPr>
        </p:nvSpPr>
        <p:spPr>
          <a:xfrm>
            <a:off x="588263" y="180201"/>
            <a:ext cx="11018520" cy="1107996"/>
          </a:xfrm>
        </p:spPr>
        <p:txBody>
          <a:bodyPr/>
          <a:lstStyle/>
          <a:p>
            <a:r>
              <a:rPr lang="en-US" dirty="0"/>
              <a:t>Automating Power BI Deployment Pipelines</a:t>
            </a:r>
            <a:br>
              <a:rPr lang="en-US" dirty="0"/>
            </a:br>
            <a:r>
              <a:rPr lang="en-US" dirty="0"/>
              <a:t>Rest API</a:t>
            </a:r>
          </a:p>
        </p:txBody>
      </p:sp>
      <p:sp>
        <p:nvSpPr>
          <p:cNvPr id="3" name="Content Placeholder 2">
            <a:extLst>
              <a:ext uri="{FF2B5EF4-FFF2-40B4-BE49-F238E27FC236}">
                <a16:creationId xmlns:a16="http://schemas.microsoft.com/office/drawing/2014/main" id="{CD7A1DA5-E43E-A7AF-E3C6-57BC12EA164A}"/>
              </a:ext>
            </a:extLst>
          </p:cNvPr>
          <p:cNvSpPr>
            <a:spLocks noGrp="1"/>
          </p:cNvSpPr>
          <p:nvPr>
            <p:ph sz="quarter" idx="10"/>
          </p:nvPr>
        </p:nvSpPr>
        <p:spPr>
          <a:xfrm>
            <a:off x="584200" y="1844675"/>
            <a:ext cx="11018838" cy="2917722"/>
          </a:xfrm>
        </p:spPr>
        <p:txBody>
          <a:bodyPr/>
          <a:lstStyle/>
          <a:p>
            <a:pPr marL="457200" indent="-457200">
              <a:buFont typeface="Arial" panose="020B0604020202020204" pitchFamily="34" charset="0"/>
              <a:buChar char="•"/>
            </a:pPr>
            <a:r>
              <a:rPr lang="en-US" sz="2400" dirty="0"/>
              <a:t>Get pipeline information</a:t>
            </a:r>
          </a:p>
          <a:p>
            <a:pPr lvl="1" indent="0">
              <a:buNone/>
            </a:pPr>
            <a:r>
              <a:rPr lang="en-US" sz="1800" dirty="0"/>
              <a:t>	Get pipeline content, deployment status and deployment history</a:t>
            </a:r>
          </a:p>
          <a:p>
            <a:pPr marL="457200" indent="-457200">
              <a:buFont typeface="Arial" panose="020B0604020202020204" pitchFamily="34" charset="0"/>
              <a:buChar char="•"/>
            </a:pPr>
            <a:r>
              <a:rPr lang="en-US" sz="2400" dirty="0"/>
              <a:t>Deploy</a:t>
            </a:r>
          </a:p>
          <a:p>
            <a:pPr marL="457200" indent="-457200">
              <a:buFont typeface="Arial" panose="020B0604020202020204" pitchFamily="34" charset="0"/>
              <a:buChar char="•"/>
            </a:pPr>
            <a:r>
              <a:rPr lang="en-US" sz="2400" dirty="0"/>
              <a:t>Create and delete pipelines</a:t>
            </a:r>
          </a:p>
          <a:p>
            <a:pPr marL="457200" indent="-457200">
              <a:buFont typeface="Arial" panose="020B0604020202020204" pitchFamily="34" charset="0"/>
              <a:buChar char="•"/>
            </a:pPr>
            <a:r>
              <a:rPr lang="en-US" sz="2400" dirty="0"/>
              <a:t>Manage workspaces</a:t>
            </a:r>
          </a:p>
          <a:p>
            <a:pPr lvl="1" indent="0">
              <a:buNone/>
            </a:pPr>
            <a:r>
              <a:rPr lang="en-US" sz="2400" dirty="0"/>
              <a:t>	</a:t>
            </a:r>
            <a:r>
              <a:rPr lang="en-US" sz="1800" dirty="0"/>
              <a:t>Assign/unassign workspaces to pipelines</a:t>
            </a:r>
          </a:p>
          <a:p>
            <a:pPr marL="457200" indent="-457200">
              <a:buFont typeface="Arial" panose="020B0604020202020204" pitchFamily="34" charset="0"/>
              <a:buChar char="•"/>
            </a:pPr>
            <a:r>
              <a:rPr lang="en-US" sz="2400" dirty="0"/>
              <a:t>Manage pipeline users</a:t>
            </a:r>
          </a:p>
        </p:txBody>
      </p:sp>
    </p:spTree>
    <p:extLst>
      <p:ext uri="{BB962C8B-B14F-4D97-AF65-F5344CB8AC3E}">
        <p14:creationId xmlns:p14="http://schemas.microsoft.com/office/powerpoint/2010/main" val="21082265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19AC-CA64-77FE-F967-39C9E7F9D31C}"/>
              </a:ext>
            </a:extLst>
          </p:cNvPr>
          <p:cNvSpPr>
            <a:spLocks noGrp="1"/>
          </p:cNvSpPr>
          <p:nvPr>
            <p:ph type="title"/>
          </p:nvPr>
        </p:nvSpPr>
        <p:spPr>
          <a:xfrm>
            <a:off x="588263" y="180201"/>
            <a:ext cx="11018520" cy="1107996"/>
          </a:xfrm>
        </p:spPr>
        <p:txBody>
          <a:bodyPr/>
          <a:lstStyle/>
          <a:p>
            <a:r>
              <a:rPr lang="en-US" dirty="0"/>
              <a:t>Automating Power BI Deployment Pipelines</a:t>
            </a:r>
            <a:br>
              <a:rPr lang="en-US" dirty="0"/>
            </a:br>
            <a:r>
              <a:rPr lang="en-US" dirty="0"/>
              <a:t>Azure DevOps Pipeline</a:t>
            </a:r>
          </a:p>
        </p:txBody>
      </p:sp>
      <p:sp>
        <p:nvSpPr>
          <p:cNvPr id="3" name="Content Placeholder 2">
            <a:extLst>
              <a:ext uri="{FF2B5EF4-FFF2-40B4-BE49-F238E27FC236}">
                <a16:creationId xmlns:a16="http://schemas.microsoft.com/office/drawing/2014/main" id="{D4667776-A99F-B39A-7A13-5305A6D4AFB9}"/>
              </a:ext>
            </a:extLst>
          </p:cNvPr>
          <p:cNvSpPr>
            <a:spLocks noGrp="1"/>
          </p:cNvSpPr>
          <p:nvPr>
            <p:ph sz="quarter" idx="10"/>
          </p:nvPr>
        </p:nvSpPr>
        <p:spPr>
          <a:xfrm>
            <a:off x="584200" y="1844675"/>
            <a:ext cx="11018838" cy="4395049"/>
          </a:xfrm>
        </p:spPr>
        <p:txBody>
          <a:bodyPr/>
          <a:lstStyle/>
          <a:p>
            <a:pPr marL="457200" indent="-457200">
              <a:buFont typeface="Arial" panose="020B0604020202020204" pitchFamily="34" charset="0"/>
              <a:buChar char="•"/>
            </a:pPr>
            <a:r>
              <a:rPr lang="en-US" sz="2400" dirty="0"/>
              <a:t>PowerShell</a:t>
            </a:r>
          </a:p>
          <a:p>
            <a:pPr marL="457200" indent="-457200">
              <a:buFont typeface="Arial" panose="020B0604020202020204" pitchFamily="34" charset="0"/>
              <a:buChar char="•"/>
            </a:pPr>
            <a:r>
              <a:rPr lang="en-US" sz="2400" dirty="0"/>
              <a:t>Power BI Automation Tools</a:t>
            </a:r>
          </a:p>
          <a:p>
            <a:pPr lvl="1" indent="0">
              <a:buNone/>
            </a:pPr>
            <a:r>
              <a:rPr lang="en-US" sz="1800" dirty="0"/>
              <a:t>	Open-source Azure DevOps extension</a:t>
            </a:r>
          </a:p>
          <a:p>
            <a:pPr lvl="1" indent="0">
              <a:buNone/>
            </a:pPr>
            <a:r>
              <a:rPr lang="en-US" sz="1800" dirty="0"/>
              <a:t>	Service Principal is recommended</a:t>
            </a:r>
          </a:p>
          <a:p>
            <a:pPr marL="457200" indent="-457200">
              <a:buFont typeface="Arial" panose="020B0604020202020204" pitchFamily="34" charset="0"/>
              <a:buChar char="•"/>
            </a:pPr>
            <a:r>
              <a:rPr lang="en-US" sz="2400" dirty="0"/>
              <a:t>Deployment Pipeline Tasks</a:t>
            </a:r>
          </a:p>
          <a:p>
            <a:pPr lvl="1" indent="0">
              <a:buNone/>
            </a:pPr>
            <a:r>
              <a:rPr lang="en-US" sz="1800" dirty="0"/>
              <a:t>	Create a new pipeline</a:t>
            </a:r>
          </a:p>
          <a:p>
            <a:pPr lvl="1" indent="0">
              <a:buNone/>
            </a:pPr>
            <a:r>
              <a:rPr lang="en-US" sz="1800" dirty="0"/>
              <a:t>	Assign a workspace to a pipeline stage</a:t>
            </a:r>
          </a:p>
          <a:p>
            <a:pPr lvl="1" indent="0">
              <a:buNone/>
            </a:pPr>
            <a:r>
              <a:rPr lang="en-US" sz="1800" dirty="0"/>
              <a:t>	Add a user to a deployment pipeline</a:t>
            </a:r>
          </a:p>
          <a:p>
            <a:pPr lvl="1" indent="0">
              <a:buNone/>
            </a:pPr>
            <a:r>
              <a:rPr lang="en-US" sz="1800" dirty="0"/>
              <a:t>	Add a user to a workspace</a:t>
            </a:r>
          </a:p>
          <a:p>
            <a:pPr lvl="1" indent="0">
              <a:buNone/>
            </a:pPr>
            <a:r>
              <a:rPr lang="en-US" sz="1800" dirty="0"/>
              <a:t>	Deploy content to a deployment pipeline</a:t>
            </a:r>
          </a:p>
          <a:p>
            <a:pPr lvl="1" indent="0">
              <a:buNone/>
            </a:pPr>
            <a:r>
              <a:rPr lang="en-US" sz="1800" dirty="0"/>
              <a:t>	Remove a workspace from a deployment pipeline</a:t>
            </a:r>
          </a:p>
          <a:p>
            <a:pPr lvl="1" indent="0">
              <a:buNone/>
            </a:pPr>
            <a:r>
              <a:rPr lang="en-US" sz="1800" dirty="0"/>
              <a:t>	Delete a pipeline</a:t>
            </a:r>
          </a:p>
        </p:txBody>
      </p:sp>
    </p:spTree>
    <p:extLst>
      <p:ext uri="{BB962C8B-B14F-4D97-AF65-F5344CB8AC3E}">
        <p14:creationId xmlns:p14="http://schemas.microsoft.com/office/powerpoint/2010/main" val="38537930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2400" dirty="0"/>
              <a:t>Overview</a:t>
            </a:r>
          </a:p>
          <a:p>
            <a:pPr>
              <a:spcAft>
                <a:spcPts val="2400"/>
              </a:spcAft>
            </a:pPr>
            <a:r>
              <a:rPr lang="en-GB" sz="2400" dirty="0"/>
              <a:t>Use Cases</a:t>
            </a:r>
          </a:p>
          <a:p>
            <a:pPr>
              <a:spcAft>
                <a:spcPts val="2400"/>
              </a:spcAft>
            </a:pPr>
            <a:r>
              <a:rPr lang="en-GB" sz="2400" dirty="0"/>
              <a:t>Demo</a:t>
            </a:r>
          </a:p>
          <a:p>
            <a:pPr>
              <a:spcAft>
                <a:spcPts val="2400"/>
              </a:spcAft>
            </a:pPr>
            <a:r>
              <a:rPr lang="en-GB" sz="2400" dirty="0"/>
              <a:t>How to Automate</a:t>
            </a:r>
          </a:p>
          <a:p>
            <a:pPr>
              <a:spcAft>
                <a:spcPts val="2400"/>
              </a:spcAft>
            </a:pPr>
            <a:r>
              <a:rPr lang="en-GB" sz="3200" b="1" dirty="0"/>
              <a:t>Best Practices</a:t>
            </a:r>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582612" y="1261631"/>
            <a:ext cx="3629170"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Power BI Deployment Pipelines</a:t>
            </a:r>
            <a:endPar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4361096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3DEA-A9DB-AE1B-F9BF-750F111307BC}"/>
              </a:ext>
            </a:extLst>
          </p:cNvPr>
          <p:cNvSpPr>
            <a:spLocks noGrp="1"/>
          </p:cNvSpPr>
          <p:nvPr>
            <p:ph type="title"/>
          </p:nvPr>
        </p:nvSpPr>
        <p:spPr>
          <a:xfrm>
            <a:off x="588263" y="180201"/>
            <a:ext cx="11018520" cy="1107996"/>
          </a:xfrm>
        </p:spPr>
        <p:txBody>
          <a:bodyPr/>
          <a:lstStyle/>
          <a:p>
            <a:r>
              <a:rPr lang="en-US" dirty="0"/>
              <a:t>Best Practices for Power BI Deployment Pipelines</a:t>
            </a:r>
            <a:br>
              <a:rPr lang="en-US" dirty="0"/>
            </a:br>
            <a:r>
              <a:rPr lang="en-US" dirty="0"/>
              <a:t>Content Preparation</a:t>
            </a:r>
          </a:p>
        </p:txBody>
      </p:sp>
      <p:sp>
        <p:nvSpPr>
          <p:cNvPr id="3" name="Content Placeholder 2">
            <a:extLst>
              <a:ext uri="{FF2B5EF4-FFF2-40B4-BE49-F238E27FC236}">
                <a16:creationId xmlns:a16="http://schemas.microsoft.com/office/drawing/2014/main" id="{FEB321F8-016C-5955-926E-0B3D093DE8DA}"/>
              </a:ext>
            </a:extLst>
          </p:cNvPr>
          <p:cNvSpPr>
            <a:spLocks noGrp="1"/>
          </p:cNvSpPr>
          <p:nvPr>
            <p:ph sz="quarter" idx="10"/>
          </p:nvPr>
        </p:nvSpPr>
        <p:spPr>
          <a:xfrm>
            <a:off x="584200" y="1844675"/>
            <a:ext cx="11018838" cy="1255728"/>
          </a:xfrm>
        </p:spPr>
        <p:txBody>
          <a:bodyPr/>
          <a:lstStyle/>
          <a:p>
            <a:pPr marL="914400" lvl="1" indent="-457200">
              <a:buFont typeface="Arial" panose="020B0604020202020204" pitchFamily="34" charset="0"/>
              <a:buChar char="•"/>
            </a:pPr>
            <a:r>
              <a:rPr lang="en-US" sz="2400" dirty="0"/>
              <a:t>Treat each workspace as a complete package of analytics</a:t>
            </a:r>
          </a:p>
          <a:p>
            <a:pPr marL="914400" lvl="1" indent="-457200">
              <a:buFont typeface="Arial" panose="020B0604020202020204" pitchFamily="34" charset="0"/>
              <a:buChar char="•"/>
            </a:pPr>
            <a:r>
              <a:rPr lang="en-US" sz="2400" dirty="0"/>
              <a:t>Plan your permission model</a:t>
            </a:r>
          </a:p>
          <a:p>
            <a:pPr marL="914400" lvl="1" indent="-457200">
              <a:buFont typeface="Arial" panose="020B0604020202020204" pitchFamily="34" charset="0"/>
              <a:buChar char="•"/>
            </a:pPr>
            <a:r>
              <a:rPr lang="en-US" sz="2400" dirty="0"/>
              <a:t>Connect different stages to different databases</a:t>
            </a:r>
          </a:p>
        </p:txBody>
      </p:sp>
    </p:spTree>
    <p:extLst>
      <p:ext uri="{BB962C8B-B14F-4D97-AF65-F5344CB8AC3E}">
        <p14:creationId xmlns:p14="http://schemas.microsoft.com/office/powerpoint/2010/main" val="5923359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3DEA-A9DB-AE1B-F9BF-750F111307BC}"/>
              </a:ext>
            </a:extLst>
          </p:cNvPr>
          <p:cNvSpPr>
            <a:spLocks noGrp="1"/>
          </p:cNvSpPr>
          <p:nvPr>
            <p:ph type="title"/>
          </p:nvPr>
        </p:nvSpPr>
        <p:spPr>
          <a:xfrm>
            <a:off x="588263" y="180201"/>
            <a:ext cx="11018520" cy="1107996"/>
          </a:xfrm>
        </p:spPr>
        <p:txBody>
          <a:bodyPr/>
          <a:lstStyle/>
          <a:p>
            <a:r>
              <a:rPr lang="en-US" dirty="0"/>
              <a:t>Best Practices for Power BI Deployment Pipelines</a:t>
            </a:r>
            <a:br>
              <a:rPr lang="en-US" dirty="0"/>
            </a:br>
            <a:r>
              <a:rPr lang="en-US" dirty="0"/>
              <a:t>Content Preparation</a:t>
            </a:r>
          </a:p>
        </p:txBody>
      </p:sp>
      <p:sp>
        <p:nvSpPr>
          <p:cNvPr id="3" name="Content Placeholder 2">
            <a:extLst>
              <a:ext uri="{FF2B5EF4-FFF2-40B4-BE49-F238E27FC236}">
                <a16:creationId xmlns:a16="http://schemas.microsoft.com/office/drawing/2014/main" id="{FEB321F8-016C-5955-926E-0B3D093DE8DA}"/>
              </a:ext>
            </a:extLst>
          </p:cNvPr>
          <p:cNvSpPr>
            <a:spLocks noGrp="1"/>
          </p:cNvSpPr>
          <p:nvPr>
            <p:ph sz="quarter" idx="10"/>
          </p:nvPr>
        </p:nvSpPr>
        <p:spPr>
          <a:xfrm>
            <a:off x="584200" y="1844675"/>
            <a:ext cx="11018838" cy="3594830"/>
          </a:xfrm>
        </p:spPr>
        <p:txBody>
          <a:bodyPr/>
          <a:lstStyle/>
          <a:p>
            <a:pPr marL="914400" lvl="1" indent="-457200">
              <a:buFont typeface="Arial" panose="020B0604020202020204" pitchFamily="34" charset="0"/>
              <a:buChar char="•"/>
            </a:pPr>
            <a:r>
              <a:rPr lang="en-US" dirty="0"/>
              <a:t>Use parameters in your model where you can’t use Power BI Deployment Pipelines</a:t>
            </a:r>
          </a:p>
          <a:p>
            <a:pPr marL="1114425" lvl="2" indent="-457200">
              <a:buFont typeface="Arial" panose="020B0604020202020204" pitchFamily="34" charset="0"/>
              <a:buChar char="•"/>
            </a:pPr>
            <a:r>
              <a:rPr lang="en-US" sz="1800" dirty="0"/>
              <a:t>Supported data sources for Power BI Deployment Pipelines (as of 5/2/22):</a:t>
            </a:r>
          </a:p>
          <a:p>
            <a:pPr marL="1300163" lvl="3" indent="-457200">
              <a:buFont typeface="Arial" panose="020B0604020202020204" pitchFamily="34" charset="0"/>
              <a:buChar char="•"/>
            </a:pPr>
            <a:r>
              <a:rPr lang="en-US" sz="1600" dirty="0"/>
              <a:t>Azure Analysis Services</a:t>
            </a:r>
          </a:p>
          <a:p>
            <a:pPr marL="1300163" lvl="3" indent="-457200">
              <a:buFont typeface="Arial" panose="020B0604020202020204" pitchFamily="34" charset="0"/>
              <a:buChar char="•"/>
            </a:pPr>
            <a:r>
              <a:rPr lang="en-US" sz="1600" dirty="0"/>
              <a:t>Azure Synapse</a:t>
            </a:r>
          </a:p>
          <a:p>
            <a:pPr marL="1300163" lvl="3" indent="-457200">
              <a:buFont typeface="Arial" panose="020B0604020202020204" pitchFamily="34" charset="0"/>
              <a:buChar char="•"/>
            </a:pPr>
            <a:r>
              <a:rPr lang="en-US" sz="1600" dirty="0"/>
              <a:t>SQL Server Analysis Services (SSAS)</a:t>
            </a:r>
          </a:p>
          <a:p>
            <a:pPr marL="1300163" lvl="3" indent="-457200">
              <a:buFont typeface="Arial" panose="020B0604020202020204" pitchFamily="34" charset="0"/>
              <a:buChar char="•"/>
            </a:pPr>
            <a:r>
              <a:rPr lang="en-US" sz="1600" dirty="0"/>
              <a:t>Azure SQL Server</a:t>
            </a:r>
          </a:p>
          <a:p>
            <a:pPr marL="1300163" lvl="3" indent="-457200">
              <a:buFont typeface="Arial" panose="020B0604020202020204" pitchFamily="34" charset="0"/>
              <a:buChar char="•"/>
            </a:pPr>
            <a:r>
              <a:rPr lang="en-US" sz="1600" dirty="0"/>
              <a:t>SQL server</a:t>
            </a:r>
          </a:p>
          <a:p>
            <a:pPr marL="1300163" lvl="3" indent="-457200">
              <a:buFont typeface="Arial" panose="020B0604020202020204" pitchFamily="34" charset="0"/>
              <a:buChar char="•"/>
            </a:pPr>
            <a:r>
              <a:rPr lang="en-US" sz="1600" dirty="0" err="1"/>
              <a:t>Odata</a:t>
            </a:r>
            <a:r>
              <a:rPr lang="en-US" sz="1600" dirty="0"/>
              <a:t> Feed</a:t>
            </a:r>
          </a:p>
          <a:p>
            <a:pPr marL="1300163" lvl="3" indent="-457200">
              <a:buFont typeface="Arial" panose="020B0604020202020204" pitchFamily="34" charset="0"/>
              <a:buChar char="•"/>
            </a:pPr>
            <a:r>
              <a:rPr lang="en-US" sz="1600" dirty="0"/>
              <a:t>Oracle</a:t>
            </a:r>
          </a:p>
          <a:p>
            <a:pPr marL="1300163" lvl="3" indent="-457200">
              <a:buFont typeface="Arial" panose="020B0604020202020204" pitchFamily="34" charset="0"/>
              <a:buChar char="•"/>
            </a:pPr>
            <a:r>
              <a:rPr lang="en-US" sz="1600" dirty="0" err="1"/>
              <a:t>SapHana</a:t>
            </a:r>
            <a:r>
              <a:rPr lang="en-US" sz="1600" dirty="0"/>
              <a:t> (only supported for import mode; not direct query mode)</a:t>
            </a:r>
          </a:p>
          <a:p>
            <a:pPr marL="1300163" lvl="3" indent="-457200">
              <a:buFont typeface="Arial" panose="020B0604020202020204" pitchFamily="34" charset="0"/>
              <a:buChar char="•"/>
            </a:pPr>
            <a:r>
              <a:rPr lang="en-US" sz="1600" dirty="0"/>
              <a:t>SharePoint</a:t>
            </a:r>
          </a:p>
          <a:p>
            <a:pPr marL="1300163" lvl="3" indent="-457200">
              <a:buFont typeface="Arial" panose="020B0604020202020204" pitchFamily="34" charset="0"/>
              <a:buChar char="•"/>
            </a:pPr>
            <a:r>
              <a:rPr lang="en-US" sz="1600" dirty="0"/>
              <a:t>Teradata</a:t>
            </a:r>
          </a:p>
        </p:txBody>
      </p:sp>
    </p:spTree>
    <p:extLst>
      <p:ext uri="{BB962C8B-B14F-4D97-AF65-F5344CB8AC3E}">
        <p14:creationId xmlns:p14="http://schemas.microsoft.com/office/powerpoint/2010/main" val="33711935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3DEA-A9DB-AE1B-F9BF-750F111307BC}"/>
              </a:ext>
            </a:extLst>
          </p:cNvPr>
          <p:cNvSpPr>
            <a:spLocks noGrp="1"/>
          </p:cNvSpPr>
          <p:nvPr>
            <p:ph type="title"/>
          </p:nvPr>
        </p:nvSpPr>
        <p:spPr>
          <a:xfrm>
            <a:off x="588263" y="180201"/>
            <a:ext cx="11018520" cy="1107996"/>
          </a:xfrm>
        </p:spPr>
        <p:txBody>
          <a:bodyPr/>
          <a:lstStyle/>
          <a:p>
            <a:r>
              <a:rPr lang="en-US" dirty="0"/>
              <a:t>Best Practices for Power BI Deployment Pipelines</a:t>
            </a:r>
            <a:br>
              <a:rPr lang="en-US" dirty="0"/>
            </a:br>
            <a:r>
              <a:rPr lang="en-US" dirty="0"/>
              <a:t>Development</a:t>
            </a:r>
          </a:p>
        </p:txBody>
      </p:sp>
      <p:sp>
        <p:nvSpPr>
          <p:cNvPr id="3" name="Content Placeholder 2">
            <a:extLst>
              <a:ext uri="{FF2B5EF4-FFF2-40B4-BE49-F238E27FC236}">
                <a16:creationId xmlns:a16="http://schemas.microsoft.com/office/drawing/2014/main" id="{FEB321F8-016C-5955-926E-0B3D093DE8DA}"/>
              </a:ext>
            </a:extLst>
          </p:cNvPr>
          <p:cNvSpPr>
            <a:spLocks noGrp="1"/>
          </p:cNvSpPr>
          <p:nvPr>
            <p:ph sz="quarter" idx="10"/>
          </p:nvPr>
        </p:nvSpPr>
        <p:spPr>
          <a:xfrm>
            <a:off x="584200" y="1844675"/>
            <a:ext cx="11018838" cy="1255728"/>
          </a:xfrm>
        </p:spPr>
        <p:txBody>
          <a:bodyPr/>
          <a:lstStyle/>
          <a:p>
            <a:pPr marL="914400" lvl="1" indent="-457200">
              <a:buFont typeface="Arial" panose="020B0604020202020204" pitchFamily="34" charset="0"/>
              <a:buChar char="•"/>
            </a:pPr>
            <a:r>
              <a:rPr lang="en-US" sz="2400" dirty="0"/>
              <a:t>Use Power BI desktop to edit your reports and datasets</a:t>
            </a:r>
          </a:p>
          <a:p>
            <a:pPr marL="914400" lvl="1" indent="-457200">
              <a:buFont typeface="Arial" panose="020B0604020202020204" pitchFamily="34" charset="0"/>
              <a:buChar char="•"/>
            </a:pPr>
            <a:r>
              <a:rPr lang="en-US" sz="2400" dirty="0"/>
              <a:t>Version control for PBIX files</a:t>
            </a:r>
          </a:p>
          <a:p>
            <a:pPr marL="914400" lvl="1" indent="-457200">
              <a:buFont typeface="Arial" panose="020B0604020202020204" pitchFamily="34" charset="0"/>
              <a:buChar char="•"/>
            </a:pPr>
            <a:r>
              <a:rPr lang="en-US" sz="2400" dirty="0"/>
              <a:t>Separate modeling development from report and dashboard development</a:t>
            </a:r>
          </a:p>
        </p:txBody>
      </p:sp>
    </p:spTree>
    <p:extLst>
      <p:ext uri="{BB962C8B-B14F-4D97-AF65-F5344CB8AC3E}">
        <p14:creationId xmlns:p14="http://schemas.microsoft.com/office/powerpoint/2010/main" val="14216650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3DEA-A9DB-AE1B-F9BF-750F111307BC}"/>
              </a:ext>
            </a:extLst>
          </p:cNvPr>
          <p:cNvSpPr>
            <a:spLocks noGrp="1"/>
          </p:cNvSpPr>
          <p:nvPr>
            <p:ph type="title"/>
          </p:nvPr>
        </p:nvSpPr>
        <p:spPr>
          <a:xfrm>
            <a:off x="588263" y="180201"/>
            <a:ext cx="11018520" cy="1107996"/>
          </a:xfrm>
        </p:spPr>
        <p:txBody>
          <a:bodyPr/>
          <a:lstStyle/>
          <a:p>
            <a:r>
              <a:rPr lang="en-US" dirty="0"/>
              <a:t>Best Practices for Power BI Deployment Pipelines</a:t>
            </a:r>
            <a:br>
              <a:rPr lang="en-US" dirty="0"/>
            </a:br>
            <a:r>
              <a:rPr lang="en-US" dirty="0"/>
              <a:t>Test</a:t>
            </a:r>
          </a:p>
        </p:txBody>
      </p:sp>
      <p:sp>
        <p:nvSpPr>
          <p:cNvPr id="3" name="Content Placeholder 2">
            <a:extLst>
              <a:ext uri="{FF2B5EF4-FFF2-40B4-BE49-F238E27FC236}">
                <a16:creationId xmlns:a16="http://schemas.microsoft.com/office/drawing/2014/main" id="{FEB321F8-016C-5955-926E-0B3D093DE8DA}"/>
              </a:ext>
            </a:extLst>
          </p:cNvPr>
          <p:cNvSpPr>
            <a:spLocks noGrp="1"/>
          </p:cNvSpPr>
          <p:nvPr>
            <p:ph sz="quarter" idx="10"/>
          </p:nvPr>
        </p:nvSpPr>
        <p:spPr>
          <a:xfrm>
            <a:off x="584200" y="1844675"/>
            <a:ext cx="11018838" cy="1255728"/>
          </a:xfrm>
        </p:spPr>
        <p:txBody>
          <a:bodyPr/>
          <a:lstStyle/>
          <a:p>
            <a:pPr marL="914400" lvl="1" indent="-457200">
              <a:buFont typeface="Arial" panose="020B0604020202020204" pitchFamily="34" charset="0"/>
              <a:buChar char="•"/>
            </a:pPr>
            <a:r>
              <a:rPr lang="en-US" sz="2400" dirty="0"/>
              <a:t>Simulate your production environment</a:t>
            </a:r>
          </a:p>
          <a:p>
            <a:pPr marL="914400" lvl="1" indent="-457200">
              <a:buFont typeface="Arial" panose="020B0604020202020204" pitchFamily="34" charset="0"/>
              <a:buChar char="•"/>
            </a:pPr>
            <a:r>
              <a:rPr lang="en-US" sz="2400" dirty="0"/>
              <a:t>Measure Performance</a:t>
            </a:r>
          </a:p>
          <a:p>
            <a:pPr marL="914400" lvl="1" indent="-457200">
              <a:buFont typeface="Arial" panose="020B0604020202020204" pitchFamily="34" charset="0"/>
              <a:buChar char="•"/>
            </a:pPr>
            <a:r>
              <a:rPr lang="en-US" sz="2400" dirty="0"/>
              <a:t>Test your app</a:t>
            </a:r>
          </a:p>
        </p:txBody>
      </p:sp>
    </p:spTree>
    <p:extLst>
      <p:ext uri="{BB962C8B-B14F-4D97-AF65-F5344CB8AC3E}">
        <p14:creationId xmlns:p14="http://schemas.microsoft.com/office/powerpoint/2010/main" val="26230761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3DEA-A9DB-AE1B-F9BF-750F111307BC}"/>
              </a:ext>
            </a:extLst>
          </p:cNvPr>
          <p:cNvSpPr>
            <a:spLocks noGrp="1"/>
          </p:cNvSpPr>
          <p:nvPr>
            <p:ph type="title"/>
          </p:nvPr>
        </p:nvSpPr>
        <p:spPr>
          <a:xfrm>
            <a:off x="588263" y="180201"/>
            <a:ext cx="11018520" cy="1107996"/>
          </a:xfrm>
        </p:spPr>
        <p:txBody>
          <a:bodyPr/>
          <a:lstStyle/>
          <a:p>
            <a:r>
              <a:rPr lang="en-US" dirty="0"/>
              <a:t>Best Practices for Power BI Deployment Pipelines</a:t>
            </a:r>
            <a:br>
              <a:rPr lang="en-US" dirty="0"/>
            </a:br>
            <a:r>
              <a:rPr lang="en-US" dirty="0"/>
              <a:t>Production</a:t>
            </a:r>
          </a:p>
        </p:txBody>
      </p:sp>
      <p:sp>
        <p:nvSpPr>
          <p:cNvPr id="3" name="Content Placeholder 2">
            <a:extLst>
              <a:ext uri="{FF2B5EF4-FFF2-40B4-BE49-F238E27FC236}">
                <a16:creationId xmlns:a16="http://schemas.microsoft.com/office/drawing/2014/main" id="{FEB321F8-016C-5955-926E-0B3D093DE8DA}"/>
              </a:ext>
            </a:extLst>
          </p:cNvPr>
          <p:cNvSpPr>
            <a:spLocks noGrp="1"/>
          </p:cNvSpPr>
          <p:nvPr>
            <p:ph sz="quarter" idx="10"/>
          </p:nvPr>
        </p:nvSpPr>
        <p:spPr>
          <a:xfrm>
            <a:off x="584200" y="1844675"/>
            <a:ext cx="11018838" cy="1477328"/>
          </a:xfrm>
        </p:spPr>
        <p:txBody>
          <a:bodyPr/>
          <a:lstStyle/>
          <a:p>
            <a:pPr marL="914400" lvl="1" indent="-457200">
              <a:buFont typeface="Arial" panose="020B0604020202020204" pitchFamily="34" charset="0"/>
              <a:buChar char="•"/>
            </a:pPr>
            <a:r>
              <a:rPr lang="en-US" sz="2400" dirty="0"/>
              <a:t>Manage who can deploy to production</a:t>
            </a:r>
          </a:p>
          <a:p>
            <a:pPr marL="914400" lvl="1" indent="-457200">
              <a:buFont typeface="Arial" panose="020B0604020202020204" pitchFamily="34" charset="0"/>
              <a:buChar char="•"/>
            </a:pPr>
            <a:r>
              <a:rPr lang="en-US" sz="2400" dirty="0"/>
              <a:t>Update the production app</a:t>
            </a:r>
          </a:p>
          <a:p>
            <a:pPr marL="914400" lvl="1" indent="-457200">
              <a:buFont typeface="Arial" panose="020B0604020202020204" pitchFamily="34" charset="0"/>
              <a:buChar char="•"/>
            </a:pPr>
            <a:r>
              <a:rPr lang="en-US" sz="2400" dirty="0"/>
              <a:t>Quick fixes to content, go through the whole pipeline</a:t>
            </a:r>
          </a:p>
          <a:p>
            <a:pPr marL="914400" lvl="1" indent="-457200">
              <a:buFont typeface="Arial" panose="020B0604020202020204" pitchFamily="34" charset="0"/>
              <a:buChar char="•"/>
            </a:pPr>
            <a:endParaRPr lang="en-US" sz="1200" dirty="0"/>
          </a:p>
        </p:txBody>
      </p:sp>
    </p:spTree>
    <p:extLst>
      <p:ext uri="{BB962C8B-B14F-4D97-AF65-F5344CB8AC3E}">
        <p14:creationId xmlns:p14="http://schemas.microsoft.com/office/powerpoint/2010/main" val="15264823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dirty="0"/>
              <a:t>Thank you!</a:t>
            </a:r>
          </a:p>
        </p:txBody>
      </p:sp>
      <p:sp>
        <p:nvSpPr>
          <p:cNvPr id="3" name="Title 3">
            <a:extLst>
              <a:ext uri="{FF2B5EF4-FFF2-40B4-BE49-F238E27FC236}">
                <a16:creationId xmlns:a16="http://schemas.microsoft.com/office/drawing/2014/main" id="{7822A9AD-836B-4804-80F9-4E22E267EFE1}"/>
              </a:ext>
            </a:extLst>
          </p:cNvPr>
          <p:cNvSpPr txBox="1">
            <a:spLocks/>
          </p:cNvSpPr>
          <p:nvPr/>
        </p:nvSpPr>
        <p:spPr>
          <a:xfrm>
            <a:off x="491504" y="1252497"/>
            <a:ext cx="914400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accent3"/>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50E6FF"/>
                </a:solidFill>
                <a:effectLst/>
                <a:uLnTx/>
                <a:uFillTx/>
                <a:latin typeface="Segoe UI Semibold"/>
                <a:ea typeface="+mn-ea"/>
                <a:cs typeface="Segoe UI" panose="020B0502040204020203" pitchFamily="34" charset="0"/>
              </a:rPr>
              <a:t>Modern Analytics Academy “Vignettes”</a:t>
            </a:r>
          </a:p>
        </p:txBody>
      </p:sp>
      <p:sp>
        <p:nvSpPr>
          <p:cNvPr id="4" name="Text Placeholder 4">
            <a:extLst>
              <a:ext uri="{FF2B5EF4-FFF2-40B4-BE49-F238E27FC236}">
                <a16:creationId xmlns:a16="http://schemas.microsoft.com/office/drawing/2014/main" id="{9F0F09D9-6486-406F-AC0A-8B36DF999008}"/>
              </a:ext>
            </a:extLst>
          </p:cNvPr>
          <p:cNvSpPr txBox="1">
            <a:spLocks/>
          </p:cNvSpPr>
          <p:nvPr/>
        </p:nvSpPr>
        <p:spPr>
          <a:xfrm>
            <a:off x="429475" y="1940726"/>
            <a:ext cx="9144000"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Power BI Deployment Pipelines</a:t>
            </a:r>
          </a:p>
        </p:txBody>
      </p:sp>
      <p:sp>
        <p:nvSpPr>
          <p:cNvPr id="5" name="Text Placeholder 4">
            <a:extLst>
              <a:ext uri="{FF2B5EF4-FFF2-40B4-BE49-F238E27FC236}">
                <a16:creationId xmlns:a16="http://schemas.microsoft.com/office/drawing/2014/main" id="{EE4F2E92-FF4D-41A7-B43B-199986CEAE6F}"/>
              </a:ext>
            </a:extLst>
          </p:cNvPr>
          <p:cNvSpPr txBox="1">
            <a:spLocks/>
          </p:cNvSpPr>
          <p:nvPr/>
        </p:nvSpPr>
        <p:spPr>
          <a:xfrm>
            <a:off x="584200" y="4880398"/>
            <a:ext cx="9144000" cy="33855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https://aka.ms/maa</a:t>
            </a:r>
          </a:p>
        </p:txBody>
      </p:sp>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t>Modern Analytics Academy “Vignettes”</a:t>
            </a:r>
          </a:p>
        </p:txBody>
      </p:sp>
      <p:sp>
        <p:nvSpPr>
          <p:cNvPr id="5" name="Text Placeholder 4"/>
          <p:cNvSpPr>
            <a:spLocks noGrp="1"/>
          </p:cNvSpPr>
          <p:nvPr>
            <p:ph type="body" sz="quarter" idx="12"/>
          </p:nvPr>
        </p:nvSpPr>
        <p:spPr>
          <a:xfrm>
            <a:off x="584200" y="3533776"/>
            <a:ext cx="9144000" cy="338554"/>
          </a:xfrm>
        </p:spPr>
        <p:txBody>
          <a:bodyPr/>
          <a:lstStyle/>
          <a:p>
            <a:r>
              <a:rPr lang="en-US" dirty="0"/>
              <a:t>Power BI Deployment Pipelines</a:t>
            </a:r>
          </a:p>
        </p:txBody>
      </p:sp>
      <p:sp>
        <p:nvSpPr>
          <p:cNvPr id="6" name="Text Placeholder 4">
            <a:extLst>
              <a:ext uri="{FF2B5EF4-FFF2-40B4-BE49-F238E27FC236}">
                <a16:creationId xmlns:a16="http://schemas.microsoft.com/office/drawing/2014/main" id="{F1358498-DD55-44FC-8A00-4FD38EBE045F}"/>
              </a:ext>
            </a:extLst>
          </p:cNvPr>
          <p:cNvSpPr txBox="1">
            <a:spLocks/>
          </p:cNvSpPr>
          <p:nvPr/>
        </p:nvSpPr>
        <p:spPr>
          <a:xfrm>
            <a:off x="584200" y="5559043"/>
            <a:ext cx="9144000" cy="33855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https://aka.ms/maa</a:t>
            </a:r>
          </a:p>
        </p:txBody>
      </p:sp>
      <p:sp>
        <p:nvSpPr>
          <p:cNvPr id="2" name="Text Placeholder 3">
            <a:extLst>
              <a:ext uri="{FF2B5EF4-FFF2-40B4-BE49-F238E27FC236}">
                <a16:creationId xmlns:a16="http://schemas.microsoft.com/office/drawing/2014/main" id="{716A5138-E9E1-489B-8AD1-0F62E64581C6}"/>
              </a:ext>
            </a:extLst>
          </p:cNvPr>
          <p:cNvSpPr txBox="1">
            <a:spLocks/>
          </p:cNvSpPr>
          <p:nvPr/>
        </p:nvSpPr>
        <p:spPr>
          <a:xfrm>
            <a:off x="9961043" y="6065749"/>
            <a:ext cx="1950535"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Cloud Solution Architect</a:t>
            </a:r>
          </a:p>
        </p:txBody>
      </p:sp>
      <p:sp>
        <p:nvSpPr>
          <p:cNvPr id="3" name="Text Placeholder 2">
            <a:extLst>
              <a:ext uri="{FF2B5EF4-FFF2-40B4-BE49-F238E27FC236}">
                <a16:creationId xmlns:a16="http://schemas.microsoft.com/office/drawing/2014/main" id="{6E60950C-79CA-42F8-8A61-7E7873DABC45}"/>
              </a:ext>
            </a:extLst>
          </p:cNvPr>
          <p:cNvSpPr txBox="1">
            <a:spLocks/>
          </p:cNvSpPr>
          <p:nvPr/>
        </p:nvSpPr>
        <p:spPr>
          <a:xfrm>
            <a:off x="9961043" y="5673038"/>
            <a:ext cx="216000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rPr>
              <a:t>Cameron Kahrs</a:t>
            </a:r>
          </a:p>
        </p:txBody>
      </p:sp>
      <p:pic>
        <p:nvPicPr>
          <p:cNvPr id="9" name="Picture 8" descr="A person smiling for the camera&#10;&#10;Description automatically generated with medium confidence">
            <a:extLst>
              <a:ext uri="{FF2B5EF4-FFF2-40B4-BE49-F238E27FC236}">
                <a16:creationId xmlns:a16="http://schemas.microsoft.com/office/drawing/2014/main" id="{F16D1083-3697-5BE8-C0F9-C2A81C4B8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0528" y="3575697"/>
            <a:ext cx="1981200" cy="1981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470712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B03F8990-6249-BFEA-1865-3EF20B4F6989}"/>
              </a:ext>
            </a:extLst>
          </p:cNvPr>
          <p:cNvSpPr/>
          <p:nvPr/>
        </p:nvSpPr>
        <p:spPr bwMode="auto">
          <a:xfrm>
            <a:off x="69273" y="3722256"/>
            <a:ext cx="3232727" cy="2071250"/>
          </a:xfrm>
          <a:prstGeom prst="roundRect">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descr="Bar chart with solid fill">
            <a:extLst>
              <a:ext uri="{FF2B5EF4-FFF2-40B4-BE49-F238E27FC236}">
                <a16:creationId xmlns:a16="http://schemas.microsoft.com/office/drawing/2014/main" id="{7AC5A154-AD42-5E32-C6E6-360A23389E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3619" y="4555832"/>
            <a:ext cx="914400" cy="914400"/>
          </a:xfrm>
          <a:prstGeom prst="rect">
            <a:avLst/>
          </a:prstGeom>
        </p:spPr>
      </p:pic>
      <p:sp>
        <p:nvSpPr>
          <p:cNvPr id="33" name="TextBox 32">
            <a:extLst>
              <a:ext uri="{FF2B5EF4-FFF2-40B4-BE49-F238E27FC236}">
                <a16:creationId xmlns:a16="http://schemas.microsoft.com/office/drawing/2014/main" id="{2EC4F087-287E-677B-F1A3-78501ADA60D1}"/>
              </a:ext>
            </a:extLst>
          </p:cNvPr>
          <p:cNvSpPr txBox="1"/>
          <p:nvPr/>
        </p:nvSpPr>
        <p:spPr>
          <a:xfrm>
            <a:off x="184726" y="5375561"/>
            <a:ext cx="3075709" cy="307777"/>
          </a:xfrm>
          <a:prstGeom prst="rect">
            <a:avLst/>
          </a:prstGeom>
          <a:noFill/>
        </p:spPr>
        <p:txBody>
          <a:bodyPr wrap="square" lIns="0" tIns="0" rIns="0" bIns="0" rtlCol="0">
            <a:spAutoFit/>
          </a:bodyPr>
          <a:lstStyle/>
          <a:p>
            <a:pPr algn="l"/>
            <a:r>
              <a:rPr lang="en-US" sz="2000" dirty="0"/>
              <a:t>Dev Workspace (Premium)</a:t>
            </a:r>
          </a:p>
        </p:txBody>
      </p:sp>
      <p:sp>
        <p:nvSpPr>
          <p:cNvPr id="35" name="Rectangle: Rounded Corners 34">
            <a:extLst>
              <a:ext uri="{FF2B5EF4-FFF2-40B4-BE49-F238E27FC236}">
                <a16:creationId xmlns:a16="http://schemas.microsoft.com/office/drawing/2014/main" id="{48E60785-4B36-4DD3-4C44-EB930D6E711F}"/>
              </a:ext>
            </a:extLst>
          </p:cNvPr>
          <p:cNvSpPr/>
          <p:nvPr/>
        </p:nvSpPr>
        <p:spPr bwMode="auto">
          <a:xfrm>
            <a:off x="4479636" y="3722256"/>
            <a:ext cx="3232727" cy="2071251"/>
          </a:xfrm>
          <a:prstGeom prst="roundRect">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7" name="Rectangle: Rounded Corners 36">
            <a:extLst>
              <a:ext uri="{FF2B5EF4-FFF2-40B4-BE49-F238E27FC236}">
                <a16:creationId xmlns:a16="http://schemas.microsoft.com/office/drawing/2014/main" id="{5A4E6CCE-ED8E-29AE-2737-671AF2F80FF8}"/>
              </a:ext>
            </a:extLst>
          </p:cNvPr>
          <p:cNvSpPr/>
          <p:nvPr/>
        </p:nvSpPr>
        <p:spPr bwMode="auto">
          <a:xfrm>
            <a:off x="8876145" y="3722255"/>
            <a:ext cx="3232727" cy="2071250"/>
          </a:xfrm>
          <a:prstGeom prst="roundRect">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9" name="TextBox 38">
            <a:extLst>
              <a:ext uri="{FF2B5EF4-FFF2-40B4-BE49-F238E27FC236}">
                <a16:creationId xmlns:a16="http://schemas.microsoft.com/office/drawing/2014/main" id="{9A703C69-FD06-8DDE-66EB-C57E1C79BE93}"/>
              </a:ext>
            </a:extLst>
          </p:cNvPr>
          <p:cNvSpPr txBox="1"/>
          <p:nvPr/>
        </p:nvSpPr>
        <p:spPr>
          <a:xfrm>
            <a:off x="4636654" y="5394033"/>
            <a:ext cx="3075709" cy="307777"/>
          </a:xfrm>
          <a:prstGeom prst="rect">
            <a:avLst/>
          </a:prstGeom>
          <a:noFill/>
        </p:spPr>
        <p:txBody>
          <a:bodyPr wrap="square" lIns="0" tIns="0" rIns="0" bIns="0" rtlCol="0">
            <a:spAutoFit/>
          </a:bodyPr>
          <a:lstStyle/>
          <a:p>
            <a:pPr algn="l"/>
            <a:r>
              <a:rPr lang="en-US" sz="2000" dirty="0"/>
              <a:t>Test Workspace (Premium)</a:t>
            </a:r>
          </a:p>
        </p:txBody>
      </p:sp>
      <p:sp>
        <p:nvSpPr>
          <p:cNvPr id="41" name="TextBox 40">
            <a:extLst>
              <a:ext uri="{FF2B5EF4-FFF2-40B4-BE49-F238E27FC236}">
                <a16:creationId xmlns:a16="http://schemas.microsoft.com/office/drawing/2014/main" id="{6E6CC120-0DAA-A5EC-DD52-F3A3119FFD1D}"/>
              </a:ext>
            </a:extLst>
          </p:cNvPr>
          <p:cNvSpPr txBox="1"/>
          <p:nvPr/>
        </p:nvSpPr>
        <p:spPr>
          <a:xfrm>
            <a:off x="8963891" y="5384794"/>
            <a:ext cx="3075709" cy="307777"/>
          </a:xfrm>
          <a:prstGeom prst="rect">
            <a:avLst/>
          </a:prstGeom>
          <a:noFill/>
        </p:spPr>
        <p:txBody>
          <a:bodyPr wrap="square" lIns="0" tIns="0" rIns="0" bIns="0" rtlCol="0">
            <a:spAutoFit/>
          </a:bodyPr>
          <a:lstStyle/>
          <a:p>
            <a:pPr algn="l"/>
            <a:r>
              <a:rPr lang="en-US" sz="2000" dirty="0"/>
              <a:t>Prod Workspace (Premium)</a:t>
            </a:r>
          </a:p>
        </p:txBody>
      </p:sp>
      <p:pic>
        <p:nvPicPr>
          <p:cNvPr id="13" name="Graphic 12" descr="Database with solid fill">
            <a:extLst>
              <a:ext uri="{FF2B5EF4-FFF2-40B4-BE49-F238E27FC236}">
                <a16:creationId xmlns:a16="http://schemas.microsoft.com/office/drawing/2014/main" id="{7F16895F-0D17-3E6D-E7D8-A8B59B140E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528" y="3895432"/>
            <a:ext cx="914400" cy="914400"/>
          </a:xfrm>
          <a:prstGeom prst="rect">
            <a:avLst/>
          </a:prstGeom>
        </p:spPr>
      </p:pic>
      <p:pic>
        <p:nvPicPr>
          <p:cNvPr id="5" name="Graphic 4" descr="Database with solid fill">
            <a:extLst>
              <a:ext uri="{FF2B5EF4-FFF2-40B4-BE49-F238E27FC236}">
                <a16:creationId xmlns:a16="http://schemas.microsoft.com/office/drawing/2014/main" id="{03F5A182-D83C-FA69-8FE5-2AC3B5F9D9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5819" y="3895432"/>
            <a:ext cx="914400" cy="914400"/>
          </a:xfrm>
          <a:prstGeom prst="rect">
            <a:avLst/>
          </a:prstGeom>
        </p:spPr>
      </p:pic>
      <p:pic>
        <p:nvPicPr>
          <p:cNvPr id="7" name="Graphic 6" descr="Bar chart with solid fill">
            <a:extLst>
              <a:ext uri="{FF2B5EF4-FFF2-40B4-BE49-F238E27FC236}">
                <a16:creationId xmlns:a16="http://schemas.microsoft.com/office/drawing/2014/main" id="{E55696C9-29E5-ABF1-BA2E-0C45D2B271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7855" y="4555832"/>
            <a:ext cx="914400" cy="914400"/>
          </a:xfrm>
          <a:prstGeom prst="rect">
            <a:avLst/>
          </a:prstGeom>
        </p:spPr>
      </p:pic>
      <p:pic>
        <p:nvPicPr>
          <p:cNvPr id="9" name="Graphic 8" descr="Bar chart with solid fill">
            <a:extLst>
              <a:ext uri="{FF2B5EF4-FFF2-40B4-BE49-F238E27FC236}">
                <a16:creationId xmlns:a16="http://schemas.microsoft.com/office/drawing/2014/main" id="{38E92B3D-3670-F85A-61F6-E037E5A2D7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18982" y="4555006"/>
            <a:ext cx="914400" cy="914400"/>
          </a:xfrm>
          <a:prstGeom prst="rect">
            <a:avLst/>
          </a:prstGeom>
        </p:spPr>
      </p:pic>
      <p:pic>
        <p:nvPicPr>
          <p:cNvPr id="15" name="Graphic 14" descr="Database with solid fill">
            <a:extLst>
              <a:ext uri="{FF2B5EF4-FFF2-40B4-BE49-F238E27FC236}">
                <a16:creationId xmlns:a16="http://schemas.microsoft.com/office/drawing/2014/main" id="{850BBD06-4A45-2AFB-8641-691F4F00CD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0800" y="3861948"/>
            <a:ext cx="914400" cy="914400"/>
          </a:xfrm>
          <a:prstGeom prst="rect">
            <a:avLst/>
          </a:prstGeom>
        </p:spPr>
      </p:pic>
      <p:sp>
        <p:nvSpPr>
          <p:cNvPr id="42" name="TextBox 41">
            <a:extLst>
              <a:ext uri="{FF2B5EF4-FFF2-40B4-BE49-F238E27FC236}">
                <a16:creationId xmlns:a16="http://schemas.microsoft.com/office/drawing/2014/main" id="{4B8F0A5C-2BC2-7E3F-B791-59EE322FBF2B}"/>
              </a:ext>
            </a:extLst>
          </p:cNvPr>
          <p:cNvSpPr txBox="1"/>
          <p:nvPr/>
        </p:nvSpPr>
        <p:spPr>
          <a:xfrm>
            <a:off x="2195945" y="4275648"/>
            <a:ext cx="1537855" cy="307777"/>
          </a:xfrm>
          <a:prstGeom prst="rect">
            <a:avLst/>
          </a:prstGeom>
          <a:noFill/>
        </p:spPr>
        <p:txBody>
          <a:bodyPr wrap="square" lIns="0" tIns="0" rIns="0" bIns="0" rtlCol="0">
            <a:spAutoFit/>
          </a:bodyPr>
          <a:lstStyle/>
          <a:p>
            <a:pPr algn="l"/>
            <a:r>
              <a:rPr lang="en-US" sz="2000" dirty="0"/>
              <a:t>Report</a:t>
            </a:r>
          </a:p>
        </p:txBody>
      </p:sp>
      <p:sp>
        <p:nvSpPr>
          <p:cNvPr id="44" name="TextBox 43">
            <a:extLst>
              <a:ext uri="{FF2B5EF4-FFF2-40B4-BE49-F238E27FC236}">
                <a16:creationId xmlns:a16="http://schemas.microsoft.com/office/drawing/2014/main" id="{9D4F6C95-EF5D-4953-2D53-511360B99D67}"/>
              </a:ext>
            </a:extLst>
          </p:cNvPr>
          <p:cNvSpPr txBox="1"/>
          <p:nvPr/>
        </p:nvSpPr>
        <p:spPr>
          <a:xfrm>
            <a:off x="6687128" y="4248055"/>
            <a:ext cx="1537855" cy="307777"/>
          </a:xfrm>
          <a:prstGeom prst="rect">
            <a:avLst/>
          </a:prstGeom>
          <a:noFill/>
        </p:spPr>
        <p:txBody>
          <a:bodyPr wrap="square" lIns="0" tIns="0" rIns="0" bIns="0" rtlCol="0">
            <a:spAutoFit/>
          </a:bodyPr>
          <a:lstStyle/>
          <a:p>
            <a:pPr algn="l"/>
            <a:r>
              <a:rPr lang="en-US" sz="2000" dirty="0"/>
              <a:t>Report</a:t>
            </a:r>
          </a:p>
        </p:txBody>
      </p:sp>
      <p:sp>
        <p:nvSpPr>
          <p:cNvPr id="46" name="TextBox 45">
            <a:extLst>
              <a:ext uri="{FF2B5EF4-FFF2-40B4-BE49-F238E27FC236}">
                <a16:creationId xmlns:a16="http://schemas.microsoft.com/office/drawing/2014/main" id="{F1AFA7CA-6906-4C24-0105-2E1A0A97C0E7}"/>
              </a:ext>
            </a:extLst>
          </p:cNvPr>
          <p:cNvSpPr txBox="1"/>
          <p:nvPr/>
        </p:nvSpPr>
        <p:spPr>
          <a:xfrm>
            <a:off x="11125199" y="4275647"/>
            <a:ext cx="1537855" cy="307777"/>
          </a:xfrm>
          <a:prstGeom prst="rect">
            <a:avLst/>
          </a:prstGeom>
          <a:noFill/>
        </p:spPr>
        <p:txBody>
          <a:bodyPr wrap="square" lIns="0" tIns="0" rIns="0" bIns="0" rtlCol="0">
            <a:spAutoFit/>
          </a:bodyPr>
          <a:lstStyle/>
          <a:p>
            <a:pPr algn="l"/>
            <a:r>
              <a:rPr lang="en-US" sz="2000" dirty="0"/>
              <a:t>Report</a:t>
            </a:r>
          </a:p>
        </p:txBody>
      </p:sp>
      <p:pic>
        <p:nvPicPr>
          <p:cNvPr id="48" name="Graphic 47" descr="Database with solid fill">
            <a:extLst>
              <a:ext uri="{FF2B5EF4-FFF2-40B4-BE49-F238E27FC236}">
                <a16:creationId xmlns:a16="http://schemas.microsoft.com/office/drawing/2014/main" id="{E3B3F640-4941-8C11-0B3D-7CE89EB5CC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528" y="2083800"/>
            <a:ext cx="914400" cy="914400"/>
          </a:xfrm>
          <a:prstGeom prst="rect">
            <a:avLst/>
          </a:prstGeom>
        </p:spPr>
      </p:pic>
      <p:pic>
        <p:nvPicPr>
          <p:cNvPr id="50" name="Graphic 49" descr="Database with solid fill">
            <a:extLst>
              <a:ext uri="{FF2B5EF4-FFF2-40B4-BE49-F238E27FC236}">
                <a16:creationId xmlns:a16="http://schemas.microsoft.com/office/drawing/2014/main" id="{EE5274D6-7321-CC14-5E40-84FDBFF763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5819" y="2119747"/>
            <a:ext cx="914400" cy="914400"/>
          </a:xfrm>
          <a:prstGeom prst="rect">
            <a:avLst/>
          </a:prstGeom>
        </p:spPr>
      </p:pic>
      <p:pic>
        <p:nvPicPr>
          <p:cNvPr id="52" name="Graphic 51" descr="Database with solid fill">
            <a:extLst>
              <a:ext uri="{FF2B5EF4-FFF2-40B4-BE49-F238E27FC236}">
                <a16:creationId xmlns:a16="http://schemas.microsoft.com/office/drawing/2014/main" id="{E2075AC6-BC7E-F313-80F6-6D2E2D03B6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0800" y="2119747"/>
            <a:ext cx="914400" cy="914400"/>
          </a:xfrm>
          <a:prstGeom prst="rect">
            <a:avLst/>
          </a:prstGeom>
        </p:spPr>
      </p:pic>
      <p:sp>
        <p:nvSpPr>
          <p:cNvPr id="53" name="TextBox 52">
            <a:extLst>
              <a:ext uri="{FF2B5EF4-FFF2-40B4-BE49-F238E27FC236}">
                <a16:creationId xmlns:a16="http://schemas.microsoft.com/office/drawing/2014/main" id="{6B90CB5C-0FB4-B8FE-DC59-330A63C954CF}"/>
              </a:ext>
            </a:extLst>
          </p:cNvPr>
          <p:cNvSpPr txBox="1"/>
          <p:nvPr/>
        </p:nvSpPr>
        <p:spPr>
          <a:xfrm>
            <a:off x="235528" y="1755092"/>
            <a:ext cx="2022764" cy="307777"/>
          </a:xfrm>
          <a:prstGeom prst="rect">
            <a:avLst/>
          </a:prstGeom>
          <a:noFill/>
        </p:spPr>
        <p:txBody>
          <a:bodyPr wrap="square" lIns="0" tIns="0" rIns="0" bIns="0" rtlCol="0">
            <a:spAutoFit/>
          </a:bodyPr>
          <a:lstStyle/>
          <a:p>
            <a:pPr algn="l"/>
            <a:r>
              <a:rPr lang="en-US" sz="2000" dirty="0"/>
              <a:t>Dev Database</a:t>
            </a:r>
          </a:p>
        </p:txBody>
      </p:sp>
      <p:sp>
        <p:nvSpPr>
          <p:cNvPr id="57" name="TextBox 56">
            <a:extLst>
              <a:ext uri="{FF2B5EF4-FFF2-40B4-BE49-F238E27FC236}">
                <a16:creationId xmlns:a16="http://schemas.microsoft.com/office/drawing/2014/main" id="{530257DE-BC11-4362-631A-A8F84BB05B93}"/>
              </a:ext>
            </a:extLst>
          </p:cNvPr>
          <p:cNvSpPr txBox="1"/>
          <p:nvPr/>
        </p:nvSpPr>
        <p:spPr>
          <a:xfrm>
            <a:off x="4666672" y="1755091"/>
            <a:ext cx="2022764" cy="307777"/>
          </a:xfrm>
          <a:prstGeom prst="rect">
            <a:avLst/>
          </a:prstGeom>
          <a:noFill/>
        </p:spPr>
        <p:txBody>
          <a:bodyPr wrap="square" lIns="0" tIns="0" rIns="0" bIns="0" rtlCol="0">
            <a:spAutoFit/>
          </a:bodyPr>
          <a:lstStyle/>
          <a:p>
            <a:pPr algn="l"/>
            <a:r>
              <a:rPr lang="en-US" sz="2000" dirty="0"/>
              <a:t>Test Database</a:t>
            </a:r>
          </a:p>
        </p:txBody>
      </p:sp>
      <p:sp>
        <p:nvSpPr>
          <p:cNvPr id="59" name="TextBox 58">
            <a:extLst>
              <a:ext uri="{FF2B5EF4-FFF2-40B4-BE49-F238E27FC236}">
                <a16:creationId xmlns:a16="http://schemas.microsoft.com/office/drawing/2014/main" id="{A8616215-A09E-064F-72D0-D93879A5BF4E}"/>
              </a:ext>
            </a:extLst>
          </p:cNvPr>
          <p:cNvSpPr txBox="1"/>
          <p:nvPr/>
        </p:nvSpPr>
        <p:spPr>
          <a:xfrm>
            <a:off x="9102435" y="1755090"/>
            <a:ext cx="2022764" cy="307777"/>
          </a:xfrm>
          <a:prstGeom prst="rect">
            <a:avLst/>
          </a:prstGeom>
          <a:noFill/>
        </p:spPr>
        <p:txBody>
          <a:bodyPr wrap="square" lIns="0" tIns="0" rIns="0" bIns="0" rtlCol="0">
            <a:spAutoFit/>
          </a:bodyPr>
          <a:lstStyle/>
          <a:p>
            <a:pPr algn="l"/>
            <a:r>
              <a:rPr lang="en-US" sz="2000" dirty="0"/>
              <a:t>Prod Database</a:t>
            </a:r>
          </a:p>
        </p:txBody>
      </p:sp>
      <p:sp>
        <p:nvSpPr>
          <p:cNvPr id="60" name="TextBox 59">
            <a:extLst>
              <a:ext uri="{FF2B5EF4-FFF2-40B4-BE49-F238E27FC236}">
                <a16:creationId xmlns:a16="http://schemas.microsoft.com/office/drawing/2014/main" id="{0633BC71-A230-C391-0C7C-B3DE978A058B}"/>
              </a:ext>
            </a:extLst>
          </p:cNvPr>
          <p:cNvSpPr txBox="1"/>
          <p:nvPr/>
        </p:nvSpPr>
        <p:spPr>
          <a:xfrm>
            <a:off x="9012383" y="4655942"/>
            <a:ext cx="1062182" cy="307777"/>
          </a:xfrm>
          <a:prstGeom prst="rect">
            <a:avLst/>
          </a:prstGeom>
          <a:noFill/>
        </p:spPr>
        <p:txBody>
          <a:bodyPr wrap="square" lIns="0" tIns="0" rIns="0" bIns="0" rtlCol="0">
            <a:spAutoFit/>
          </a:bodyPr>
          <a:lstStyle/>
          <a:p>
            <a:pPr algn="l"/>
            <a:r>
              <a:rPr lang="en-US" sz="2000" dirty="0"/>
              <a:t>Dataset</a:t>
            </a:r>
          </a:p>
        </p:txBody>
      </p:sp>
      <p:sp>
        <p:nvSpPr>
          <p:cNvPr id="62" name="TextBox 61">
            <a:extLst>
              <a:ext uri="{FF2B5EF4-FFF2-40B4-BE49-F238E27FC236}">
                <a16:creationId xmlns:a16="http://schemas.microsoft.com/office/drawing/2014/main" id="{3254EC23-787F-57E2-4342-23DA9FB831D4}"/>
              </a:ext>
            </a:extLst>
          </p:cNvPr>
          <p:cNvSpPr txBox="1"/>
          <p:nvPr/>
        </p:nvSpPr>
        <p:spPr>
          <a:xfrm>
            <a:off x="4597402" y="4727190"/>
            <a:ext cx="1062182" cy="307777"/>
          </a:xfrm>
          <a:prstGeom prst="rect">
            <a:avLst/>
          </a:prstGeom>
          <a:noFill/>
        </p:spPr>
        <p:txBody>
          <a:bodyPr wrap="square" lIns="0" tIns="0" rIns="0" bIns="0" rtlCol="0">
            <a:spAutoFit/>
          </a:bodyPr>
          <a:lstStyle/>
          <a:p>
            <a:pPr algn="l"/>
            <a:r>
              <a:rPr lang="en-US" sz="2000" dirty="0"/>
              <a:t>Dataset</a:t>
            </a:r>
          </a:p>
        </p:txBody>
      </p:sp>
      <p:sp>
        <p:nvSpPr>
          <p:cNvPr id="64" name="TextBox 63">
            <a:extLst>
              <a:ext uri="{FF2B5EF4-FFF2-40B4-BE49-F238E27FC236}">
                <a16:creationId xmlns:a16="http://schemas.microsoft.com/office/drawing/2014/main" id="{3BBDF55C-640A-5311-2454-175F9299FEE8}"/>
              </a:ext>
            </a:extLst>
          </p:cNvPr>
          <p:cNvSpPr txBox="1"/>
          <p:nvPr/>
        </p:nvSpPr>
        <p:spPr>
          <a:xfrm>
            <a:off x="307111" y="4725215"/>
            <a:ext cx="1062182" cy="307777"/>
          </a:xfrm>
          <a:prstGeom prst="rect">
            <a:avLst/>
          </a:prstGeom>
          <a:noFill/>
        </p:spPr>
        <p:txBody>
          <a:bodyPr wrap="square" lIns="0" tIns="0" rIns="0" bIns="0" rtlCol="0">
            <a:spAutoFit/>
          </a:bodyPr>
          <a:lstStyle/>
          <a:p>
            <a:pPr algn="l"/>
            <a:r>
              <a:rPr lang="en-US" sz="2000" dirty="0"/>
              <a:t>Dataset</a:t>
            </a:r>
          </a:p>
        </p:txBody>
      </p:sp>
      <p:cxnSp>
        <p:nvCxnSpPr>
          <p:cNvPr id="66" name="Straight Arrow Connector 65">
            <a:extLst>
              <a:ext uri="{FF2B5EF4-FFF2-40B4-BE49-F238E27FC236}">
                <a16:creationId xmlns:a16="http://schemas.microsoft.com/office/drawing/2014/main" id="{3DFF4526-50A4-1791-81E5-6D737A31A0CC}"/>
              </a:ext>
            </a:extLst>
          </p:cNvPr>
          <p:cNvCxnSpPr>
            <a:stCxn id="13" idx="3"/>
            <a:endCxn id="3" idx="1"/>
          </p:cNvCxnSpPr>
          <p:nvPr/>
        </p:nvCxnSpPr>
        <p:spPr>
          <a:xfrm>
            <a:off x="1149928" y="4352632"/>
            <a:ext cx="1013691" cy="66040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307E60B6-2388-59F7-CA75-367B2BA05EEA}"/>
              </a:ext>
            </a:extLst>
          </p:cNvPr>
          <p:cNvCxnSpPr>
            <a:stCxn id="5" idx="3"/>
            <a:endCxn id="7" idx="1"/>
          </p:cNvCxnSpPr>
          <p:nvPr/>
        </p:nvCxnSpPr>
        <p:spPr>
          <a:xfrm>
            <a:off x="5440219" y="4352632"/>
            <a:ext cx="1177636" cy="6604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0491CED-D1C7-7758-83FA-56B64107946B}"/>
              </a:ext>
            </a:extLst>
          </p:cNvPr>
          <p:cNvCxnSpPr>
            <a:stCxn id="15" idx="3"/>
            <a:endCxn id="9" idx="1"/>
          </p:cNvCxnSpPr>
          <p:nvPr/>
        </p:nvCxnSpPr>
        <p:spPr>
          <a:xfrm>
            <a:off x="9855200" y="4319148"/>
            <a:ext cx="1163782" cy="69305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980B7CC-C116-545F-1D1F-C297C18A7006}"/>
              </a:ext>
            </a:extLst>
          </p:cNvPr>
          <p:cNvCxnSpPr>
            <a:stCxn id="48" idx="2"/>
            <a:endCxn id="13" idx="0"/>
          </p:cNvCxnSpPr>
          <p:nvPr/>
        </p:nvCxnSpPr>
        <p:spPr>
          <a:xfrm>
            <a:off x="692728" y="2998200"/>
            <a:ext cx="0" cy="89723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5FFD761F-1180-37BE-E207-558FBF51268A}"/>
              </a:ext>
            </a:extLst>
          </p:cNvPr>
          <p:cNvCxnSpPr>
            <a:stCxn id="50" idx="2"/>
            <a:endCxn id="5" idx="0"/>
          </p:cNvCxnSpPr>
          <p:nvPr/>
        </p:nvCxnSpPr>
        <p:spPr>
          <a:xfrm>
            <a:off x="4983019" y="3034147"/>
            <a:ext cx="0" cy="86128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 name="Straight Arrow Connector 75">
            <a:extLst>
              <a:ext uri="{FF2B5EF4-FFF2-40B4-BE49-F238E27FC236}">
                <a16:creationId xmlns:a16="http://schemas.microsoft.com/office/drawing/2014/main" id="{94D33778-3780-3437-89FF-2D3DF8C0ECD5}"/>
              </a:ext>
            </a:extLst>
          </p:cNvPr>
          <p:cNvCxnSpPr>
            <a:stCxn id="52" idx="2"/>
            <a:endCxn id="15" idx="0"/>
          </p:cNvCxnSpPr>
          <p:nvPr/>
        </p:nvCxnSpPr>
        <p:spPr>
          <a:xfrm>
            <a:off x="9398000" y="3034147"/>
            <a:ext cx="0" cy="82780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7" name="Arrow: Right 76">
            <a:extLst>
              <a:ext uri="{FF2B5EF4-FFF2-40B4-BE49-F238E27FC236}">
                <a16:creationId xmlns:a16="http://schemas.microsoft.com/office/drawing/2014/main" id="{591B8101-9CC7-6F9C-4904-ED1E3F0808F4}"/>
              </a:ext>
            </a:extLst>
          </p:cNvPr>
          <p:cNvSpPr/>
          <p:nvPr/>
        </p:nvSpPr>
        <p:spPr bwMode="auto">
          <a:xfrm>
            <a:off x="3043384" y="5107133"/>
            <a:ext cx="3632199" cy="282738"/>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9" name="Arrow: Right 78">
            <a:extLst>
              <a:ext uri="{FF2B5EF4-FFF2-40B4-BE49-F238E27FC236}">
                <a16:creationId xmlns:a16="http://schemas.microsoft.com/office/drawing/2014/main" id="{8AFC69B2-1373-451A-DEEB-2FA0BE386B44}"/>
              </a:ext>
            </a:extLst>
          </p:cNvPr>
          <p:cNvSpPr/>
          <p:nvPr/>
        </p:nvSpPr>
        <p:spPr bwMode="auto">
          <a:xfrm>
            <a:off x="7532255" y="5112159"/>
            <a:ext cx="3555999" cy="282738"/>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80" name="TextBox 79">
            <a:extLst>
              <a:ext uri="{FF2B5EF4-FFF2-40B4-BE49-F238E27FC236}">
                <a16:creationId xmlns:a16="http://schemas.microsoft.com/office/drawing/2014/main" id="{63CCEF00-5906-F5F1-2F91-2F564BF0EEB5}"/>
              </a:ext>
            </a:extLst>
          </p:cNvPr>
          <p:cNvSpPr txBox="1"/>
          <p:nvPr/>
        </p:nvSpPr>
        <p:spPr>
          <a:xfrm>
            <a:off x="3579092" y="5162991"/>
            <a:ext cx="3519055" cy="169277"/>
          </a:xfrm>
          <a:prstGeom prst="rect">
            <a:avLst/>
          </a:prstGeom>
          <a:noFill/>
        </p:spPr>
        <p:txBody>
          <a:bodyPr wrap="square" lIns="0" tIns="0" rIns="0" bIns="0" rtlCol="0">
            <a:spAutoFit/>
          </a:bodyPr>
          <a:lstStyle/>
          <a:p>
            <a:pPr algn="l"/>
            <a:r>
              <a:rPr lang="en-US" sz="1100" dirty="0"/>
              <a:t>Power BI Deployment Pipelines</a:t>
            </a:r>
          </a:p>
        </p:txBody>
      </p:sp>
      <p:sp>
        <p:nvSpPr>
          <p:cNvPr id="82" name="TextBox 81">
            <a:extLst>
              <a:ext uri="{FF2B5EF4-FFF2-40B4-BE49-F238E27FC236}">
                <a16:creationId xmlns:a16="http://schemas.microsoft.com/office/drawing/2014/main" id="{4614D5E1-FA13-68DA-E1FD-221B7CD21635}"/>
              </a:ext>
            </a:extLst>
          </p:cNvPr>
          <p:cNvSpPr txBox="1"/>
          <p:nvPr/>
        </p:nvSpPr>
        <p:spPr>
          <a:xfrm>
            <a:off x="8151089" y="5165540"/>
            <a:ext cx="3519055" cy="169277"/>
          </a:xfrm>
          <a:prstGeom prst="rect">
            <a:avLst/>
          </a:prstGeom>
          <a:noFill/>
        </p:spPr>
        <p:txBody>
          <a:bodyPr wrap="square" lIns="0" tIns="0" rIns="0" bIns="0" rtlCol="0">
            <a:spAutoFit/>
          </a:bodyPr>
          <a:lstStyle/>
          <a:p>
            <a:pPr algn="l"/>
            <a:r>
              <a:rPr lang="en-US" sz="1100" dirty="0"/>
              <a:t>Power BI Deployment Pipelines</a:t>
            </a:r>
          </a:p>
        </p:txBody>
      </p:sp>
    </p:spTree>
    <p:extLst>
      <p:ext uri="{BB962C8B-B14F-4D97-AF65-F5344CB8AC3E}">
        <p14:creationId xmlns:p14="http://schemas.microsoft.com/office/powerpoint/2010/main" val="22737729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5F48DDE-22FC-46BB-D7CB-FDBBC045D29D}"/>
              </a:ext>
            </a:extLst>
          </p:cNvPr>
          <p:cNvSpPr/>
          <p:nvPr/>
        </p:nvSpPr>
        <p:spPr>
          <a:xfrm>
            <a:off x="2756149" y="601682"/>
            <a:ext cx="7963153" cy="528706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AD69D4B-CFFD-CE4F-1B9C-9C307E5E28E5}"/>
              </a:ext>
            </a:extLst>
          </p:cNvPr>
          <p:cNvSpPr/>
          <p:nvPr/>
        </p:nvSpPr>
        <p:spPr>
          <a:xfrm>
            <a:off x="2931522" y="1213723"/>
            <a:ext cx="7454085" cy="443776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Rounded Corners 67">
            <a:extLst>
              <a:ext uri="{FF2B5EF4-FFF2-40B4-BE49-F238E27FC236}">
                <a16:creationId xmlns:a16="http://schemas.microsoft.com/office/drawing/2014/main" id="{598EECAF-2BDE-25D2-6E94-87D5D96C047A}"/>
              </a:ext>
            </a:extLst>
          </p:cNvPr>
          <p:cNvSpPr/>
          <p:nvPr/>
        </p:nvSpPr>
        <p:spPr>
          <a:xfrm>
            <a:off x="8738393" y="4291049"/>
            <a:ext cx="1306951" cy="113607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Rounded Corners 62">
            <a:extLst>
              <a:ext uri="{FF2B5EF4-FFF2-40B4-BE49-F238E27FC236}">
                <a16:creationId xmlns:a16="http://schemas.microsoft.com/office/drawing/2014/main" id="{495729AF-A58F-CD18-60DC-BF0AE3517453}"/>
              </a:ext>
            </a:extLst>
          </p:cNvPr>
          <p:cNvSpPr/>
          <p:nvPr/>
        </p:nvSpPr>
        <p:spPr>
          <a:xfrm>
            <a:off x="6136097" y="4318463"/>
            <a:ext cx="1306951" cy="113607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Graphic 2" descr="Diamond with solid fill">
            <a:extLst>
              <a:ext uri="{FF2B5EF4-FFF2-40B4-BE49-F238E27FC236}">
                <a16:creationId xmlns:a16="http://schemas.microsoft.com/office/drawing/2014/main" id="{1969D441-D9F9-25C2-0E89-5B161460ED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14093" y="1177782"/>
            <a:ext cx="622004" cy="622004"/>
          </a:xfrm>
          <a:prstGeom prst="rect">
            <a:avLst/>
          </a:prstGeom>
        </p:spPr>
      </p:pic>
      <p:sp>
        <p:nvSpPr>
          <p:cNvPr id="7" name="TextBox 6">
            <a:extLst>
              <a:ext uri="{FF2B5EF4-FFF2-40B4-BE49-F238E27FC236}">
                <a16:creationId xmlns:a16="http://schemas.microsoft.com/office/drawing/2014/main" id="{2323FCD4-9714-1314-ECF6-28CBA1628B2E}"/>
              </a:ext>
            </a:extLst>
          </p:cNvPr>
          <p:cNvSpPr txBox="1"/>
          <p:nvPr/>
        </p:nvSpPr>
        <p:spPr>
          <a:xfrm>
            <a:off x="6149409" y="5130498"/>
            <a:ext cx="147792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Prod Workspaces</a:t>
            </a:r>
          </a:p>
        </p:txBody>
      </p:sp>
      <p:sp>
        <p:nvSpPr>
          <p:cNvPr id="8" name="TextBox 7">
            <a:extLst>
              <a:ext uri="{FF2B5EF4-FFF2-40B4-BE49-F238E27FC236}">
                <a16:creationId xmlns:a16="http://schemas.microsoft.com/office/drawing/2014/main" id="{274C0629-5D01-A377-CC29-C7689CD4094A}"/>
              </a:ext>
            </a:extLst>
          </p:cNvPr>
          <p:cNvSpPr txBox="1"/>
          <p:nvPr/>
        </p:nvSpPr>
        <p:spPr>
          <a:xfrm>
            <a:off x="8856642" y="5075611"/>
            <a:ext cx="130695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Prod App</a:t>
            </a:r>
          </a:p>
        </p:txBody>
      </p:sp>
      <p:sp>
        <p:nvSpPr>
          <p:cNvPr id="30" name="TextBox 29">
            <a:extLst>
              <a:ext uri="{FF2B5EF4-FFF2-40B4-BE49-F238E27FC236}">
                <a16:creationId xmlns:a16="http://schemas.microsoft.com/office/drawing/2014/main" id="{F2A7119B-25FC-E2AE-D44A-BA58E160373E}"/>
              </a:ext>
            </a:extLst>
          </p:cNvPr>
          <p:cNvSpPr txBox="1"/>
          <p:nvPr/>
        </p:nvSpPr>
        <p:spPr>
          <a:xfrm>
            <a:off x="6136097" y="1315628"/>
            <a:ext cx="189045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Premium Capacity</a:t>
            </a:r>
          </a:p>
        </p:txBody>
      </p:sp>
      <p:pic>
        <p:nvPicPr>
          <p:cNvPr id="33" name="Graphic 32" descr="Branching diagram with solid fill">
            <a:extLst>
              <a:ext uri="{FF2B5EF4-FFF2-40B4-BE49-F238E27FC236}">
                <a16:creationId xmlns:a16="http://schemas.microsoft.com/office/drawing/2014/main" id="{943F63CB-1E99-0F5F-9D61-5E4851FBD0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6333910" y="4321989"/>
            <a:ext cx="914400" cy="914400"/>
          </a:xfrm>
          <a:prstGeom prst="rect">
            <a:avLst/>
          </a:prstGeom>
        </p:spPr>
      </p:pic>
      <p:pic>
        <p:nvPicPr>
          <p:cNvPr id="35" name="Graphic 34" descr="Open book with solid fill">
            <a:extLst>
              <a:ext uri="{FF2B5EF4-FFF2-40B4-BE49-F238E27FC236}">
                <a16:creationId xmlns:a16="http://schemas.microsoft.com/office/drawing/2014/main" id="{C91C7124-C195-9109-0133-5F4086F2E5C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21165" y="4318463"/>
            <a:ext cx="914400" cy="914400"/>
          </a:xfrm>
          <a:prstGeom prst="rect">
            <a:avLst/>
          </a:prstGeom>
        </p:spPr>
      </p:pic>
      <p:sp>
        <p:nvSpPr>
          <p:cNvPr id="12" name="TextBox 11">
            <a:extLst>
              <a:ext uri="{FF2B5EF4-FFF2-40B4-BE49-F238E27FC236}">
                <a16:creationId xmlns:a16="http://schemas.microsoft.com/office/drawing/2014/main" id="{B44A2EAF-F78B-7204-49F2-CEDB9378EA98}"/>
              </a:ext>
            </a:extLst>
          </p:cNvPr>
          <p:cNvSpPr txBox="1"/>
          <p:nvPr/>
        </p:nvSpPr>
        <p:spPr>
          <a:xfrm>
            <a:off x="5880457" y="673755"/>
            <a:ext cx="19069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Power BI Service</a:t>
            </a:r>
          </a:p>
        </p:txBody>
      </p:sp>
      <p:pic>
        <p:nvPicPr>
          <p:cNvPr id="16" name="Graphic 15" descr="Presentation with bar chart with solid fill">
            <a:extLst>
              <a:ext uri="{FF2B5EF4-FFF2-40B4-BE49-F238E27FC236}">
                <a16:creationId xmlns:a16="http://schemas.microsoft.com/office/drawing/2014/main" id="{C2213035-882B-0438-4685-C6A1D6E50D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73868" y="627186"/>
            <a:ext cx="495668" cy="495668"/>
          </a:xfrm>
          <a:prstGeom prst="rect">
            <a:avLst/>
          </a:prstGeom>
        </p:spPr>
      </p:pic>
      <p:cxnSp>
        <p:nvCxnSpPr>
          <p:cNvPr id="4" name="Straight Arrow Connector 3">
            <a:extLst>
              <a:ext uri="{FF2B5EF4-FFF2-40B4-BE49-F238E27FC236}">
                <a16:creationId xmlns:a16="http://schemas.microsoft.com/office/drawing/2014/main" id="{4DDF46A8-6725-22CF-4A24-74A528995B01}"/>
              </a:ext>
            </a:extLst>
          </p:cNvPr>
          <p:cNvCxnSpPr>
            <a:cxnSpLocks/>
            <a:stCxn id="63" idx="3"/>
          </p:cNvCxnSpPr>
          <p:nvPr/>
        </p:nvCxnSpPr>
        <p:spPr>
          <a:xfrm>
            <a:off x="7443048" y="4886503"/>
            <a:ext cx="12953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3BFE1B91-56B0-3F97-6DE1-5737AE995371}"/>
              </a:ext>
            </a:extLst>
          </p:cNvPr>
          <p:cNvSpPr txBox="1"/>
          <p:nvPr/>
        </p:nvSpPr>
        <p:spPr>
          <a:xfrm>
            <a:off x="7443048" y="4489010"/>
            <a:ext cx="12939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Publish App</a:t>
            </a:r>
          </a:p>
        </p:txBody>
      </p:sp>
      <p:sp>
        <p:nvSpPr>
          <p:cNvPr id="2" name="Rectangle: Rounded Corners 1">
            <a:extLst>
              <a:ext uri="{FF2B5EF4-FFF2-40B4-BE49-F238E27FC236}">
                <a16:creationId xmlns:a16="http://schemas.microsoft.com/office/drawing/2014/main" id="{62445310-00C3-112A-84C4-E61B3105128E}"/>
              </a:ext>
            </a:extLst>
          </p:cNvPr>
          <p:cNvSpPr/>
          <p:nvPr/>
        </p:nvSpPr>
        <p:spPr>
          <a:xfrm>
            <a:off x="5355990" y="3007853"/>
            <a:ext cx="1306951" cy="113607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E6D64AC0-6AD7-1726-93C0-7B518A6331F9}"/>
              </a:ext>
            </a:extLst>
          </p:cNvPr>
          <p:cNvSpPr txBox="1"/>
          <p:nvPr/>
        </p:nvSpPr>
        <p:spPr>
          <a:xfrm>
            <a:off x="5397134" y="3790716"/>
            <a:ext cx="147792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Test Workspaces</a:t>
            </a:r>
          </a:p>
        </p:txBody>
      </p:sp>
      <p:pic>
        <p:nvPicPr>
          <p:cNvPr id="24" name="Graphic 23" descr="Branching diagram with solid fill">
            <a:extLst>
              <a:ext uri="{FF2B5EF4-FFF2-40B4-BE49-F238E27FC236}">
                <a16:creationId xmlns:a16="http://schemas.microsoft.com/office/drawing/2014/main" id="{DA8D5366-EE4A-D04F-2488-C0CC08DA01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5553803" y="3011379"/>
            <a:ext cx="914400" cy="914400"/>
          </a:xfrm>
          <a:prstGeom prst="rect">
            <a:avLst/>
          </a:prstGeom>
        </p:spPr>
      </p:pic>
      <p:sp>
        <p:nvSpPr>
          <p:cNvPr id="26" name="Rectangle: Rounded Corners 25">
            <a:extLst>
              <a:ext uri="{FF2B5EF4-FFF2-40B4-BE49-F238E27FC236}">
                <a16:creationId xmlns:a16="http://schemas.microsoft.com/office/drawing/2014/main" id="{2489D422-CA99-58EF-805C-65C387812388}"/>
              </a:ext>
            </a:extLst>
          </p:cNvPr>
          <p:cNvSpPr/>
          <p:nvPr/>
        </p:nvSpPr>
        <p:spPr>
          <a:xfrm>
            <a:off x="4243777" y="1818713"/>
            <a:ext cx="1306951" cy="113607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7A843497-1B58-1448-E0C0-188662802AD6}"/>
              </a:ext>
            </a:extLst>
          </p:cNvPr>
          <p:cNvSpPr txBox="1"/>
          <p:nvPr/>
        </p:nvSpPr>
        <p:spPr>
          <a:xfrm>
            <a:off x="4243777" y="2602202"/>
            <a:ext cx="147792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Dev Workspace</a:t>
            </a:r>
          </a:p>
        </p:txBody>
      </p:sp>
      <p:pic>
        <p:nvPicPr>
          <p:cNvPr id="32" name="Graphic 31" descr="Branching diagram with solid fill">
            <a:extLst>
              <a:ext uri="{FF2B5EF4-FFF2-40B4-BE49-F238E27FC236}">
                <a16:creationId xmlns:a16="http://schemas.microsoft.com/office/drawing/2014/main" id="{04FE45E8-A2DE-0A07-322E-0F8A0885DD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4441590" y="1822239"/>
            <a:ext cx="914400" cy="914400"/>
          </a:xfrm>
          <a:prstGeom prst="rect">
            <a:avLst/>
          </a:prstGeom>
        </p:spPr>
      </p:pic>
      <p:sp>
        <p:nvSpPr>
          <p:cNvPr id="34" name="Rectangle: Rounded Corners 33">
            <a:extLst>
              <a:ext uri="{FF2B5EF4-FFF2-40B4-BE49-F238E27FC236}">
                <a16:creationId xmlns:a16="http://schemas.microsoft.com/office/drawing/2014/main" id="{C265E13D-6C5C-C074-B66C-9058FD54D3E9}"/>
              </a:ext>
            </a:extLst>
          </p:cNvPr>
          <p:cNvSpPr/>
          <p:nvPr/>
        </p:nvSpPr>
        <p:spPr>
          <a:xfrm>
            <a:off x="7951432" y="3000838"/>
            <a:ext cx="1306951" cy="113607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D31B952-8D28-1158-CDC4-3BFD1066648D}"/>
              </a:ext>
            </a:extLst>
          </p:cNvPr>
          <p:cNvSpPr txBox="1"/>
          <p:nvPr/>
        </p:nvSpPr>
        <p:spPr>
          <a:xfrm>
            <a:off x="8067271" y="3794999"/>
            <a:ext cx="113109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Test App</a:t>
            </a:r>
          </a:p>
        </p:txBody>
      </p:sp>
      <p:pic>
        <p:nvPicPr>
          <p:cNvPr id="40" name="Graphic 39" descr="Open book with solid fill">
            <a:extLst>
              <a:ext uri="{FF2B5EF4-FFF2-40B4-BE49-F238E27FC236}">
                <a16:creationId xmlns:a16="http://schemas.microsoft.com/office/drawing/2014/main" id="{0B331730-B927-03DB-5E37-789C7ABF41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34204" y="3028252"/>
            <a:ext cx="914400" cy="914400"/>
          </a:xfrm>
          <a:prstGeom prst="rect">
            <a:avLst/>
          </a:prstGeom>
        </p:spPr>
      </p:pic>
      <p:cxnSp>
        <p:nvCxnSpPr>
          <p:cNvPr id="42" name="Straight Arrow Connector 41">
            <a:extLst>
              <a:ext uri="{FF2B5EF4-FFF2-40B4-BE49-F238E27FC236}">
                <a16:creationId xmlns:a16="http://schemas.microsoft.com/office/drawing/2014/main" id="{877254CA-388A-EC62-24FF-B2EF23068EF8}"/>
              </a:ext>
            </a:extLst>
          </p:cNvPr>
          <p:cNvCxnSpPr>
            <a:cxnSpLocks/>
          </p:cNvCxnSpPr>
          <p:nvPr/>
        </p:nvCxnSpPr>
        <p:spPr>
          <a:xfrm>
            <a:off x="6656087" y="3596292"/>
            <a:ext cx="12953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1269E819-BA24-47B5-E78D-8487E7C137E5}"/>
              </a:ext>
            </a:extLst>
          </p:cNvPr>
          <p:cNvSpPr txBox="1"/>
          <p:nvPr/>
        </p:nvSpPr>
        <p:spPr>
          <a:xfrm>
            <a:off x="6656087" y="3198799"/>
            <a:ext cx="12939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Publish App</a:t>
            </a:r>
          </a:p>
        </p:txBody>
      </p:sp>
      <p:cxnSp>
        <p:nvCxnSpPr>
          <p:cNvPr id="50" name="Connector: Elbow 49">
            <a:extLst>
              <a:ext uri="{FF2B5EF4-FFF2-40B4-BE49-F238E27FC236}">
                <a16:creationId xmlns:a16="http://schemas.microsoft.com/office/drawing/2014/main" id="{AA6EE6CE-00C1-4085-3C63-DCB77ABE9F9F}"/>
              </a:ext>
            </a:extLst>
          </p:cNvPr>
          <p:cNvCxnSpPr>
            <a:cxnSpLocks/>
            <a:endCxn id="2" idx="1"/>
          </p:cNvCxnSpPr>
          <p:nvPr/>
        </p:nvCxnSpPr>
        <p:spPr>
          <a:xfrm rot="16200000" flipH="1">
            <a:off x="4816407" y="3036309"/>
            <a:ext cx="621101" cy="45806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57" name="Connector: Elbow 56">
            <a:extLst>
              <a:ext uri="{FF2B5EF4-FFF2-40B4-BE49-F238E27FC236}">
                <a16:creationId xmlns:a16="http://schemas.microsoft.com/office/drawing/2014/main" id="{BF825284-5450-7591-41EE-2CB8ECA9C4E0}"/>
              </a:ext>
            </a:extLst>
          </p:cNvPr>
          <p:cNvCxnSpPr>
            <a:cxnSpLocks/>
            <a:endCxn id="63" idx="1"/>
          </p:cNvCxnSpPr>
          <p:nvPr/>
        </p:nvCxnSpPr>
        <p:spPr>
          <a:xfrm rot="16200000" flipH="1">
            <a:off x="5699311" y="4449717"/>
            <a:ext cx="730868" cy="14270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695C86CE-7E17-B92F-F83C-4ECE3AABA166}"/>
              </a:ext>
            </a:extLst>
          </p:cNvPr>
          <p:cNvSpPr txBox="1"/>
          <p:nvPr/>
        </p:nvSpPr>
        <p:spPr>
          <a:xfrm>
            <a:off x="3583204" y="3057043"/>
            <a:ext cx="138377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Deployment Pipelines</a:t>
            </a:r>
          </a:p>
        </p:txBody>
      </p:sp>
      <p:sp>
        <p:nvSpPr>
          <p:cNvPr id="59" name="TextBox 58">
            <a:extLst>
              <a:ext uri="{FF2B5EF4-FFF2-40B4-BE49-F238E27FC236}">
                <a16:creationId xmlns:a16="http://schemas.microsoft.com/office/drawing/2014/main" id="{AAD9B7DB-8AFA-DED2-7C28-D15B676CF5BA}"/>
              </a:ext>
            </a:extLst>
          </p:cNvPr>
          <p:cNvSpPr txBox="1"/>
          <p:nvPr/>
        </p:nvSpPr>
        <p:spPr>
          <a:xfrm>
            <a:off x="4680966" y="4366517"/>
            <a:ext cx="138377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Deployment Pipelines</a:t>
            </a:r>
          </a:p>
        </p:txBody>
      </p:sp>
      <p:pic>
        <p:nvPicPr>
          <p:cNvPr id="6" name="Graphic 5" descr="Database with solid fill">
            <a:extLst>
              <a:ext uri="{FF2B5EF4-FFF2-40B4-BE49-F238E27FC236}">
                <a16:creationId xmlns:a16="http://schemas.microsoft.com/office/drawing/2014/main" id="{41E80925-4077-3A8B-924D-5190B6E497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9799" y="1934607"/>
            <a:ext cx="914400" cy="914400"/>
          </a:xfrm>
          <a:prstGeom prst="rect">
            <a:avLst/>
          </a:prstGeom>
        </p:spPr>
      </p:pic>
      <p:pic>
        <p:nvPicPr>
          <p:cNvPr id="9" name="Graphic 8" descr="Database with solid fill">
            <a:extLst>
              <a:ext uri="{FF2B5EF4-FFF2-40B4-BE49-F238E27FC236}">
                <a16:creationId xmlns:a16="http://schemas.microsoft.com/office/drawing/2014/main" id="{3444D3F3-8FE3-69EC-A78A-5CEF0F27F32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4381" y="3123747"/>
            <a:ext cx="914400" cy="914400"/>
          </a:xfrm>
          <a:prstGeom prst="rect">
            <a:avLst/>
          </a:prstGeom>
        </p:spPr>
      </p:pic>
      <p:pic>
        <p:nvPicPr>
          <p:cNvPr id="11" name="Graphic 10" descr="Database with solid fill">
            <a:extLst>
              <a:ext uri="{FF2B5EF4-FFF2-40B4-BE49-F238E27FC236}">
                <a16:creationId xmlns:a16="http://schemas.microsoft.com/office/drawing/2014/main" id="{3BF385B9-B1C4-2FC2-203B-A2B900E5765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9244" y="4434357"/>
            <a:ext cx="914400" cy="914400"/>
          </a:xfrm>
          <a:prstGeom prst="rect">
            <a:avLst/>
          </a:prstGeom>
        </p:spPr>
      </p:pic>
      <p:sp>
        <p:nvSpPr>
          <p:cNvPr id="13" name="TextBox 12">
            <a:extLst>
              <a:ext uri="{FF2B5EF4-FFF2-40B4-BE49-F238E27FC236}">
                <a16:creationId xmlns:a16="http://schemas.microsoft.com/office/drawing/2014/main" id="{A615030A-81BB-65E1-2CF7-4294A598C95E}"/>
              </a:ext>
            </a:extLst>
          </p:cNvPr>
          <p:cNvSpPr txBox="1"/>
          <p:nvPr/>
        </p:nvSpPr>
        <p:spPr>
          <a:xfrm>
            <a:off x="508036" y="1678505"/>
            <a:ext cx="10432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a:t>
            </a:r>
          </a:p>
        </p:txBody>
      </p:sp>
      <p:sp>
        <p:nvSpPr>
          <p:cNvPr id="15" name="TextBox 14">
            <a:extLst>
              <a:ext uri="{FF2B5EF4-FFF2-40B4-BE49-F238E27FC236}">
                <a16:creationId xmlns:a16="http://schemas.microsoft.com/office/drawing/2014/main" id="{A60A4969-7832-099A-BA91-CC2945B20F80}"/>
              </a:ext>
            </a:extLst>
          </p:cNvPr>
          <p:cNvSpPr txBox="1"/>
          <p:nvPr/>
        </p:nvSpPr>
        <p:spPr>
          <a:xfrm>
            <a:off x="545753" y="2875885"/>
            <a:ext cx="7071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Test</a:t>
            </a:r>
          </a:p>
        </p:txBody>
      </p:sp>
      <p:sp>
        <p:nvSpPr>
          <p:cNvPr id="17" name="TextBox 16">
            <a:extLst>
              <a:ext uri="{FF2B5EF4-FFF2-40B4-BE49-F238E27FC236}">
                <a16:creationId xmlns:a16="http://schemas.microsoft.com/office/drawing/2014/main" id="{6F369F95-180E-2723-1D39-DB789E1A610D}"/>
              </a:ext>
            </a:extLst>
          </p:cNvPr>
          <p:cNvSpPr txBox="1"/>
          <p:nvPr/>
        </p:nvSpPr>
        <p:spPr>
          <a:xfrm>
            <a:off x="513222" y="4174287"/>
            <a:ext cx="92269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Prod</a:t>
            </a:r>
          </a:p>
        </p:txBody>
      </p:sp>
      <p:cxnSp>
        <p:nvCxnSpPr>
          <p:cNvPr id="46" name="Straight Arrow Connector 45">
            <a:extLst>
              <a:ext uri="{FF2B5EF4-FFF2-40B4-BE49-F238E27FC236}">
                <a16:creationId xmlns:a16="http://schemas.microsoft.com/office/drawing/2014/main" id="{55217C50-A008-D035-A14E-E7E6E292F77A}"/>
              </a:ext>
            </a:extLst>
          </p:cNvPr>
          <p:cNvCxnSpPr>
            <a:stCxn id="6" idx="3"/>
          </p:cNvCxnSpPr>
          <p:nvPr/>
        </p:nvCxnSpPr>
        <p:spPr>
          <a:xfrm flipV="1">
            <a:off x="1284199" y="2381061"/>
            <a:ext cx="2002209" cy="107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06375E25-5F2B-968D-816A-27ECC511B4D9}"/>
              </a:ext>
            </a:extLst>
          </p:cNvPr>
          <p:cNvCxnSpPr>
            <a:cxnSpLocks/>
          </p:cNvCxnSpPr>
          <p:nvPr/>
        </p:nvCxnSpPr>
        <p:spPr>
          <a:xfrm flipV="1">
            <a:off x="1293608" y="3607376"/>
            <a:ext cx="2002209" cy="107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3AFD5A2B-0420-36D3-4199-95D436F20A13}"/>
              </a:ext>
            </a:extLst>
          </p:cNvPr>
          <p:cNvCxnSpPr>
            <a:cxnSpLocks/>
          </p:cNvCxnSpPr>
          <p:nvPr/>
        </p:nvCxnSpPr>
        <p:spPr>
          <a:xfrm flipV="1">
            <a:off x="1327985" y="4886814"/>
            <a:ext cx="2002209" cy="107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a:extLst>
              <a:ext uri="{FF2B5EF4-FFF2-40B4-BE49-F238E27FC236}">
                <a16:creationId xmlns:a16="http://schemas.microsoft.com/office/drawing/2014/main" id="{6FB9C40F-AA12-66DF-0ECE-E9A0EB46EC47}"/>
              </a:ext>
            </a:extLst>
          </p:cNvPr>
          <p:cNvSpPr txBox="1"/>
          <p:nvPr/>
        </p:nvSpPr>
        <p:spPr>
          <a:xfrm>
            <a:off x="11402" y="6533180"/>
            <a:ext cx="315965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hlinkClick r:id="rId13"/>
              </a:rPr>
              <a:t>Power BI Deployment Pipelines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870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CA8BF54-E356-E08B-FB2E-174EF23F3BCA}"/>
              </a:ext>
            </a:extLst>
          </p:cNvPr>
          <p:cNvGraphicFramePr>
            <a:graphicFrameLocks noGrp="1"/>
          </p:cNvGraphicFramePr>
          <p:nvPr>
            <p:extLst>
              <p:ext uri="{D42A27DB-BD31-4B8C-83A1-F6EECF244321}">
                <p14:modId xmlns:p14="http://schemas.microsoft.com/office/powerpoint/2010/main" val="3479548099"/>
              </p:ext>
            </p:extLst>
          </p:nvPr>
        </p:nvGraphicFramePr>
        <p:xfrm>
          <a:off x="1666240" y="1356593"/>
          <a:ext cx="2533694" cy="1483360"/>
        </p:xfrm>
        <a:graphic>
          <a:graphicData uri="http://schemas.openxmlformats.org/drawingml/2006/table">
            <a:tbl>
              <a:tblPr firstRow="1" bandRow="1">
                <a:tableStyleId>{5C22544A-7EE6-4342-B048-85BDC9FD1C3A}</a:tableStyleId>
              </a:tblPr>
              <a:tblGrid>
                <a:gridCol w="1858930">
                  <a:extLst>
                    <a:ext uri="{9D8B030D-6E8A-4147-A177-3AD203B41FA5}">
                      <a16:colId xmlns:a16="http://schemas.microsoft.com/office/drawing/2014/main" val="1343517268"/>
                    </a:ext>
                  </a:extLst>
                </a:gridCol>
                <a:gridCol w="674764">
                  <a:extLst>
                    <a:ext uri="{9D8B030D-6E8A-4147-A177-3AD203B41FA5}">
                      <a16:colId xmlns:a16="http://schemas.microsoft.com/office/drawing/2014/main" val="166509626"/>
                    </a:ext>
                  </a:extLst>
                </a:gridCol>
              </a:tblGrid>
              <a:tr h="370840">
                <a:tc gridSpan="2">
                  <a:txBody>
                    <a:bodyPr/>
                    <a:lstStyle/>
                    <a:p>
                      <a:pPr algn="ctr"/>
                      <a:r>
                        <a:rPr lang="en-US" dirty="0"/>
                        <a:t>Record Counts</a:t>
                      </a:r>
                    </a:p>
                  </a:txBody>
                  <a:tcPr/>
                </a:tc>
                <a:tc hMerge="1">
                  <a:txBody>
                    <a:bodyPr/>
                    <a:lstStyle/>
                    <a:p>
                      <a:endParaRPr lang="en-US" dirty="0"/>
                    </a:p>
                  </a:txBody>
                  <a:tcPr/>
                </a:tc>
                <a:extLst>
                  <a:ext uri="{0D108BD9-81ED-4DB2-BD59-A6C34878D82A}">
                    <a16:rowId xmlns:a16="http://schemas.microsoft.com/office/drawing/2014/main" val="2253080775"/>
                  </a:ext>
                </a:extLst>
              </a:tr>
              <a:tr h="370840">
                <a:tc>
                  <a:txBody>
                    <a:bodyPr/>
                    <a:lstStyle/>
                    <a:p>
                      <a:r>
                        <a:rPr lang="en-US" dirty="0"/>
                        <a:t>Prod</a:t>
                      </a:r>
                    </a:p>
                  </a:txBody>
                  <a:tcPr/>
                </a:tc>
                <a:tc>
                  <a:txBody>
                    <a:bodyPr/>
                    <a:lstStyle/>
                    <a:p>
                      <a:r>
                        <a:rPr lang="en-US" dirty="0"/>
                        <a:t>847</a:t>
                      </a:r>
                    </a:p>
                  </a:txBody>
                  <a:tcPr/>
                </a:tc>
                <a:extLst>
                  <a:ext uri="{0D108BD9-81ED-4DB2-BD59-A6C34878D82A}">
                    <a16:rowId xmlns:a16="http://schemas.microsoft.com/office/drawing/2014/main" val="2063547126"/>
                  </a:ext>
                </a:extLst>
              </a:tr>
              <a:tr h="370840">
                <a:tc>
                  <a:txBody>
                    <a:bodyPr/>
                    <a:lstStyle/>
                    <a:p>
                      <a:r>
                        <a:rPr lang="en-US" dirty="0"/>
                        <a:t>Test</a:t>
                      </a:r>
                    </a:p>
                  </a:txBody>
                  <a:tcPr/>
                </a:tc>
                <a:tc>
                  <a:txBody>
                    <a:bodyPr/>
                    <a:lstStyle/>
                    <a:p>
                      <a:r>
                        <a:rPr lang="en-US" dirty="0"/>
                        <a:t>271</a:t>
                      </a:r>
                    </a:p>
                  </a:txBody>
                  <a:tcPr/>
                </a:tc>
                <a:extLst>
                  <a:ext uri="{0D108BD9-81ED-4DB2-BD59-A6C34878D82A}">
                    <a16:rowId xmlns:a16="http://schemas.microsoft.com/office/drawing/2014/main" val="2044515665"/>
                  </a:ext>
                </a:extLst>
              </a:tr>
              <a:tr h="370840">
                <a:tc>
                  <a:txBody>
                    <a:bodyPr/>
                    <a:lstStyle/>
                    <a:p>
                      <a:r>
                        <a:rPr lang="en-US" dirty="0"/>
                        <a:t>Dev</a:t>
                      </a:r>
                    </a:p>
                  </a:txBody>
                  <a:tcPr/>
                </a:tc>
                <a:tc>
                  <a:txBody>
                    <a:bodyPr/>
                    <a:lstStyle/>
                    <a:p>
                      <a:r>
                        <a:rPr lang="en-US" dirty="0"/>
                        <a:t>135</a:t>
                      </a:r>
                    </a:p>
                  </a:txBody>
                  <a:tcPr/>
                </a:tc>
                <a:extLst>
                  <a:ext uri="{0D108BD9-81ED-4DB2-BD59-A6C34878D82A}">
                    <a16:rowId xmlns:a16="http://schemas.microsoft.com/office/drawing/2014/main" val="3695151858"/>
                  </a:ext>
                </a:extLst>
              </a:tr>
            </a:tbl>
          </a:graphicData>
        </a:graphic>
      </p:graphicFrame>
    </p:spTree>
    <p:extLst>
      <p:ext uri="{BB962C8B-B14F-4D97-AF65-F5344CB8AC3E}">
        <p14:creationId xmlns:p14="http://schemas.microsoft.com/office/powerpoint/2010/main" val="4969234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F90B-C85B-BB4C-AFA1-2BAE8CA1FAE5}"/>
              </a:ext>
            </a:extLst>
          </p:cNvPr>
          <p:cNvSpPr>
            <a:spLocks noGrp="1"/>
          </p:cNvSpPr>
          <p:nvPr>
            <p:ph type="title"/>
          </p:nvPr>
        </p:nvSpPr>
        <p:spPr/>
        <p:txBody>
          <a:bodyPr/>
          <a:lstStyle/>
          <a:p>
            <a:r>
              <a:rPr lang="en-US"/>
              <a:t>Academy Sessions</a:t>
            </a:r>
          </a:p>
        </p:txBody>
      </p:sp>
      <p:grpSp>
        <p:nvGrpSpPr>
          <p:cNvPr id="58" name="Group 57">
            <a:extLst>
              <a:ext uri="{FF2B5EF4-FFF2-40B4-BE49-F238E27FC236}">
                <a16:creationId xmlns:a16="http://schemas.microsoft.com/office/drawing/2014/main" id="{C6E61B68-34D7-4C51-B655-00AF219C1DED}"/>
              </a:ext>
            </a:extLst>
          </p:cNvPr>
          <p:cNvGrpSpPr/>
          <p:nvPr/>
        </p:nvGrpSpPr>
        <p:grpSpPr>
          <a:xfrm>
            <a:off x="111853" y="1941452"/>
            <a:ext cx="658800" cy="658800"/>
            <a:chOff x="588263" y="1653426"/>
            <a:chExt cx="658800" cy="658800"/>
          </a:xfrm>
        </p:grpSpPr>
        <p:grpSp>
          <p:nvGrpSpPr>
            <p:cNvPr id="38" name="Group 37">
              <a:extLst>
                <a:ext uri="{FF2B5EF4-FFF2-40B4-BE49-F238E27FC236}">
                  <a16:creationId xmlns:a16="http://schemas.microsoft.com/office/drawing/2014/main" id="{3D9AAD17-1F1C-7547-99C1-43B3B21F5B36}"/>
                </a:ext>
              </a:extLst>
            </p:cNvPr>
            <p:cNvGrpSpPr/>
            <p:nvPr/>
          </p:nvGrpSpPr>
          <p:grpSpPr>
            <a:xfrm>
              <a:off x="588263" y="1653426"/>
              <a:ext cx="658800" cy="658800"/>
              <a:chOff x="584200" y="3560884"/>
              <a:chExt cx="659875" cy="659875"/>
            </a:xfrm>
          </p:grpSpPr>
          <p:sp>
            <p:nvSpPr>
              <p:cNvPr id="40" name="Oval 39">
                <a:extLst>
                  <a:ext uri="{FF2B5EF4-FFF2-40B4-BE49-F238E27FC236}">
                    <a16:creationId xmlns:a16="http://schemas.microsoft.com/office/drawing/2014/main" id="{6A4BC42F-7CC8-F04C-A0A3-31ECFF2217E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41" name="Oval 40">
                <a:extLst>
                  <a:ext uri="{FF2B5EF4-FFF2-40B4-BE49-F238E27FC236}">
                    <a16:creationId xmlns:a16="http://schemas.microsoft.com/office/drawing/2014/main" id="{C9F74016-CE2C-664F-86AF-F4071FCF510E}"/>
                  </a:ext>
                </a:extLst>
              </p:cNvPr>
              <p:cNvSpPr/>
              <p:nvPr/>
            </p:nvSpPr>
            <p:spPr bwMode="auto">
              <a:xfrm>
                <a:off x="624585" y="3601268"/>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grpSp>
        <p:pic>
          <p:nvPicPr>
            <p:cNvPr id="6" name="Graphic 5">
              <a:extLst>
                <a:ext uri="{FF2B5EF4-FFF2-40B4-BE49-F238E27FC236}">
                  <a16:creationId xmlns:a16="http://schemas.microsoft.com/office/drawing/2014/main" id="{EE4892D4-C966-4FD7-8492-AD623D27E2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5740" y="1770430"/>
              <a:ext cx="399563" cy="399563"/>
            </a:xfrm>
            <a:prstGeom prst="rect">
              <a:avLst/>
            </a:prstGeom>
          </p:spPr>
        </p:pic>
      </p:grpSp>
      <p:grpSp>
        <p:nvGrpSpPr>
          <p:cNvPr id="54" name="Group 53">
            <a:extLst>
              <a:ext uri="{FF2B5EF4-FFF2-40B4-BE49-F238E27FC236}">
                <a16:creationId xmlns:a16="http://schemas.microsoft.com/office/drawing/2014/main" id="{1D1D6AA1-D9FB-4D17-9CA3-5F4F00395CDD}"/>
              </a:ext>
            </a:extLst>
          </p:cNvPr>
          <p:cNvGrpSpPr/>
          <p:nvPr/>
        </p:nvGrpSpPr>
        <p:grpSpPr>
          <a:xfrm>
            <a:off x="2459400" y="1941452"/>
            <a:ext cx="658800" cy="658800"/>
            <a:chOff x="3083725" y="1608704"/>
            <a:chExt cx="658800" cy="658800"/>
          </a:xfrm>
        </p:grpSpPr>
        <p:grpSp>
          <p:nvGrpSpPr>
            <p:cNvPr id="43" name="Group 42">
              <a:extLst>
                <a:ext uri="{FF2B5EF4-FFF2-40B4-BE49-F238E27FC236}">
                  <a16:creationId xmlns:a16="http://schemas.microsoft.com/office/drawing/2014/main" id="{6AD15DBE-00D3-5B47-BA43-3A2F873E0273}"/>
                </a:ext>
              </a:extLst>
            </p:cNvPr>
            <p:cNvGrpSpPr/>
            <p:nvPr/>
          </p:nvGrpSpPr>
          <p:grpSpPr>
            <a:xfrm>
              <a:off x="3083725" y="1608704"/>
              <a:ext cx="658800" cy="658800"/>
              <a:chOff x="584200" y="3560884"/>
              <a:chExt cx="659875" cy="659875"/>
            </a:xfrm>
          </p:grpSpPr>
          <p:sp>
            <p:nvSpPr>
              <p:cNvPr id="45" name="Oval 44">
                <a:extLst>
                  <a:ext uri="{FF2B5EF4-FFF2-40B4-BE49-F238E27FC236}">
                    <a16:creationId xmlns:a16="http://schemas.microsoft.com/office/drawing/2014/main" id="{01541B86-E7B5-3F44-BB27-D08D3D1BD9B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46" name="Oval 45">
                <a:extLst>
                  <a:ext uri="{FF2B5EF4-FFF2-40B4-BE49-F238E27FC236}">
                    <a16:creationId xmlns:a16="http://schemas.microsoft.com/office/drawing/2014/main" id="{F27331DF-C664-5440-823F-C8D9CD58F013}"/>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3A9FD471-B9F4-4314-9528-745B1CDD40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06770" y="1734905"/>
              <a:ext cx="419091" cy="419091"/>
            </a:xfrm>
            <a:prstGeom prst="rect">
              <a:avLst/>
            </a:prstGeom>
          </p:spPr>
        </p:pic>
      </p:grpSp>
      <p:grpSp>
        <p:nvGrpSpPr>
          <p:cNvPr id="52" name="Group 51">
            <a:extLst>
              <a:ext uri="{FF2B5EF4-FFF2-40B4-BE49-F238E27FC236}">
                <a16:creationId xmlns:a16="http://schemas.microsoft.com/office/drawing/2014/main" id="{045BCA51-234C-4A1E-80D2-29671CA2E34A}"/>
              </a:ext>
            </a:extLst>
          </p:cNvPr>
          <p:cNvGrpSpPr/>
          <p:nvPr/>
        </p:nvGrpSpPr>
        <p:grpSpPr>
          <a:xfrm>
            <a:off x="4912238" y="1941452"/>
            <a:ext cx="658800" cy="658800"/>
            <a:chOff x="5616943" y="1608704"/>
            <a:chExt cx="658800" cy="658800"/>
          </a:xfrm>
        </p:grpSpPr>
        <p:grpSp>
          <p:nvGrpSpPr>
            <p:cNvPr id="48" name="Group 47">
              <a:extLst>
                <a:ext uri="{FF2B5EF4-FFF2-40B4-BE49-F238E27FC236}">
                  <a16:creationId xmlns:a16="http://schemas.microsoft.com/office/drawing/2014/main" id="{10D59015-1A07-2644-8804-226C8225BC26}"/>
                </a:ext>
              </a:extLst>
            </p:cNvPr>
            <p:cNvGrpSpPr/>
            <p:nvPr/>
          </p:nvGrpSpPr>
          <p:grpSpPr>
            <a:xfrm>
              <a:off x="5616943" y="1608704"/>
              <a:ext cx="658800" cy="658800"/>
              <a:chOff x="584200" y="3560884"/>
              <a:chExt cx="659875" cy="659875"/>
            </a:xfrm>
          </p:grpSpPr>
          <p:sp>
            <p:nvSpPr>
              <p:cNvPr id="50" name="Oval 49">
                <a:extLst>
                  <a:ext uri="{FF2B5EF4-FFF2-40B4-BE49-F238E27FC236}">
                    <a16:creationId xmlns:a16="http://schemas.microsoft.com/office/drawing/2014/main" id="{176BBFD0-78FD-1948-B185-7A1649E6DC22}"/>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51" name="Oval 50">
                <a:extLst>
                  <a:ext uri="{FF2B5EF4-FFF2-40B4-BE49-F238E27FC236}">
                    <a16:creationId xmlns:a16="http://schemas.microsoft.com/office/drawing/2014/main" id="{3FD7BC45-52E9-E84E-B007-DE81962B92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grpSp>
        <p:pic>
          <p:nvPicPr>
            <p:cNvPr id="12" name="Graphic 11">
              <a:extLst>
                <a:ext uri="{FF2B5EF4-FFF2-40B4-BE49-F238E27FC236}">
                  <a16:creationId xmlns:a16="http://schemas.microsoft.com/office/drawing/2014/main" id="{F6BE5185-9A13-47B6-918E-BD279319C84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86420" y="1750744"/>
              <a:ext cx="331067" cy="331067"/>
            </a:xfrm>
            <a:prstGeom prst="rect">
              <a:avLst/>
            </a:prstGeom>
          </p:spPr>
        </p:pic>
      </p:grpSp>
      <p:grpSp>
        <p:nvGrpSpPr>
          <p:cNvPr id="26" name="Group 25">
            <a:extLst>
              <a:ext uri="{FF2B5EF4-FFF2-40B4-BE49-F238E27FC236}">
                <a16:creationId xmlns:a16="http://schemas.microsoft.com/office/drawing/2014/main" id="{BDF2F622-15A9-4498-87D4-A5D8ACA8E9BE}"/>
              </a:ext>
            </a:extLst>
          </p:cNvPr>
          <p:cNvGrpSpPr/>
          <p:nvPr/>
        </p:nvGrpSpPr>
        <p:grpSpPr>
          <a:xfrm>
            <a:off x="7280364" y="1941452"/>
            <a:ext cx="658800" cy="658800"/>
            <a:chOff x="7491361" y="1735930"/>
            <a:chExt cx="658800" cy="658800"/>
          </a:xfrm>
        </p:grpSpPr>
        <p:grpSp>
          <p:nvGrpSpPr>
            <p:cNvPr id="59" name="Group 58" descr="Icon location">
              <a:extLst>
                <a:ext uri="{FF2B5EF4-FFF2-40B4-BE49-F238E27FC236}">
                  <a16:creationId xmlns:a16="http://schemas.microsoft.com/office/drawing/2014/main" id="{80E0C68D-C8C0-4640-A581-FF69BA50F10C}"/>
                </a:ext>
              </a:extLst>
            </p:cNvPr>
            <p:cNvGrpSpPr/>
            <p:nvPr/>
          </p:nvGrpSpPr>
          <p:grpSpPr>
            <a:xfrm>
              <a:off x="7491361" y="1735930"/>
              <a:ext cx="658800" cy="658800"/>
              <a:chOff x="584200" y="3560884"/>
              <a:chExt cx="659875" cy="659875"/>
            </a:xfrm>
          </p:grpSpPr>
          <p:sp>
            <p:nvSpPr>
              <p:cNvPr id="61" name="Oval 60">
                <a:extLst>
                  <a:ext uri="{FF2B5EF4-FFF2-40B4-BE49-F238E27FC236}">
                    <a16:creationId xmlns:a16="http://schemas.microsoft.com/office/drawing/2014/main" id="{28E9E733-FCFE-D941-9900-36680F66CF91}"/>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62" name="Oval 61">
                <a:extLst>
                  <a:ext uri="{FF2B5EF4-FFF2-40B4-BE49-F238E27FC236}">
                    <a16:creationId xmlns:a16="http://schemas.microsoft.com/office/drawing/2014/main" id="{D28E4E3D-49C8-9F45-8B25-ECED2E4C175B}"/>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grpSp>
        <p:pic>
          <p:nvPicPr>
            <p:cNvPr id="16" name="Picture 15" descr="A picture containing text, clipart&#10;&#10;Description automatically generated">
              <a:extLst>
                <a:ext uri="{FF2B5EF4-FFF2-40B4-BE49-F238E27FC236}">
                  <a16:creationId xmlns:a16="http://schemas.microsoft.com/office/drawing/2014/main" id="{A7E6435D-ECFA-4261-B791-F589C0C4E038}"/>
                </a:ext>
              </a:extLst>
            </p:cNvPr>
            <p:cNvPicPr>
              <a:picLocks noChangeAspect="1"/>
            </p:cNvPicPr>
            <p:nvPr/>
          </p:nvPicPr>
          <p:blipFill>
            <a:blip r:embed="rId10"/>
            <a:stretch>
              <a:fillRect/>
            </a:stretch>
          </p:blipFill>
          <p:spPr>
            <a:xfrm>
              <a:off x="7567949" y="1812518"/>
              <a:ext cx="505621" cy="505621"/>
            </a:xfrm>
            <a:prstGeom prst="rect">
              <a:avLst/>
            </a:prstGeom>
          </p:spPr>
        </p:pic>
      </p:grpSp>
      <p:grpSp>
        <p:nvGrpSpPr>
          <p:cNvPr id="25" name="Group 24">
            <a:extLst>
              <a:ext uri="{FF2B5EF4-FFF2-40B4-BE49-F238E27FC236}">
                <a16:creationId xmlns:a16="http://schemas.microsoft.com/office/drawing/2014/main" id="{052A11AF-D5D6-44EA-B50F-E4D0FE1A7688}"/>
              </a:ext>
            </a:extLst>
          </p:cNvPr>
          <p:cNvGrpSpPr/>
          <p:nvPr/>
        </p:nvGrpSpPr>
        <p:grpSpPr>
          <a:xfrm>
            <a:off x="9675126" y="1941452"/>
            <a:ext cx="658800" cy="658800"/>
            <a:chOff x="9068941" y="4529663"/>
            <a:chExt cx="658800" cy="658800"/>
          </a:xfrm>
        </p:grpSpPr>
        <p:grpSp>
          <p:nvGrpSpPr>
            <p:cNvPr id="64" name="Group 63">
              <a:extLst>
                <a:ext uri="{FF2B5EF4-FFF2-40B4-BE49-F238E27FC236}">
                  <a16:creationId xmlns:a16="http://schemas.microsoft.com/office/drawing/2014/main" id="{AB3F4ACF-75D7-0E40-B2F5-33891F9CF75F}"/>
                </a:ext>
              </a:extLst>
            </p:cNvPr>
            <p:cNvGrpSpPr/>
            <p:nvPr/>
          </p:nvGrpSpPr>
          <p:grpSpPr>
            <a:xfrm>
              <a:off x="9068941" y="4529663"/>
              <a:ext cx="658800" cy="658800"/>
              <a:chOff x="584200" y="3560884"/>
              <a:chExt cx="659875" cy="659875"/>
            </a:xfrm>
          </p:grpSpPr>
          <p:sp>
            <p:nvSpPr>
              <p:cNvPr id="66" name="Oval 65">
                <a:extLst>
                  <a:ext uri="{FF2B5EF4-FFF2-40B4-BE49-F238E27FC236}">
                    <a16:creationId xmlns:a16="http://schemas.microsoft.com/office/drawing/2014/main" id="{8694164A-0490-384A-A5D3-EC78C1A50B9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67" name="Oval 66">
                <a:extLst>
                  <a:ext uri="{FF2B5EF4-FFF2-40B4-BE49-F238E27FC236}">
                    <a16:creationId xmlns:a16="http://schemas.microsoft.com/office/drawing/2014/main" id="{76AFBA81-4BBB-B94C-8C3F-5F8D985BBD28}"/>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grpSp>
        <p:pic>
          <p:nvPicPr>
            <p:cNvPr id="24" name="Picture 23" descr="Logo, icon&#10;&#10;Description automatically generated">
              <a:extLst>
                <a:ext uri="{FF2B5EF4-FFF2-40B4-BE49-F238E27FC236}">
                  <a16:creationId xmlns:a16="http://schemas.microsoft.com/office/drawing/2014/main" id="{50B91ED2-BD08-45EC-BC24-2D111E539489}"/>
                </a:ext>
              </a:extLst>
            </p:cNvPr>
            <p:cNvPicPr>
              <a:picLocks noChangeAspect="1"/>
            </p:cNvPicPr>
            <p:nvPr/>
          </p:nvPicPr>
          <p:blipFill>
            <a:blip r:embed="rId11"/>
            <a:stretch>
              <a:fillRect/>
            </a:stretch>
          </p:blipFill>
          <p:spPr>
            <a:xfrm>
              <a:off x="9143758" y="4604480"/>
              <a:ext cx="509164" cy="509164"/>
            </a:xfrm>
            <a:prstGeom prst="rect">
              <a:avLst/>
            </a:prstGeom>
          </p:spPr>
        </p:pic>
      </p:grpSp>
      <p:sp>
        <p:nvSpPr>
          <p:cNvPr id="78" name="Text Placeholder 2">
            <a:extLst>
              <a:ext uri="{FF2B5EF4-FFF2-40B4-BE49-F238E27FC236}">
                <a16:creationId xmlns:a16="http://schemas.microsoft.com/office/drawing/2014/main" id="{23C0A06E-E2AB-4C71-B5AF-5457EEA13C83}"/>
              </a:ext>
            </a:extLst>
          </p:cNvPr>
          <p:cNvSpPr txBox="1">
            <a:spLocks/>
          </p:cNvSpPr>
          <p:nvPr/>
        </p:nvSpPr>
        <p:spPr>
          <a:xfrm>
            <a:off x="719825"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Acquisition &amp; Storage</a:t>
            </a:r>
          </a:p>
        </p:txBody>
      </p:sp>
      <p:sp>
        <p:nvSpPr>
          <p:cNvPr id="84" name="Text Placeholder 2">
            <a:extLst>
              <a:ext uri="{FF2B5EF4-FFF2-40B4-BE49-F238E27FC236}">
                <a16:creationId xmlns:a16="http://schemas.microsoft.com/office/drawing/2014/main" id="{03B53A63-CDBE-4E8C-A9E0-FD1382295773}"/>
              </a:ext>
            </a:extLst>
          </p:cNvPr>
          <p:cNvSpPr txBox="1">
            <a:spLocks/>
          </p:cNvSpPr>
          <p:nvPr/>
        </p:nvSpPr>
        <p:spPr>
          <a:xfrm>
            <a:off x="3104603"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Modeling</a:t>
            </a:r>
          </a:p>
        </p:txBody>
      </p:sp>
      <p:sp>
        <p:nvSpPr>
          <p:cNvPr id="86" name="Text Placeholder 2">
            <a:extLst>
              <a:ext uri="{FF2B5EF4-FFF2-40B4-BE49-F238E27FC236}">
                <a16:creationId xmlns:a16="http://schemas.microsoft.com/office/drawing/2014/main" id="{FE33C653-049C-4928-9AD6-439F19F641C8}"/>
              </a:ext>
            </a:extLst>
          </p:cNvPr>
          <p:cNvSpPr txBox="1">
            <a:spLocks/>
          </p:cNvSpPr>
          <p:nvPr/>
        </p:nvSpPr>
        <p:spPr>
          <a:xfrm>
            <a:off x="5590981"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Pipelines</a:t>
            </a:r>
          </a:p>
        </p:txBody>
      </p:sp>
      <p:sp>
        <p:nvSpPr>
          <p:cNvPr id="88" name="Text Placeholder 2">
            <a:extLst>
              <a:ext uri="{FF2B5EF4-FFF2-40B4-BE49-F238E27FC236}">
                <a16:creationId xmlns:a16="http://schemas.microsoft.com/office/drawing/2014/main" id="{32602323-2C3D-44FF-8677-2749DC2B4EC8}"/>
              </a:ext>
            </a:extLst>
          </p:cNvPr>
          <p:cNvSpPr txBox="1">
            <a:spLocks/>
          </p:cNvSpPr>
          <p:nvPr/>
        </p:nvSpPr>
        <p:spPr>
          <a:xfrm>
            <a:off x="7898174"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Security &amp; Governance</a:t>
            </a:r>
          </a:p>
        </p:txBody>
      </p:sp>
      <p:sp>
        <p:nvSpPr>
          <p:cNvPr id="90" name="Text Placeholder 2">
            <a:extLst>
              <a:ext uri="{FF2B5EF4-FFF2-40B4-BE49-F238E27FC236}">
                <a16:creationId xmlns:a16="http://schemas.microsoft.com/office/drawing/2014/main" id="{4BD998E1-7DA6-42B0-B287-220AD365CEFE}"/>
              </a:ext>
            </a:extLst>
          </p:cNvPr>
          <p:cNvSpPr txBox="1">
            <a:spLocks/>
          </p:cNvSpPr>
          <p:nvPr/>
        </p:nvSpPr>
        <p:spPr>
          <a:xfrm>
            <a:off x="10418616"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Visualization</a:t>
            </a:r>
          </a:p>
        </p:txBody>
      </p:sp>
      <p:sp>
        <p:nvSpPr>
          <p:cNvPr id="97" name="Text Placeholder 3">
            <a:extLst>
              <a:ext uri="{FF2B5EF4-FFF2-40B4-BE49-F238E27FC236}">
                <a16:creationId xmlns:a16="http://schemas.microsoft.com/office/drawing/2014/main" id="{40CEE526-4FF4-4EDC-BBB5-67969D9FEC3D}"/>
              </a:ext>
            </a:extLst>
          </p:cNvPr>
          <p:cNvSpPr txBox="1">
            <a:spLocks/>
          </p:cNvSpPr>
          <p:nvPr/>
        </p:nvSpPr>
        <p:spPr>
          <a:xfrm>
            <a:off x="4810288"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Azure Data Factory</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Synapse Pipelines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Power BI Dataflows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Azure Stream Analytics</a:t>
            </a:r>
          </a:p>
        </p:txBody>
      </p:sp>
      <p:sp>
        <p:nvSpPr>
          <p:cNvPr id="99" name="Text Placeholder 3">
            <a:extLst>
              <a:ext uri="{FF2B5EF4-FFF2-40B4-BE49-F238E27FC236}">
                <a16:creationId xmlns:a16="http://schemas.microsoft.com/office/drawing/2014/main" id="{7DD2EA85-E8A9-47A5-B7C5-028D5B3112EA}"/>
              </a:ext>
            </a:extLst>
          </p:cNvPr>
          <p:cNvSpPr txBox="1">
            <a:spLocks/>
          </p:cNvSpPr>
          <p:nvPr/>
        </p:nvSpPr>
        <p:spPr>
          <a:xfrm>
            <a:off x="2374710" y="2760787"/>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Data Lake Structure</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Synapse Spark Pools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Synapse SQL Pools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Synapse Serverless SQL</a:t>
            </a:r>
          </a:p>
        </p:txBody>
      </p:sp>
      <p:sp>
        <p:nvSpPr>
          <p:cNvPr id="101" name="Text Placeholder 3">
            <a:extLst>
              <a:ext uri="{FF2B5EF4-FFF2-40B4-BE49-F238E27FC236}">
                <a16:creationId xmlns:a16="http://schemas.microsoft.com/office/drawing/2014/main" id="{FC336980-A9A9-4632-98DE-E9919F229628}"/>
              </a:ext>
            </a:extLst>
          </p:cNvPr>
          <p:cNvSpPr txBox="1">
            <a:spLocks/>
          </p:cNvSpPr>
          <p:nvPr/>
        </p:nvSpPr>
        <p:spPr>
          <a:xfrm>
            <a:off x="111853"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Azure Data Lake</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Azure Cosmos DB</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Azure Event Hubs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Synapse Link</a:t>
            </a:r>
          </a:p>
        </p:txBody>
      </p:sp>
      <p:sp>
        <p:nvSpPr>
          <p:cNvPr id="105" name="Text Placeholder 3">
            <a:extLst>
              <a:ext uri="{FF2B5EF4-FFF2-40B4-BE49-F238E27FC236}">
                <a16:creationId xmlns:a16="http://schemas.microsoft.com/office/drawing/2014/main" id="{D1CA5AAA-E135-4749-92C3-C20BA585F995}"/>
              </a:ext>
            </a:extLst>
          </p:cNvPr>
          <p:cNvSpPr txBox="1">
            <a:spLocks/>
          </p:cNvSpPr>
          <p:nvPr/>
        </p:nvSpPr>
        <p:spPr>
          <a:xfrm>
            <a:off x="7245866"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Auditing</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Security</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Azure Purview</a:t>
            </a:r>
          </a:p>
        </p:txBody>
      </p:sp>
      <p:sp>
        <p:nvSpPr>
          <p:cNvPr id="107" name="Text Placeholder 3">
            <a:extLst>
              <a:ext uri="{FF2B5EF4-FFF2-40B4-BE49-F238E27FC236}">
                <a16:creationId xmlns:a16="http://schemas.microsoft.com/office/drawing/2014/main" id="{A8BDB2EA-FF5A-42E6-99D6-F3E1F0EC4288}"/>
              </a:ext>
            </a:extLst>
          </p:cNvPr>
          <p:cNvSpPr txBox="1">
            <a:spLocks/>
          </p:cNvSpPr>
          <p:nvPr/>
        </p:nvSpPr>
        <p:spPr>
          <a:xfrm>
            <a:off x="9579494"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Power BI</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Paginated Reports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Power BI Embedded</a:t>
            </a:r>
          </a:p>
        </p:txBody>
      </p:sp>
      <p:sp>
        <p:nvSpPr>
          <p:cNvPr id="5" name="Rectangle: Rounded Corners 4">
            <a:extLst>
              <a:ext uri="{FF2B5EF4-FFF2-40B4-BE49-F238E27FC236}">
                <a16:creationId xmlns:a16="http://schemas.microsoft.com/office/drawing/2014/main" id="{2FA6019A-5C60-768E-1AB2-242928830241}"/>
              </a:ext>
            </a:extLst>
          </p:cNvPr>
          <p:cNvSpPr/>
          <p:nvPr/>
        </p:nvSpPr>
        <p:spPr bwMode="auto">
          <a:xfrm>
            <a:off x="9400544" y="1625600"/>
            <a:ext cx="2542126" cy="2216727"/>
          </a:xfrm>
          <a:prstGeom prst="roundRect">
            <a:avLst/>
          </a:prstGeom>
          <a:noFill/>
          <a:ln w="76200">
            <a:solidFill>
              <a:srgbClr val="107C1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2238123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3200" b="1" dirty="0"/>
              <a:t>Overview</a:t>
            </a:r>
          </a:p>
          <a:p>
            <a:pPr>
              <a:spcAft>
                <a:spcPts val="2400"/>
              </a:spcAft>
            </a:pPr>
            <a:r>
              <a:rPr lang="en-GB" sz="2400" dirty="0"/>
              <a:t>Use Cases</a:t>
            </a:r>
          </a:p>
          <a:p>
            <a:pPr>
              <a:spcAft>
                <a:spcPts val="2400"/>
              </a:spcAft>
            </a:pPr>
            <a:r>
              <a:rPr lang="en-GB" sz="2400" dirty="0"/>
              <a:t>Demo</a:t>
            </a:r>
          </a:p>
          <a:p>
            <a:pPr>
              <a:spcAft>
                <a:spcPts val="2400"/>
              </a:spcAft>
            </a:pPr>
            <a:r>
              <a:rPr lang="en-GB" sz="2400" dirty="0"/>
              <a:t>How to Automate</a:t>
            </a:r>
          </a:p>
          <a:p>
            <a:pPr>
              <a:spcAft>
                <a:spcPts val="2400"/>
              </a:spcAft>
            </a:pPr>
            <a:r>
              <a:rPr lang="en-GB" sz="2400" dirty="0"/>
              <a:t>Best Practices</a:t>
            </a:r>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582612" y="1261631"/>
            <a:ext cx="3629170"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Power BI Deployment Pipelines</a:t>
            </a:r>
            <a:endPar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27092270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884F-532F-1728-AFF5-E9B37C18F727}"/>
              </a:ext>
            </a:extLst>
          </p:cNvPr>
          <p:cNvSpPr>
            <a:spLocks noGrp="1"/>
          </p:cNvSpPr>
          <p:nvPr>
            <p:ph type="title"/>
          </p:nvPr>
        </p:nvSpPr>
        <p:spPr>
          <a:xfrm>
            <a:off x="588263" y="457200"/>
            <a:ext cx="11018520" cy="553998"/>
          </a:xfrm>
        </p:spPr>
        <p:txBody>
          <a:bodyPr wrap="square" anchor="ctr">
            <a:normAutofit/>
          </a:bodyPr>
          <a:lstStyle/>
          <a:p>
            <a:r>
              <a:rPr lang="en-US" dirty="0"/>
              <a:t>Power BI Deployment Pipelines Overview</a:t>
            </a:r>
          </a:p>
        </p:txBody>
      </p:sp>
      <p:pic>
        <p:nvPicPr>
          <p:cNvPr id="5" name="Content Placeholder 4" descr="Diagram, schematic&#10;&#10;Description automatically generated">
            <a:extLst>
              <a:ext uri="{FF2B5EF4-FFF2-40B4-BE49-F238E27FC236}">
                <a16:creationId xmlns:a16="http://schemas.microsoft.com/office/drawing/2014/main" id="{04AB4115-6D04-E795-0AF5-8E2D5E3BA23C}"/>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84200" y="2142333"/>
            <a:ext cx="11018838" cy="3829046"/>
          </a:xfrm>
          <a:noFill/>
        </p:spPr>
      </p:pic>
    </p:spTree>
    <p:extLst>
      <p:ext uri="{BB962C8B-B14F-4D97-AF65-F5344CB8AC3E}">
        <p14:creationId xmlns:p14="http://schemas.microsoft.com/office/powerpoint/2010/main" val="25222749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2400" dirty="0"/>
              <a:t>Overview</a:t>
            </a:r>
          </a:p>
          <a:p>
            <a:pPr>
              <a:spcAft>
                <a:spcPts val="2400"/>
              </a:spcAft>
            </a:pPr>
            <a:r>
              <a:rPr lang="en-GB" sz="3200" b="1" dirty="0"/>
              <a:t>Use Cases</a:t>
            </a:r>
          </a:p>
          <a:p>
            <a:pPr>
              <a:spcAft>
                <a:spcPts val="2400"/>
              </a:spcAft>
            </a:pPr>
            <a:r>
              <a:rPr lang="en-GB" sz="2400" dirty="0"/>
              <a:t>Demo</a:t>
            </a:r>
          </a:p>
          <a:p>
            <a:pPr>
              <a:spcAft>
                <a:spcPts val="2400"/>
              </a:spcAft>
            </a:pPr>
            <a:r>
              <a:rPr lang="en-GB" sz="2400" dirty="0"/>
              <a:t>How to Automate</a:t>
            </a:r>
          </a:p>
          <a:p>
            <a:pPr>
              <a:spcAft>
                <a:spcPts val="2400"/>
              </a:spcAft>
            </a:pPr>
            <a:r>
              <a:rPr lang="en-GB" sz="2400" dirty="0"/>
              <a:t>Best Practices</a:t>
            </a:r>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582612" y="1261631"/>
            <a:ext cx="3629170"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Power BI Deployment Pipelines</a:t>
            </a:r>
            <a:endPar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7325741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336F-6455-C0D0-767D-80402B9889AE}"/>
              </a:ext>
            </a:extLst>
          </p:cNvPr>
          <p:cNvSpPr>
            <a:spLocks noGrp="1"/>
          </p:cNvSpPr>
          <p:nvPr>
            <p:ph type="title"/>
          </p:nvPr>
        </p:nvSpPr>
        <p:spPr/>
        <p:txBody>
          <a:bodyPr/>
          <a:lstStyle/>
          <a:p>
            <a:r>
              <a:rPr lang="en-US" dirty="0"/>
              <a:t>Use Cases for Power BI Deployment Pipelines</a:t>
            </a:r>
          </a:p>
        </p:txBody>
      </p:sp>
      <p:sp>
        <p:nvSpPr>
          <p:cNvPr id="3" name="Content Placeholder 2">
            <a:extLst>
              <a:ext uri="{FF2B5EF4-FFF2-40B4-BE49-F238E27FC236}">
                <a16:creationId xmlns:a16="http://schemas.microsoft.com/office/drawing/2014/main" id="{EB6A96FD-EE08-AFAD-5DB8-2EC404148889}"/>
              </a:ext>
            </a:extLst>
          </p:cNvPr>
          <p:cNvSpPr>
            <a:spLocks noGrp="1"/>
          </p:cNvSpPr>
          <p:nvPr>
            <p:ph sz="quarter" idx="10"/>
          </p:nvPr>
        </p:nvSpPr>
        <p:spPr>
          <a:xfrm>
            <a:off x="584200" y="1844675"/>
            <a:ext cx="11018838" cy="3545586"/>
          </a:xfrm>
        </p:spPr>
        <p:txBody>
          <a:bodyPr/>
          <a:lstStyle/>
          <a:p>
            <a:pPr marL="457200" indent="-457200">
              <a:buFont typeface="Arial" panose="020B0604020202020204" pitchFamily="34" charset="0"/>
              <a:buChar char="•"/>
            </a:pPr>
            <a:r>
              <a:rPr lang="en-US" sz="2400" dirty="0"/>
              <a:t>Reduce load on Prod environment (especially if using Direct Query)</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Development database isn’t overloaded with entire volume of production data</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Control over permissions between environments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Has the ability to be automated via APIs or Azure Dev Ops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6955285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2400" dirty="0"/>
              <a:t>Overview</a:t>
            </a:r>
          </a:p>
          <a:p>
            <a:pPr>
              <a:spcAft>
                <a:spcPts val="2400"/>
              </a:spcAft>
            </a:pPr>
            <a:r>
              <a:rPr lang="en-GB" sz="2400" dirty="0"/>
              <a:t>Use Cases</a:t>
            </a:r>
          </a:p>
          <a:p>
            <a:pPr>
              <a:spcAft>
                <a:spcPts val="2400"/>
              </a:spcAft>
            </a:pPr>
            <a:r>
              <a:rPr lang="en-GB" sz="3200" b="1" dirty="0"/>
              <a:t>Demo</a:t>
            </a:r>
          </a:p>
          <a:p>
            <a:pPr>
              <a:spcAft>
                <a:spcPts val="2400"/>
              </a:spcAft>
            </a:pPr>
            <a:r>
              <a:rPr lang="en-GB" sz="2400" dirty="0"/>
              <a:t>How to Automate</a:t>
            </a:r>
          </a:p>
          <a:p>
            <a:pPr>
              <a:spcAft>
                <a:spcPts val="2400"/>
              </a:spcAft>
            </a:pPr>
            <a:r>
              <a:rPr lang="en-GB" sz="2400" dirty="0"/>
              <a:t>Best Practices</a:t>
            </a:r>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582612" y="1261631"/>
            <a:ext cx="3629170"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Power BI Deployment Pipelines</a:t>
            </a:r>
            <a:endPar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22810144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64EC-5D59-EE94-19AC-4881F8A39970}"/>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36B42921-0190-A09B-A634-F2216703FB58}"/>
              </a:ext>
            </a:extLst>
          </p:cNvPr>
          <p:cNvSpPr>
            <a:spLocks noGrp="1"/>
          </p:cNvSpPr>
          <p:nvPr>
            <p:ph sz="quarter" idx="10"/>
          </p:nvPr>
        </p:nvSpPr>
        <p:spPr>
          <a:xfrm>
            <a:off x="584200" y="1844675"/>
            <a:ext cx="11018838" cy="4727448"/>
          </a:xfrm>
        </p:spPr>
        <p:txBody>
          <a:bodyPr/>
          <a:lstStyle/>
          <a:p>
            <a:pPr marL="457200" indent="-457200">
              <a:buFont typeface="Arial" panose="020B0604020202020204" pitchFamily="34" charset="0"/>
              <a:buChar char="•"/>
            </a:pPr>
            <a:r>
              <a:rPr lang="en-US" sz="2400" dirty="0"/>
              <a:t>Three Azure SQL Databases with the Sample Database loaded</a:t>
            </a:r>
          </a:p>
          <a:p>
            <a:pPr marL="457200" indent="-457200">
              <a:buFont typeface="Arial" panose="020B0604020202020204" pitchFamily="34" charset="0"/>
              <a:buChar char="•"/>
            </a:pPr>
            <a:r>
              <a:rPr lang="en-US" sz="2400" dirty="0"/>
              <a:t>Each database has a different number of records in the ‘</a:t>
            </a:r>
            <a:r>
              <a:rPr lang="en-US" sz="2400" dirty="0" err="1"/>
              <a:t>SalesLT.Customer</a:t>
            </a:r>
            <a:r>
              <a:rPr lang="en-US" sz="2400" dirty="0"/>
              <a:t>’ table.</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Each workspace will point to a different database using Power BI Deployment Pipelines; dev, test, prod.</a:t>
            </a:r>
          </a:p>
          <a:p>
            <a:pPr marL="457200" indent="-457200">
              <a:buFont typeface="Arial" panose="020B0604020202020204" pitchFamily="34" charset="0"/>
              <a:buChar char="•"/>
            </a:pPr>
            <a:r>
              <a:rPr lang="en-US" sz="2400" dirty="0"/>
              <a:t>Power BI report will have one visual, a record count of customer. This will make it easy to see that the connections are different.</a:t>
            </a:r>
          </a:p>
          <a:p>
            <a:endParaRPr lang="en-US" dirty="0"/>
          </a:p>
        </p:txBody>
      </p:sp>
      <p:pic>
        <p:nvPicPr>
          <p:cNvPr id="6" name="Picture 5">
            <a:extLst>
              <a:ext uri="{FF2B5EF4-FFF2-40B4-BE49-F238E27FC236}">
                <a16:creationId xmlns:a16="http://schemas.microsoft.com/office/drawing/2014/main" id="{32DB6B91-B4F6-C488-DC10-3FFE6FA5090E}"/>
              </a:ext>
            </a:extLst>
          </p:cNvPr>
          <p:cNvPicPr>
            <a:picLocks noChangeAspect="1"/>
          </p:cNvPicPr>
          <p:nvPr/>
        </p:nvPicPr>
        <p:blipFill>
          <a:blip r:embed="rId2"/>
          <a:stretch>
            <a:fillRect/>
          </a:stretch>
        </p:blipFill>
        <p:spPr>
          <a:xfrm>
            <a:off x="2297780" y="2759363"/>
            <a:ext cx="2715350" cy="1627909"/>
          </a:xfrm>
          <a:prstGeom prst="rect">
            <a:avLst/>
          </a:prstGeom>
        </p:spPr>
      </p:pic>
    </p:spTree>
    <p:extLst>
      <p:ext uri="{BB962C8B-B14F-4D97-AF65-F5344CB8AC3E}">
        <p14:creationId xmlns:p14="http://schemas.microsoft.com/office/powerpoint/2010/main" val="333326937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1.6|35.6|6.6|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1263</Words>
  <Application>Microsoft Office PowerPoint</Application>
  <PresentationFormat>Widescreen</PresentationFormat>
  <Paragraphs>224</Paragraphs>
  <Slides>22</Slides>
  <Notes>13</Notes>
  <HiddenSlides>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Calibri Light</vt:lpstr>
      <vt:lpstr>Consolas</vt:lpstr>
      <vt:lpstr>Segoe UI</vt:lpstr>
      <vt:lpstr>Segoe UI Semibold</vt:lpstr>
      <vt:lpstr>Wingdings</vt:lpstr>
      <vt:lpstr>Office Theme</vt:lpstr>
      <vt:lpstr>White Template</vt:lpstr>
      <vt:lpstr>Modern Analytics Academy “Vignettes”</vt:lpstr>
      <vt:lpstr>Modern Analytics Academy “Vignettes”</vt:lpstr>
      <vt:lpstr>Academy Sessions</vt:lpstr>
      <vt:lpstr>Agenda </vt:lpstr>
      <vt:lpstr>Power BI Deployment Pipelines Overview</vt:lpstr>
      <vt:lpstr>Agenda </vt:lpstr>
      <vt:lpstr>Use Cases for Power BI Deployment Pipelines</vt:lpstr>
      <vt:lpstr>Agenda </vt:lpstr>
      <vt:lpstr>Demo</vt:lpstr>
      <vt:lpstr>Agenda </vt:lpstr>
      <vt:lpstr>Automating Power BI Deployment Pipelines Rest API</vt:lpstr>
      <vt:lpstr>Automating Power BI Deployment Pipelines Azure DevOps Pipeline</vt:lpstr>
      <vt:lpstr>Agenda </vt:lpstr>
      <vt:lpstr>Best Practices for Power BI Deployment Pipelines Content Preparation</vt:lpstr>
      <vt:lpstr>Best Practices for Power BI Deployment Pipelines Content Preparation</vt:lpstr>
      <vt:lpstr>Best Practices for Power BI Deployment Pipelines Development</vt:lpstr>
      <vt:lpstr>Best Practices for Power BI Deployment Pipelines Test</vt:lpstr>
      <vt:lpstr>Best Practices for Power BI Deployment Pipelines Production</vt:lpstr>
      <vt:lpstr>Thank you!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Analytics Academy “Vignettes”</dc:title>
  <dc:creator>Cameron Kahrs</dc:creator>
  <cp:lastModifiedBy>Cameron Kahrs</cp:lastModifiedBy>
  <cp:revision>1</cp:revision>
  <dcterms:created xsi:type="dcterms:W3CDTF">2022-05-09T13:38:19Z</dcterms:created>
  <dcterms:modified xsi:type="dcterms:W3CDTF">2022-05-12T18:00:53Z</dcterms:modified>
</cp:coreProperties>
</file>