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400" r:id="rId2"/>
    <p:sldId id="430" r:id="rId3"/>
    <p:sldId id="429" r:id="rId4"/>
    <p:sldId id="422" r:id="rId5"/>
    <p:sldId id="423" r:id="rId6"/>
    <p:sldId id="424" r:id="rId7"/>
    <p:sldId id="439" r:id="rId8"/>
    <p:sldId id="440" r:id="rId9"/>
    <p:sldId id="441" r:id="rId10"/>
    <p:sldId id="442" r:id="rId11"/>
    <p:sldId id="443" r:id="rId12"/>
    <p:sldId id="433" r:id="rId13"/>
    <p:sldId id="434" r:id="rId14"/>
    <p:sldId id="427" r:id="rId15"/>
    <p:sldId id="431" r:id="rId16"/>
    <p:sldId id="432" r:id="rId17"/>
    <p:sldId id="425" r:id="rId18"/>
    <p:sldId id="437" r:id="rId19"/>
    <p:sldId id="438" r:id="rId20"/>
    <p:sldId id="43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8" autoAdjust="0"/>
  </p:normalViewPr>
  <p:slideViewPr>
    <p:cSldViewPr>
      <p:cViewPr varScale="1">
        <p:scale>
          <a:sx n="126" d="100"/>
          <a:sy n="126" d="100"/>
        </p:scale>
        <p:origin x="588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eitong\workspace\fintech\LSTM\multi_dim\LSTM_new\&#31532;&#20108;&#27425;&#32467;&#26524;(final)\compare_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eitong\workspace\fintech\LSTM\multi_dim\LSTM_new\&#31532;&#20108;&#27425;&#32467;&#26524;(final)\compare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compare!$C$1</c:f>
              <c:strCache>
                <c:ptCount val="1"/>
                <c:pt idx="0">
                  <c:v>label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compare!$B$2:$B$312</c:f>
              <c:numCache>
                <c:formatCode>0.00E+00</c:formatCode>
                <c:ptCount val="311"/>
                <c:pt idx="0" formatCode="General">
                  <c:v>-1.25650287807721E-3</c:v>
                </c:pt>
                <c:pt idx="1">
                  <c:v>9.1942960831665297E-5</c:v>
                </c:pt>
                <c:pt idx="2" formatCode="General">
                  <c:v>-3.0509828624285802E-3</c:v>
                </c:pt>
                <c:pt idx="3" formatCode="General">
                  <c:v>-1.0974952922712699E-2</c:v>
                </c:pt>
                <c:pt idx="4" formatCode="General">
                  <c:v>-4.5474475313549102E-3</c:v>
                </c:pt>
                <c:pt idx="5" formatCode="General">
                  <c:v>-7.3885009476431602E-3</c:v>
                </c:pt>
                <c:pt idx="6" formatCode="General">
                  <c:v>-4.61351192626E-3</c:v>
                </c:pt>
                <c:pt idx="7" formatCode="General">
                  <c:v>-3.58020073428976E-3</c:v>
                </c:pt>
                <c:pt idx="8" formatCode="General">
                  <c:v>-1.10394219600653E-2</c:v>
                </c:pt>
                <c:pt idx="9" formatCode="General">
                  <c:v>-8.6424719466280699E-3</c:v>
                </c:pt>
                <c:pt idx="10" formatCode="General">
                  <c:v>-6.5264590615485701E-3</c:v>
                </c:pt>
                <c:pt idx="11" formatCode="General">
                  <c:v>-8.1369665765459696E-3</c:v>
                </c:pt>
                <c:pt idx="12" formatCode="General">
                  <c:v>-3.15562110311567E-3</c:v>
                </c:pt>
                <c:pt idx="13" formatCode="General">
                  <c:v>-1.9639050220642299E-3</c:v>
                </c:pt>
                <c:pt idx="14" formatCode="General">
                  <c:v>-2.90170601951989E-3</c:v>
                </c:pt>
                <c:pt idx="15" formatCode="General">
                  <c:v>-6.7303622261030401E-3</c:v>
                </c:pt>
                <c:pt idx="16" formatCode="General">
                  <c:v>-2.78986105405993E-3</c:v>
                </c:pt>
                <c:pt idx="17" formatCode="General">
                  <c:v>-3.93436174955928E-3</c:v>
                </c:pt>
                <c:pt idx="18" formatCode="General">
                  <c:v>-4.7235992179820796E-3</c:v>
                </c:pt>
                <c:pt idx="19" formatCode="General">
                  <c:v>-5.1587954318272197E-3</c:v>
                </c:pt>
                <c:pt idx="20" formatCode="General">
                  <c:v>-6.1478820138064199E-3</c:v>
                </c:pt>
                <c:pt idx="21" formatCode="General">
                  <c:v>-2.0436923171550398E-3</c:v>
                </c:pt>
                <c:pt idx="22" formatCode="General">
                  <c:v>-2.1468874389162602E-3</c:v>
                </c:pt>
                <c:pt idx="23" formatCode="General">
                  <c:v>-4.4933393806318601E-3</c:v>
                </c:pt>
                <c:pt idx="24" formatCode="General">
                  <c:v>-3.0502194271888202E-3</c:v>
                </c:pt>
                <c:pt idx="25" formatCode="General">
                  <c:v>-4.5264824384467101E-4</c:v>
                </c:pt>
                <c:pt idx="26" formatCode="General">
                  <c:v>-2.3038437144173602E-3</c:v>
                </c:pt>
                <c:pt idx="27" formatCode="General">
                  <c:v>-5.4716065695248998E-3</c:v>
                </c:pt>
                <c:pt idx="28" formatCode="General">
                  <c:v>-1.8964219295109299E-3</c:v>
                </c:pt>
                <c:pt idx="29" formatCode="General">
                  <c:v>-6.8006973129648004E-3</c:v>
                </c:pt>
                <c:pt idx="30" formatCode="General">
                  <c:v>-4.9987082992714099E-3</c:v>
                </c:pt>
                <c:pt idx="31" formatCode="General">
                  <c:v>-3.0990227031057402E-3</c:v>
                </c:pt>
                <c:pt idx="32" formatCode="General">
                  <c:v>-3.4332689844107202E-3</c:v>
                </c:pt>
                <c:pt idx="33" formatCode="General">
                  <c:v>-3.6102930729508499E-3</c:v>
                </c:pt>
                <c:pt idx="34" formatCode="General">
                  <c:v>-3.6155532814122798E-3</c:v>
                </c:pt>
                <c:pt idx="35" formatCode="General">
                  <c:v>1.4478361588374E-4</c:v>
                </c:pt>
                <c:pt idx="36" formatCode="General">
                  <c:v>-4.6138424050576601E-3</c:v>
                </c:pt>
                <c:pt idx="37" formatCode="General">
                  <c:v>-8.9543726930080697E-3</c:v>
                </c:pt>
                <c:pt idx="38" formatCode="General">
                  <c:v>-4.4599915634061897E-3</c:v>
                </c:pt>
                <c:pt idx="39" formatCode="General">
                  <c:v>-2.1073471343943501E-3</c:v>
                </c:pt>
                <c:pt idx="40" formatCode="General">
                  <c:v>-7.11195010580768E-3</c:v>
                </c:pt>
                <c:pt idx="41" formatCode="General">
                  <c:v>-4.8081057867171897E-3</c:v>
                </c:pt>
                <c:pt idx="42" formatCode="General">
                  <c:v>-5.5219580515519099E-3</c:v>
                </c:pt>
                <c:pt idx="43" formatCode="General">
                  <c:v>-8.5820643220718197E-4</c:v>
                </c:pt>
                <c:pt idx="44" formatCode="General">
                  <c:v>-7.8150555839997908E-3</c:v>
                </c:pt>
                <c:pt idx="45" formatCode="General">
                  <c:v>-7.4293124127458102E-3</c:v>
                </c:pt>
                <c:pt idx="46" formatCode="General">
                  <c:v>-1.3949731749326E-3</c:v>
                </c:pt>
                <c:pt idx="47" formatCode="General">
                  <c:v>-1.0973558763950101E-2</c:v>
                </c:pt>
                <c:pt idx="48" formatCode="General">
                  <c:v>-1.67833304321784E-2</c:v>
                </c:pt>
                <c:pt idx="49" formatCode="General">
                  <c:v>-2.2109206828710001E-3</c:v>
                </c:pt>
                <c:pt idx="50" formatCode="General">
                  <c:v>-6.8112879847719203E-3</c:v>
                </c:pt>
                <c:pt idx="51" formatCode="General">
                  <c:v>-6.6422298858910597E-3</c:v>
                </c:pt>
                <c:pt idx="52" formatCode="General">
                  <c:v>-6.8300671224894097E-3</c:v>
                </c:pt>
                <c:pt idx="53" formatCode="General">
                  <c:v>-7.6960022819426398E-3</c:v>
                </c:pt>
                <c:pt idx="54" formatCode="General">
                  <c:v>-3.4614639991051299E-3</c:v>
                </c:pt>
                <c:pt idx="55" formatCode="General">
                  <c:v>-6.6142235751561699E-3</c:v>
                </c:pt>
                <c:pt idx="56" formatCode="General">
                  <c:v>-1.20440607837891E-2</c:v>
                </c:pt>
                <c:pt idx="57" formatCode="General">
                  <c:v>-1.1507202527873701E-3</c:v>
                </c:pt>
                <c:pt idx="58" formatCode="General">
                  <c:v>-9.5055278584167992E-3</c:v>
                </c:pt>
                <c:pt idx="59" formatCode="General">
                  <c:v>-1.02872013945249E-2</c:v>
                </c:pt>
                <c:pt idx="60" formatCode="General">
                  <c:v>-4.42194319158269E-3</c:v>
                </c:pt>
                <c:pt idx="61" formatCode="General">
                  <c:v>-5.2560114803212703E-3</c:v>
                </c:pt>
                <c:pt idx="62" formatCode="General">
                  <c:v>-8.4445171876525692E-3</c:v>
                </c:pt>
                <c:pt idx="63" formatCode="General">
                  <c:v>-7.0706122797219301E-3</c:v>
                </c:pt>
                <c:pt idx="64" formatCode="General">
                  <c:v>-3.5550542620073201E-3</c:v>
                </c:pt>
                <c:pt idx="65" formatCode="General">
                  <c:v>-6.4007102044965E-3</c:v>
                </c:pt>
                <c:pt idx="66" formatCode="General">
                  <c:v>-4.4961307649191698E-3</c:v>
                </c:pt>
                <c:pt idx="67" formatCode="General">
                  <c:v>-6.2859213952107702E-3</c:v>
                </c:pt>
                <c:pt idx="68" formatCode="General">
                  <c:v>-6.0578194778301503E-3</c:v>
                </c:pt>
                <c:pt idx="69" formatCode="General">
                  <c:v>-1.0084438313185101E-2</c:v>
                </c:pt>
                <c:pt idx="70" formatCode="General">
                  <c:v>-6.8504236432173002E-3</c:v>
                </c:pt>
                <c:pt idx="71" formatCode="General">
                  <c:v>-1.0205304543946501E-2</c:v>
                </c:pt>
                <c:pt idx="72" formatCode="General">
                  <c:v>-9.4742675152002607E-3</c:v>
                </c:pt>
                <c:pt idx="73" formatCode="General">
                  <c:v>-2.8161191015277699E-3</c:v>
                </c:pt>
                <c:pt idx="74" formatCode="General">
                  <c:v>-7.77410664211975E-4</c:v>
                </c:pt>
                <c:pt idx="75" formatCode="General">
                  <c:v>-1.9948542533040599E-3</c:v>
                </c:pt>
                <c:pt idx="76" formatCode="General">
                  <c:v>-7.6616228266380999E-3</c:v>
                </c:pt>
                <c:pt idx="77" formatCode="General">
                  <c:v>-1.3608220921326401E-3</c:v>
                </c:pt>
                <c:pt idx="78" formatCode="General">
                  <c:v>-8.0044115590646898E-3</c:v>
                </c:pt>
                <c:pt idx="79" formatCode="General">
                  <c:v>-5.6392627238328798E-3</c:v>
                </c:pt>
                <c:pt idx="80" formatCode="General">
                  <c:v>-4.3119535741156598E-3</c:v>
                </c:pt>
                <c:pt idx="81" formatCode="General">
                  <c:v>-9.1928835497776598E-3</c:v>
                </c:pt>
                <c:pt idx="82" formatCode="General">
                  <c:v>-5.2482615065879796E-3</c:v>
                </c:pt>
                <c:pt idx="83" formatCode="General">
                  <c:v>-3.8711797895133199E-3</c:v>
                </c:pt>
                <c:pt idx="84" formatCode="General">
                  <c:v>-8.6005126577976005E-3</c:v>
                </c:pt>
                <c:pt idx="85" formatCode="General">
                  <c:v>-9.6037647993685998E-3</c:v>
                </c:pt>
                <c:pt idx="86" formatCode="General">
                  <c:v>-6.5349346308144103E-3</c:v>
                </c:pt>
                <c:pt idx="87" formatCode="General">
                  <c:v>-1.69732974497264E-3</c:v>
                </c:pt>
                <c:pt idx="88" formatCode="General">
                  <c:v>-5.5521333385077504E-3</c:v>
                </c:pt>
                <c:pt idx="89" formatCode="General">
                  <c:v>-8.4900617454240698E-3</c:v>
                </c:pt>
                <c:pt idx="90" formatCode="General">
                  <c:v>-4.6493421729333802E-3</c:v>
                </c:pt>
                <c:pt idx="91" formatCode="General">
                  <c:v>-8.1311525712981902E-3</c:v>
                </c:pt>
                <c:pt idx="92" formatCode="General">
                  <c:v>-8.5197375692728002E-3</c:v>
                </c:pt>
                <c:pt idx="93" formatCode="General">
                  <c:v>-9.5076689161668702E-3</c:v>
                </c:pt>
                <c:pt idx="94" formatCode="General">
                  <c:v>-9.04613348535864E-3</c:v>
                </c:pt>
                <c:pt idx="95" formatCode="General">
                  <c:v>-3.5229430178516999E-3</c:v>
                </c:pt>
                <c:pt idx="96" formatCode="General">
                  <c:v>-6.5173656076977903E-3</c:v>
                </c:pt>
                <c:pt idx="97" formatCode="General">
                  <c:v>-1.8039064998269901E-2</c:v>
                </c:pt>
                <c:pt idx="98" formatCode="General">
                  <c:v>-3.4115617743452698E-3</c:v>
                </c:pt>
                <c:pt idx="99" formatCode="General">
                  <c:v>4.2186304573104804E-3</c:v>
                </c:pt>
                <c:pt idx="100" formatCode="General">
                  <c:v>-2.0647022121127699E-3</c:v>
                </c:pt>
                <c:pt idx="101" formatCode="General">
                  <c:v>-9.0429964667392299E-3</c:v>
                </c:pt>
                <c:pt idx="102" formatCode="General">
                  <c:v>-1.22262632297379E-2</c:v>
                </c:pt>
                <c:pt idx="103" formatCode="General">
                  <c:v>-2.5087559160787902E-3</c:v>
                </c:pt>
                <c:pt idx="104" formatCode="General">
                  <c:v>4.8784195594715396E-3</c:v>
                </c:pt>
                <c:pt idx="105" formatCode="General">
                  <c:v>-6.5196968548683204E-3</c:v>
                </c:pt>
                <c:pt idx="106" formatCode="General">
                  <c:v>-4.0152226685983301E-3</c:v>
                </c:pt>
                <c:pt idx="107" formatCode="General">
                  <c:v>-3.89589816504494E-3</c:v>
                </c:pt>
                <c:pt idx="108">
                  <c:v>4.3612368478405701E-5</c:v>
                </c:pt>
                <c:pt idx="109" formatCode="General">
                  <c:v>-6.54371764846369E-3</c:v>
                </c:pt>
                <c:pt idx="110" formatCode="General">
                  <c:v>-1.6734485458824401E-3</c:v>
                </c:pt>
                <c:pt idx="111" formatCode="General">
                  <c:v>-5.18671358872538E-3</c:v>
                </c:pt>
                <c:pt idx="112" formatCode="General">
                  <c:v>-9.8075087949136604E-3</c:v>
                </c:pt>
                <c:pt idx="113" formatCode="General">
                  <c:v>-2.19911306546726E-3</c:v>
                </c:pt>
                <c:pt idx="114" formatCode="General">
                  <c:v>-4.9015786948972502E-3</c:v>
                </c:pt>
                <c:pt idx="115" formatCode="General">
                  <c:v>-1.22114895129032E-3</c:v>
                </c:pt>
                <c:pt idx="116" formatCode="General">
                  <c:v>-3.36689263361935E-4</c:v>
                </c:pt>
                <c:pt idx="117" formatCode="General">
                  <c:v>-7.4503003950760803E-3</c:v>
                </c:pt>
                <c:pt idx="118" formatCode="General">
                  <c:v>2.73645990561543E-3</c:v>
                </c:pt>
                <c:pt idx="119" formatCode="General">
                  <c:v>2.3098562902836798E-3</c:v>
                </c:pt>
                <c:pt idx="120" formatCode="General">
                  <c:v>-1.77959461643176E-3</c:v>
                </c:pt>
                <c:pt idx="121" formatCode="General">
                  <c:v>-1.06714332017294E-2</c:v>
                </c:pt>
                <c:pt idx="122" formatCode="General">
                  <c:v>1.4480598976881199E-4</c:v>
                </c:pt>
                <c:pt idx="123" formatCode="General">
                  <c:v>3.4939308531478299E-3</c:v>
                </c:pt>
                <c:pt idx="124" formatCode="General">
                  <c:v>5.02130360880188E-3</c:v>
                </c:pt>
                <c:pt idx="125" formatCode="General">
                  <c:v>-8.97711481393378E-4</c:v>
                </c:pt>
                <c:pt idx="126" formatCode="General">
                  <c:v>8.0889771290492095E-3</c:v>
                </c:pt>
                <c:pt idx="127" formatCode="General">
                  <c:v>8.6968209226101403E-4</c:v>
                </c:pt>
                <c:pt idx="128" formatCode="General">
                  <c:v>-1.89711527775335E-3</c:v>
                </c:pt>
                <c:pt idx="129" formatCode="General">
                  <c:v>-2.9479043327267401E-3</c:v>
                </c:pt>
                <c:pt idx="130" formatCode="General">
                  <c:v>-7.1962827003107998E-3</c:v>
                </c:pt>
                <c:pt idx="131" formatCode="General">
                  <c:v>3.4168183549017398E-3</c:v>
                </c:pt>
                <c:pt idx="132" formatCode="General">
                  <c:v>-2.2422378882179499E-3</c:v>
                </c:pt>
                <c:pt idx="133" formatCode="General">
                  <c:v>5.9883086489371498E-4</c:v>
                </c:pt>
                <c:pt idx="134" formatCode="General">
                  <c:v>-1.2379377282234399E-4</c:v>
                </c:pt>
                <c:pt idx="135" formatCode="General">
                  <c:v>-7.0294154121699698E-3</c:v>
                </c:pt>
                <c:pt idx="136" formatCode="General">
                  <c:v>-2.8685980372836298E-4</c:v>
                </c:pt>
                <c:pt idx="137" formatCode="General">
                  <c:v>-6.7886826007284096E-3</c:v>
                </c:pt>
                <c:pt idx="138" formatCode="General">
                  <c:v>-3.0608726678377999E-3</c:v>
                </c:pt>
                <c:pt idx="139" formatCode="General">
                  <c:v>-8.7922802263473796E-3</c:v>
                </c:pt>
                <c:pt idx="140" formatCode="General">
                  <c:v>-4.69790861030753E-3</c:v>
                </c:pt>
                <c:pt idx="141" formatCode="General">
                  <c:v>-1.64354824075286E-3</c:v>
                </c:pt>
                <c:pt idx="142" formatCode="General">
                  <c:v>-1.53028598445632E-3</c:v>
                </c:pt>
                <c:pt idx="143" formatCode="General">
                  <c:v>-6.3997735293372798E-3</c:v>
                </c:pt>
                <c:pt idx="144" formatCode="General">
                  <c:v>-6.2978781985879697E-3</c:v>
                </c:pt>
                <c:pt idx="145" formatCode="General">
                  <c:v>-1.07043552885081E-2</c:v>
                </c:pt>
                <c:pt idx="146" formatCode="General">
                  <c:v>-4.9780605376753802E-3</c:v>
                </c:pt>
                <c:pt idx="147" formatCode="General">
                  <c:v>-7.2688553395659503E-3</c:v>
                </c:pt>
                <c:pt idx="148" formatCode="General">
                  <c:v>-1.89508071849269E-3</c:v>
                </c:pt>
                <c:pt idx="149" formatCode="General">
                  <c:v>-7.3548240170067903E-3</c:v>
                </c:pt>
                <c:pt idx="150" formatCode="General">
                  <c:v>-8.3287129864643306E-3</c:v>
                </c:pt>
                <c:pt idx="151" formatCode="General">
                  <c:v>-6.3146182267579901E-3</c:v>
                </c:pt>
                <c:pt idx="152" formatCode="General">
                  <c:v>-1.01848756006334E-2</c:v>
                </c:pt>
                <c:pt idx="153" formatCode="General">
                  <c:v>-1.22767173962541E-2</c:v>
                </c:pt>
                <c:pt idx="154" formatCode="General">
                  <c:v>-3.8122991588075898E-3</c:v>
                </c:pt>
                <c:pt idx="155" formatCode="General">
                  <c:v>-6.4117359021350099E-4</c:v>
                </c:pt>
                <c:pt idx="156" formatCode="General">
                  <c:v>-1.34036313342382E-3</c:v>
                </c:pt>
                <c:pt idx="157" formatCode="General">
                  <c:v>-3.3875385596065901E-3</c:v>
                </c:pt>
                <c:pt idx="158" formatCode="General">
                  <c:v>-7.1236148907716504E-3</c:v>
                </c:pt>
                <c:pt idx="159" formatCode="General">
                  <c:v>2.6201445440822602E-3</c:v>
                </c:pt>
                <c:pt idx="160" formatCode="General">
                  <c:v>-3.8740763171964299E-3</c:v>
                </c:pt>
                <c:pt idx="161" formatCode="General">
                  <c:v>-7.6497328896655897E-3</c:v>
                </c:pt>
                <c:pt idx="162" formatCode="General">
                  <c:v>-4.4902655486184299E-4</c:v>
                </c:pt>
                <c:pt idx="163" formatCode="General">
                  <c:v>-5.2329084286169697E-3</c:v>
                </c:pt>
                <c:pt idx="164" formatCode="General">
                  <c:v>-3.9736036201886296E-3</c:v>
                </c:pt>
                <c:pt idx="165" formatCode="General">
                  <c:v>-5.4899380371456804E-3</c:v>
                </c:pt>
                <c:pt idx="166" formatCode="General">
                  <c:v>1.02095227705427E-3</c:v>
                </c:pt>
                <c:pt idx="167" formatCode="General">
                  <c:v>-3.3593308363031199E-3</c:v>
                </c:pt>
                <c:pt idx="168" formatCode="General">
                  <c:v>-4.1654532915284597E-3</c:v>
                </c:pt>
                <c:pt idx="169" formatCode="General">
                  <c:v>-3.35381447277508E-3</c:v>
                </c:pt>
                <c:pt idx="170" formatCode="General">
                  <c:v>2.5482860084292398E-3</c:v>
                </c:pt>
                <c:pt idx="171" formatCode="General">
                  <c:v>-2.9241020591868E-3</c:v>
                </c:pt>
                <c:pt idx="172" formatCode="General">
                  <c:v>-2.7848776461504398E-3</c:v>
                </c:pt>
                <c:pt idx="173" formatCode="General">
                  <c:v>-2.2736972394582599E-3</c:v>
                </c:pt>
                <c:pt idx="174" formatCode="General">
                  <c:v>-1.0621509605175401E-3</c:v>
                </c:pt>
                <c:pt idx="175" formatCode="General">
                  <c:v>-7.0387237588046799E-3</c:v>
                </c:pt>
                <c:pt idx="176" formatCode="General">
                  <c:v>-3.9894579187497101E-3</c:v>
                </c:pt>
                <c:pt idx="177" formatCode="General">
                  <c:v>-3.0114498101893798E-3</c:v>
                </c:pt>
                <c:pt idx="178" formatCode="General">
                  <c:v>-1.1880117094680001E-2</c:v>
                </c:pt>
                <c:pt idx="179" formatCode="General">
                  <c:v>-4.1689620441517699E-3</c:v>
                </c:pt>
                <c:pt idx="180" formatCode="General">
                  <c:v>-1.9792012052290801E-3</c:v>
                </c:pt>
                <c:pt idx="181" formatCode="General">
                  <c:v>-8.8442827613091999E-3</c:v>
                </c:pt>
                <c:pt idx="182" formatCode="General">
                  <c:v>-6.15381264762548E-3</c:v>
                </c:pt>
                <c:pt idx="183" formatCode="General">
                  <c:v>-4.9458476507036799E-3</c:v>
                </c:pt>
                <c:pt idx="184" formatCode="General">
                  <c:v>-5.9714872748745599E-3</c:v>
                </c:pt>
                <c:pt idx="185" formatCode="General">
                  <c:v>-4.3474810491364799E-3</c:v>
                </c:pt>
                <c:pt idx="186" formatCode="General">
                  <c:v>-5.3076723311421799E-3</c:v>
                </c:pt>
                <c:pt idx="187" formatCode="General">
                  <c:v>-2.0598465870677401E-4</c:v>
                </c:pt>
                <c:pt idx="188" formatCode="General">
                  <c:v>-9.8716272264314509E-3</c:v>
                </c:pt>
                <c:pt idx="189" formatCode="General">
                  <c:v>-3.96362734756077E-3</c:v>
                </c:pt>
                <c:pt idx="190" formatCode="General">
                  <c:v>1.1669923096781199E-3</c:v>
                </c:pt>
                <c:pt idx="191" formatCode="General">
                  <c:v>-4.3010919582041904E-3</c:v>
                </c:pt>
                <c:pt idx="192" formatCode="General">
                  <c:v>-3.0298046336159302E-3</c:v>
                </c:pt>
                <c:pt idx="193" formatCode="General">
                  <c:v>-1.9520974381679899E-2</c:v>
                </c:pt>
                <c:pt idx="194" formatCode="General">
                  <c:v>-4.5214210184750204E-3</c:v>
                </c:pt>
                <c:pt idx="195" formatCode="General">
                  <c:v>2.7071279928062098E-3</c:v>
                </c:pt>
                <c:pt idx="196" formatCode="General">
                  <c:v>-3.5511102971473598E-3</c:v>
                </c:pt>
                <c:pt idx="197" formatCode="General">
                  <c:v>-6.5592443027773697E-3</c:v>
                </c:pt>
                <c:pt idx="198" formatCode="General">
                  <c:v>-1.1299864409384099E-2</c:v>
                </c:pt>
                <c:pt idx="199" formatCode="General">
                  <c:v>-7.7111762638027897E-3</c:v>
                </c:pt>
                <c:pt idx="200" formatCode="General">
                  <c:v>-4.2891366654124099E-3</c:v>
                </c:pt>
                <c:pt idx="201" formatCode="General">
                  <c:v>-5.2582192865327096E-3</c:v>
                </c:pt>
                <c:pt idx="202" formatCode="General">
                  <c:v>-4.1489501382599601E-3</c:v>
                </c:pt>
                <c:pt idx="203" formatCode="General">
                  <c:v>-6.4641333745251196E-3</c:v>
                </c:pt>
                <c:pt idx="204" formatCode="General">
                  <c:v>-3.5223132254276601E-3</c:v>
                </c:pt>
                <c:pt idx="205" formatCode="General">
                  <c:v>-1.3898312779889099E-3</c:v>
                </c:pt>
                <c:pt idx="206" formatCode="General">
                  <c:v>-9.4725746894819308E-3</c:v>
                </c:pt>
                <c:pt idx="207" formatCode="General">
                  <c:v>-5.6319966117004102E-3</c:v>
                </c:pt>
                <c:pt idx="208" formatCode="General">
                  <c:v>-7.5940136669102798E-3</c:v>
                </c:pt>
                <c:pt idx="209" formatCode="General">
                  <c:v>-3.8007599235864802E-3</c:v>
                </c:pt>
                <c:pt idx="210" formatCode="General">
                  <c:v>-5.9003643747495404E-3</c:v>
                </c:pt>
                <c:pt idx="211" formatCode="General">
                  <c:v>-9.2825491842628196E-4</c:v>
                </c:pt>
                <c:pt idx="212" formatCode="General">
                  <c:v>-8.4731860130413707E-3</c:v>
                </c:pt>
                <c:pt idx="213" formatCode="General">
                  <c:v>-2.8445138466735198E-3</c:v>
                </c:pt>
                <c:pt idx="214" formatCode="General">
                  <c:v>-2.3090292905273099E-3</c:v>
                </c:pt>
                <c:pt idx="215" formatCode="General">
                  <c:v>-5.6876803523506596E-3</c:v>
                </c:pt>
                <c:pt idx="216" formatCode="General">
                  <c:v>-9.71204024377725E-3</c:v>
                </c:pt>
                <c:pt idx="217" formatCode="General">
                  <c:v>-2.98001109774651E-3</c:v>
                </c:pt>
                <c:pt idx="218" formatCode="General">
                  <c:v>-7.16756911437905E-3</c:v>
                </c:pt>
                <c:pt idx="219" formatCode="General">
                  <c:v>-4.9901375997605099E-3</c:v>
                </c:pt>
                <c:pt idx="220" formatCode="General">
                  <c:v>-7.1239139566412896E-3</c:v>
                </c:pt>
                <c:pt idx="221" formatCode="General">
                  <c:v>-3.7967697833202101E-3</c:v>
                </c:pt>
                <c:pt idx="222" formatCode="General">
                  <c:v>-5.0330807839755499E-3</c:v>
                </c:pt>
                <c:pt idx="223" formatCode="General">
                  <c:v>2.4605775285641601E-3</c:v>
                </c:pt>
                <c:pt idx="224" formatCode="General">
                  <c:v>-3.5352814048461101E-3</c:v>
                </c:pt>
                <c:pt idx="225" formatCode="General">
                  <c:v>-6.43016441549511E-3</c:v>
                </c:pt>
                <c:pt idx="226" formatCode="General">
                  <c:v>-5.6613008391088399E-3</c:v>
                </c:pt>
                <c:pt idx="227" formatCode="General">
                  <c:v>-1.62533986638576E-3</c:v>
                </c:pt>
                <c:pt idx="228" formatCode="General">
                  <c:v>-2.6580161953481799E-3</c:v>
                </c:pt>
                <c:pt idx="229" formatCode="General">
                  <c:v>-4.6600430995713702E-3</c:v>
                </c:pt>
                <c:pt idx="230" formatCode="General">
                  <c:v>-6.2659138589433502E-3</c:v>
                </c:pt>
                <c:pt idx="231" formatCode="General">
                  <c:v>-4.6843008221059404E-3</c:v>
                </c:pt>
                <c:pt idx="232" formatCode="General">
                  <c:v>-3.7277896622581498E-3</c:v>
                </c:pt>
                <c:pt idx="233" formatCode="General">
                  <c:v>-1.2373291932964499E-3</c:v>
                </c:pt>
                <c:pt idx="234" formatCode="General">
                  <c:v>-3.52696075446089E-3</c:v>
                </c:pt>
                <c:pt idx="235" formatCode="General">
                  <c:v>-3.7175098760293102E-3</c:v>
                </c:pt>
                <c:pt idx="236" formatCode="General">
                  <c:v>-9.4039757094652198E-4</c:v>
                </c:pt>
                <c:pt idx="237" formatCode="General">
                  <c:v>-4.6468283555232701E-3</c:v>
                </c:pt>
                <c:pt idx="238" formatCode="General">
                  <c:v>-5.8246644281059199E-3</c:v>
                </c:pt>
                <c:pt idx="239" formatCode="General">
                  <c:v>-5.6236172712115099E-3</c:v>
                </c:pt>
                <c:pt idx="240" formatCode="General">
                  <c:v>-1.59205882454428E-3</c:v>
                </c:pt>
                <c:pt idx="241" formatCode="General">
                  <c:v>-4.4333644590395897E-3</c:v>
                </c:pt>
                <c:pt idx="242" formatCode="General">
                  <c:v>-7.4297099210526001E-3</c:v>
                </c:pt>
                <c:pt idx="243" formatCode="General">
                  <c:v>-9.3872919274496994E-3</c:v>
                </c:pt>
                <c:pt idx="244" formatCode="General">
                  <c:v>-5.4867685807665004E-3</c:v>
                </c:pt>
                <c:pt idx="245" formatCode="General">
                  <c:v>-9.2289633352042599E-3</c:v>
                </c:pt>
                <c:pt idx="246" formatCode="General">
                  <c:v>-2.1867094518676902E-3</c:v>
                </c:pt>
                <c:pt idx="247" formatCode="General">
                  <c:v>-1.91803341148583E-3</c:v>
                </c:pt>
                <c:pt idx="248" formatCode="General">
                  <c:v>-3.9129052448636297E-3</c:v>
                </c:pt>
                <c:pt idx="249" formatCode="General">
                  <c:v>-7.5973101670154504E-3</c:v>
                </c:pt>
                <c:pt idx="250" formatCode="General">
                  <c:v>-5.0247050158997997E-3</c:v>
                </c:pt>
                <c:pt idx="251" formatCode="General">
                  <c:v>-7.0252931126798699E-3</c:v>
                </c:pt>
                <c:pt idx="252" formatCode="General">
                  <c:v>-6.2073998236022001E-3</c:v>
                </c:pt>
                <c:pt idx="253" formatCode="General">
                  <c:v>-1.2731610399449699E-3</c:v>
                </c:pt>
                <c:pt idx="254" formatCode="General">
                  <c:v>-4.5214215920461502E-3</c:v>
                </c:pt>
                <c:pt idx="255" formatCode="General">
                  <c:v>-4.9848554002729596E-3</c:v>
                </c:pt>
                <c:pt idx="256" formatCode="General">
                  <c:v>-9.9818100510846892E-3</c:v>
                </c:pt>
                <c:pt idx="257" formatCode="General">
                  <c:v>-3.25287404567432E-3</c:v>
                </c:pt>
                <c:pt idx="258" formatCode="General">
                  <c:v>-2.2798911960552602E-3</c:v>
                </c:pt>
                <c:pt idx="259" formatCode="General">
                  <c:v>-3.31849887876862E-3</c:v>
                </c:pt>
                <c:pt idx="260" formatCode="General">
                  <c:v>-5.5907425596991498E-4</c:v>
                </c:pt>
                <c:pt idx="261" formatCode="General">
                  <c:v>-2.50259396806661E-3</c:v>
                </c:pt>
                <c:pt idx="262" formatCode="General">
                  <c:v>-4.4069585630839301E-3</c:v>
                </c:pt>
                <c:pt idx="263" formatCode="General">
                  <c:v>-4.30682420475266E-3</c:v>
                </c:pt>
                <c:pt idx="264" formatCode="General">
                  <c:v>-4.1227818446892698E-3</c:v>
                </c:pt>
                <c:pt idx="265" formatCode="General">
                  <c:v>5.7659479073007202E-3</c:v>
                </c:pt>
                <c:pt idx="266" formatCode="General">
                  <c:v>-5.0190324836898396E-3</c:v>
                </c:pt>
                <c:pt idx="267" formatCode="General">
                  <c:v>-4.2655800058748203E-3</c:v>
                </c:pt>
                <c:pt idx="268" formatCode="General">
                  <c:v>-5.9581967107016397E-3</c:v>
                </c:pt>
                <c:pt idx="269" formatCode="General">
                  <c:v>-5.4974230352365901E-3</c:v>
                </c:pt>
                <c:pt idx="270" formatCode="General">
                  <c:v>-1.97850670020586E-3</c:v>
                </c:pt>
                <c:pt idx="271" formatCode="General">
                  <c:v>-4.7561591297749497E-3</c:v>
                </c:pt>
                <c:pt idx="272" formatCode="General">
                  <c:v>-4.8863482039120101E-3</c:v>
                </c:pt>
                <c:pt idx="273" formatCode="General">
                  <c:v>-2.2576040157675898E-3</c:v>
                </c:pt>
                <c:pt idx="274" formatCode="General">
                  <c:v>-5.0790354111359603E-3</c:v>
                </c:pt>
                <c:pt idx="275" formatCode="General">
                  <c:v>-5.9817190847392702E-3</c:v>
                </c:pt>
                <c:pt idx="276" formatCode="General">
                  <c:v>-6.38208515572201E-3</c:v>
                </c:pt>
                <c:pt idx="277" formatCode="General">
                  <c:v>-3.1608404933822199E-3</c:v>
                </c:pt>
                <c:pt idx="278" formatCode="General">
                  <c:v>-4.9839603670371298E-3</c:v>
                </c:pt>
                <c:pt idx="279" formatCode="General">
                  <c:v>-5.5093401236791604E-3</c:v>
                </c:pt>
                <c:pt idx="280" formatCode="General">
                  <c:v>-8.1181903566843704E-3</c:v>
                </c:pt>
                <c:pt idx="281" formatCode="General">
                  <c:v>-4.4377628346527103E-3</c:v>
                </c:pt>
                <c:pt idx="282" formatCode="General">
                  <c:v>-7.0373809505455999E-3</c:v>
                </c:pt>
                <c:pt idx="283" formatCode="General">
                  <c:v>-8.7445424920773503E-3</c:v>
                </c:pt>
                <c:pt idx="284" formatCode="General">
                  <c:v>-6.1477839494488802E-3</c:v>
                </c:pt>
                <c:pt idx="285" formatCode="General">
                  <c:v>-7.6407084407157802E-3</c:v>
                </c:pt>
                <c:pt idx="286" formatCode="General">
                  <c:v>-6.8355030708342297E-3</c:v>
                </c:pt>
                <c:pt idx="287" formatCode="General">
                  <c:v>-4.8920689713178997E-3</c:v>
                </c:pt>
                <c:pt idx="288" formatCode="General">
                  <c:v>-3.6538167816414701E-3</c:v>
                </c:pt>
                <c:pt idx="289" formatCode="General">
                  <c:v>2.8836546015038201E-3</c:v>
                </c:pt>
                <c:pt idx="290" formatCode="General">
                  <c:v>-2.0661356434543499E-3</c:v>
                </c:pt>
                <c:pt idx="291" formatCode="General">
                  <c:v>-7.14026414488491E-3</c:v>
                </c:pt>
                <c:pt idx="292" formatCode="General">
                  <c:v>-2.90334154919811E-3</c:v>
                </c:pt>
                <c:pt idx="293" formatCode="General">
                  <c:v>2.6114483883616199E-3</c:v>
                </c:pt>
                <c:pt idx="294" formatCode="General">
                  <c:v>-4.4955830370922399E-3</c:v>
                </c:pt>
                <c:pt idx="295" formatCode="General">
                  <c:v>-9.4234682261015099E-3</c:v>
                </c:pt>
                <c:pt idx="296" formatCode="General">
                  <c:v>-4.66804872298351E-3</c:v>
                </c:pt>
                <c:pt idx="297" formatCode="General">
                  <c:v>-1.8578819607255001E-3</c:v>
                </c:pt>
                <c:pt idx="298" formatCode="General">
                  <c:v>-2.0545604047452299E-3</c:v>
                </c:pt>
                <c:pt idx="299" formatCode="General">
                  <c:v>-6.2416751347658898E-3</c:v>
                </c:pt>
                <c:pt idx="300" formatCode="General">
                  <c:v>-3.9655247976488504E-3</c:v>
                </c:pt>
                <c:pt idx="301" formatCode="General">
                  <c:v>3.3716087244617002E-3</c:v>
                </c:pt>
                <c:pt idx="302" formatCode="General">
                  <c:v>-2.3161488486570401E-3</c:v>
                </c:pt>
                <c:pt idx="303" formatCode="General">
                  <c:v>-4.4829615057118298E-3</c:v>
                </c:pt>
                <c:pt idx="304" formatCode="General">
                  <c:v>-6.1181190913873898E-3</c:v>
                </c:pt>
                <c:pt idx="305" formatCode="General">
                  <c:v>-9.8826620046309709E-4</c:v>
                </c:pt>
                <c:pt idx="306" formatCode="General">
                  <c:v>2.34991972494401E-3</c:v>
                </c:pt>
                <c:pt idx="307" formatCode="General">
                  <c:v>-2.9744797708171102E-3</c:v>
                </c:pt>
                <c:pt idx="308" formatCode="General">
                  <c:v>-5.77547158240226E-3</c:v>
                </c:pt>
                <c:pt idx="309" formatCode="General">
                  <c:v>-1.39487988920994E-3</c:v>
                </c:pt>
                <c:pt idx="310" formatCode="General">
                  <c:v>-2.2989092365244398E-3</c:v>
                </c:pt>
              </c:numCache>
            </c:numRef>
          </c:xVal>
          <c:yVal>
            <c:numRef>
              <c:f>compare!$C$2:$C$312</c:f>
              <c:numCache>
                <c:formatCode>General</c:formatCode>
                <c:ptCount val="311"/>
                <c:pt idx="0">
                  <c:v>-1.2576921349322699E-3</c:v>
                </c:pt>
                <c:pt idx="1">
                  <c:v>2.1423799141993001E-2</c:v>
                </c:pt>
                <c:pt idx="2">
                  <c:v>-1.9113048839565501E-3</c:v>
                </c:pt>
                <c:pt idx="3">
                  <c:v>9.7684357420086704E-3</c:v>
                </c:pt>
                <c:pt idx="4">
                  <c:v>-1.4849106869896001E-3</c:v>
                </c:pt>
                <c:pt idx="5">
                  <c:v>-5.62167859809378E-3</c:v>
                </c:pt>
                <c:pt idx="6">
                  <c:v>1.48237248827427E-2</c:v>
                </c:pt>
                <c:pt idx="7">
                  <c:v>6.5081889696085296E-3</c:v>
                </c:pt>
                <c:pt idx="8">
                  <c:v>4.3655039589128204E-3</c:v>
                </c:pt>
                <c:pt idx="9">
                  <c:v>1.33440310797685E-2</c:v>
                </c:pt>
                <c:pt idx="10">
                  <c:v>-1.09913337560765E-3</c:v>
                </c:pt>
                <c:pt idx="11">
                  <c:v>-5.2696442990098503E-3</c:v>
                </c:pt>
                <c:pt idx="12">
                  <c:v>-5.2975605588072303E-3</c:v>
                </c:pt>
                <c:pt idx="13">
                  <c:v>4.42346135851307E-3</c:v>
                </c:pt>
                <c:pt idx="14">
                  <c:v>-7.6286804097200197E-3</c:v>
                </c:pt>
                <c:pt idx="15">
                  <c:v>-1.11554468614594E-3</c:v>
                </c:pt>
                <c:pt idx="16">
                  <c:v>-1.3232400477740901E-3</c:v>
                </c:pt>
                <c:pt idx="17">
                  <c:v>-7.3949868867956401E-4</c:v>
                </c:pt>
                <c:pt idx="18">
                  <c:v>2.9150769494575902E-3</c:v>
                </c:pt>
                <c:pt idx="19">
                  <c:v>-9.3461987798017804E-3</c:v>
                </c:pt>
                <c:pt idx="20">
                  <c:v>-8.8174953075209807E-3</c:v>
                </c:pt>
                <c:pt idx="21">
                  <c:v>-3.3812489597842702E-3</c:v>
                </c:pt>
                <c:pt idx="22">
                  <c:v>-7.1371857079840402E-3</c:v>
                </c:pt>
                <c:pt idx="23">
                  <c:v>-1.42813680047246E-2</c:v>
                </c:pt>
                <c:pt idx="24">
                  <c:v>-9.2294910233717692E-3</c:v>
                </c:pt>
                <c:pt idx="25">
                  <c:v>-3.2980574079442102E-3</c:v>
                </c:pt>
                <c:pt idx="26">
                  <c:v>-1.3815402704291499E-2</c:v>
                </c:pt>
                <c:pt idx="27">
                  <c:v>3.1043103211449001E-3</c:v>
                </c:pt>
                <c:pt idx="28">
                  <c:v>-2.0002752672386602E-3</c:v>
                </c:pt>
                <c:pt idx="29">
                  <c:v>-3.6005672504925198E-3</c:v>
                </c:pt>
                <c:pt idx="30">
                  <c:v>-1.0139744109731699E-3</c:v>
                </c:pt>
                <c:pt idx="31">
                  <c:v>-1.22749213205224E-3</c:v>
                </c:pt>
                <c:pt idx="32">
                  <c:v>-6.7419050961415802E-4</c:v>
                </c:pt>
                <c:pt idx="33">
                  <c:v>-1.1735904767243999E-2</c:v>
                </c:pt>
                <c:pt idx="34">
                  <c:v>7.9359892443996096E-4</c:v>
                </c:pt>
                <c:pt idx="35">
                  <c:v>1.02663142915227E-2</c:v>
                </c:pt>
                <c:pt idx="36">
                  <c:v>-4.11041521688709E-3</c:v>
                </c:pt>
                <c:pt idx="37">
                  <c:v>-8.0626303630053301E-3</c:v>
                </c:pt>
                <c:pt idx="38">
                  <c:v>5.8673659153462201E-3</c:v>
                </c:pt>
                <c:pt idx="39">
                  <c:v>-3.84572303326748E-3</c:v>
                </c:pt>
                <c:pt idx="40">
                  <c:v>6.9958118406447298E-4</c:v>
                </c:pt>
                <c:pt idx="41">
                  <c:v>-1.32986767485821E-2</c:v>
                </c:pt>
                <c:pt idx="42">
                  <c:v>6.1248262127531396E-3</c:v>
                </c:pt>
                <c:pt idx="43">
                  <c:v>4.4422830529239499E-3</c:v>
                </c:pt>
                <c:pt idx="44">
                  <c:v>-1.4776501850621499E-2</c:v>
                </c:pt>
                <c:pt idx="45">
                  <c:v>8.00225946149501E-3</c:v>
                </c:pt>
                <c:pt idx="46">
                  <c:v>2.2509340548101501E-2</c:v>
                </c:pt>
                <c:pt idx="47">
                  <c:v>-1.52190364079712E-2</c:v>
                </c:pt>
                <c:pt idx="48">
                  <c:v>3.83437723943463E-3</c:v>
                </c:pt>
                <c:pt idx="49">
                  <c:v>-1.4072955693489001E-3</c:v>
                </c:pt>
                <c:pt idx="50">
                  <c:v>-1.5214449059598699E-3</c:v>
                </c:pt>
                <c:pt idx="51">
                  <c:v>3.0429361076473298E-3</c:v>
                </c:pt>
                <c:pt idx="52">
                  <c:v>-1.1188166326348E-2</c:v>
                </c:pt>
                <c:pt idx="53">
                  <c:v>-2.0460888587162098E-3</c:v>
                </c:pt>
                <c:pt idx="54">
                  <c:v>1.1326453561540399E-2</c:v>
                </c:pt>
                <c:pt idx="55">
                  <c:v>-2.00741726892355E-2</c:v>
                </c:pt>
                <c:pt idx="56">
                  <c:v>1.35639645048121E-2</c:v>
                </c:pt>
                <c:pt idx="57">
                  <c:v>1.13328634491968E-2</c:v>
                </c:pt>
                <c:pt idx="58">
                  <c:v>-5.5392879124158897E-3</c:v>
                </c:pt>
                <c:pt idx="59">
                  <c:v>-2.22438221989596E-3</c:v>
                </c:pt>
                <c:pt idx="60">
                  <c:v>5.4285183119538102E-3</c:v>
                </c:pt>
                <c:pt idx="61">
                  <c:v>6.03836685401171E-4</c:v>
                </c:pt>
                <c:pt idx="62">
                  <c:v>-7.1764067441382404E-3</c:v>
                </c:pt>
                <c:pt idx="63" formatCode="0.00E+00">
                  <c:v>-6.5499527467635099E-5</c:v>
                </c:pt>
                <c:pt idx="64">
                  <c:v>-7.0958744039653701E-3</c:v>
                </c:pt>
                <c:pt idx="65" formatCode="0.00E+00">
                  <c:v>-9.4243600859630198E-5</c:v>
                </c:pt>
                <c:pt idx="66">
                  <c:v>0</c:v>
                </c:pt>
                <c:pt idx="67">
                  <c:v>1.2480339509907099E-2</c:v>
                </c:pt>
                <c:pt idx="68">
                  <c:v>2.93230640746075E-3</c:v>
                </c:pt>
                <c:pt idx="69">
                  <c:v>1.5233204181592E-2</c:v>
                </c:pt>
                <c:pt idx="70">
                  <c:v>1.3192659723161601E-2</c:v>
                </c:pt>
                <c:pt idx="71">
                  <c:v>-4.51099214652573E-3</c:v>
                </c:pt>
                <c:pt idx="72">
                  <c:v>-9.0580041314005395E-3</c:v>
                </c:pt>
                <c:pt idx="73">
                  <c:v>-6.5227191182828503E-3</c:v>
                </c:pt>
                <c:pt idx="74">
                  <c:v>5.6624830765853599E-3</c:v>
                </c:pt>
                <c:pt idx="75">
                  <c:v>-1.42418422542007E-2</c:v>
                </c:pt>
                <c:pt idx="76">
                  <c:v>1.0193679918450599E-2</c:v>
                </c:pt>
                <c:pt idx="77" formatCode="0.00E+00">
                  <c:v>2.7549727257675E-5</c:v>
                </c:pt>
                <c:pt idx="78">
                  <c:v>-1.8031610517213099E-3</c:v>
                </c:pt>
                <c:pt idx="79">
                  <c:v>1.266213712168E-2</c:v>
                </c:pt>
                <c:pt idx="80">
                  <c:v>4.3580897040132298E-4</c:v>
                </c:pt>
                <c:pt idx="81">
                  <c:v>-3.43467288612736E-3</c:v>
                </c:pt>
                <c:pt idx="82">
                  <c:v>9.1266903786085991E-3</c:v>
                </c:pt>
                <c:pt idx="83">
                  <c:v>1.11318413511752E-2</c:v>
                </c:pt>
                <c:pt idx="84">
                  <c:v>4.4436149696501096E-3</c:v>
                </c:pt>
                <c:pt idx="85">
                  <c:v>-9.2927299636723498E-3</c:v>
                </c:pt>
                <c:pt idx="86">
                  <c:v>2.82645056842074E-3</c:v>
                </c:pt>
                <c:pt idx="87">
                  <c:v>9.2955250332299594E-3</c:v>
                </c:pt>
                <c:pt idx="88">
                  <c:v>2.4805542266869698E-4</c:v>
                </c:pt>
                <c:pt idx="89">
                  <c:v>1.2112513346519299E-2</c:v>
                </c:pt>
                <c:pt idx="90">
                  <c:v>1.1232260297680799E-2</c:v>
                </c:pt>
                <c:pt idx="91">
                  <c:v>1.52283398808662E-2</c:v>
                </c:pt>
                <c:pt idx="92">
                  <c:v>1.47269964148075E-2</c:v>
                </c:pt>
                <c:pt idx="93">
                  <c:v>-1.7326212204045099E-3</c:v>
                </c:pt>
                <c:pt idx="94">
                  <c:v>6.8413051105134298E-3</c:v>
                </c:pt>
                <c:pt idx="95">
                  <c:v>3.9737542913979497E-2</c:v>
                </c:pt>
                <c:pt idx="96">
                  <c:v>-7.1496085892248E-3</c:v>
                </c:pt>
                <c:pt idx="97">
                  <c:v>-2.3947786380781998E-2</c:v>
                </c:pt>
                <c:pt idx="98">
                  <c:v>-7.4755606670500498E-3</c:v>
                </c:pt>
                <c:pt idx="99">
                  <c:v>7.23120837297812E-3</c:v>
                </c:pt>
                <c:pt idx="100">
                  <c:v>1.8443022349272101E-2</c:v>
                </c:pt>
                <c:pt idx="101">
                  <c:v>-3.0220339673358099E-3</c:v>
                </c:pt>
                <c:pt idx="102">
                  <c:v>-1.5812467936518498E-2</c:v>
                </c:pt>
                <c:pt idx="103">
                  <c:v>1.50207421534349E-2</c:v>
                </c:pt>
                <c:pt idx="104">
                  <c:v>1.80606741024579E-3</c:v>
                </c:pt>
                <c:pt idx="105">
                  <c:v>4.2126070366740199E-3</c:v>
                </c:pt>
                <c:pt idx="106">
                  <c:v>-9.3296701499616299E-3</c:v>
                </c:pt>
                <c:pt idx="107">
                  <c:v>1.2108532516943001E-2</c:v>
                </c:pt>
                <c:pt idx="108">
                  <c:v>-4.8457792207792401E-3</c:v>
                </c:pt>
                <c:pt idx="109">
                  <c:v>6.4996854990887103E-3</c:v>
                </c:pt>
                <c:pt idx="110">
                  <c:v>1.8683675326627999E-2</c:v>
                </c:pt>
                <c:pt idx="111">
                  <c:v>-3.8847137704762502E-3</c:v>
                </c:pt>
                <c:pt idx="112">
                  <c:v>6.7307919924879996E-3</c:v>
                </c:pt>
                <c:pt idx="113">
                  <c:v>-5.0756992965396899E-3</c:v>
                </c:pt>
                <c:pt idx="114">
                  <c:v>-6.4895672025416301E-3</c:v>
                </c:pt>
                <c:pt idx="115">
                  <c:v>1.4490245437381999E-2</c:v>
                </c:pt>
                <c:pt idx="116">
                  <c:v>-1.8222596019063599E-2</c:v>
                </c:pt>
                <c:pt idx="117">
                  <c:v>-1.14230161623527E-2</c:v>
                </c:pt>
                <c:pt idx="118">
                  <c:v>-2.02946787352356E-3</c:v>
                </c:pt>
                <c:pt idx="119">
                  <c:v>2.3851975117873198E-2</c:v>
                </c:pt>
                <c:pt idx="120">
                  <c:v>-3.5786711201240599E-3</c:v>
                </c:pt>
                <c:pt idx="121">
                  <c:v>-1.8963085724303099E-3</c:v>
                </c:pt>
                <c:pt idx="122">
                  <c:v>-9.5885452278484801E-3</c:v>
                </c:pt>
                <c:pt idx="123">
                  <c:v>3.7664783427493798E-3</c:v>
                </c:pt>
                <c:pt idx="124">
                  <c:v>-2.3037507686001098E-2</c:v>
                </c:pt>
                <c:pt idx="125">
                  <c:v>-2.3996778514665698E-3</c:v>
                </c:pt>
                <c:pt idx="126" formatCode="0.00E+00">
                  <c:v>-9.0406995857633595E-5</c:v>
                </c:pt>
                <c:pt idx="127">
                  <c:v>3.4645153364183702E-3</c:v>
                </c:pt>
                <c:pt idx="128">
                  <c:v>1.6433721351753999E-2</c:v>
                </c:pt>
                <c:pt idx="129">
                  <c:v>-1.3603442503817099E-2</c:v>
                </c:pt>
                <c:pt idx="130">
                  <c:v>6.0544576553179597E-3</c:v>
                </c:pt>
                <c:pt idx="131">
                  <c:v>-8.4380933673804791E-3</c:v>
                </c:pt>
                <c:pt idx="132">
                  <c:v>-5.67101526811792E-3</c:v>
                </c:pt>
                <c:pt idx="133">
                  <c:v>1.2998090905398199E-2</c:v>
                </c:pt>
                <c:pt idx="134">
                  <c:v>-7.0356280934266999E-3</c:v>
                </c:pt>
                <c:pt idx="135">
                  <c:v>1.45120328939412E-2</c:v>
                </c:pt>
                <c:pt idx="136">
                  <c:v>-8.3110092631440797E-4</c:v>
                </c:pt>
                <c:pt idx="137">
                  <c:v>1.4261284549612299E-2</c:v>
                </c:pt>
                <c:pt idx="138">
                  <c:v>-2.1521661153401902E-3</c:v>
                </c:pt>
                <c:pt idx="139">
                  <c:v>-1.0064007085060901E-2</c:v>
                </c:pt>
                <c:pt idx="140">
                  <c:v>-1.2306939973103901E-2</c:v>
                </c:pt>
                <c:pt idx="141">
                  <c:v>2.3985689893487598E-3</c:v>
                </c:pt>
                <c:pt idx="142">
                  <c:v>1.8665801006329699E-3</c:v>
                </c:pt>
                <c:pt idx="143">
                  <c:v>1.37666079718265E-2</c:v>
                </c:pt>
                <c:pt idx="144">
                  <c:v>-5.4723965877999199E-3</c:v>
                </c:pt>
                <c:pt idx="145">
                  <c:v>3.5284683239776098E-3</c:v>
                </c:pt>
                <c:pt idx="146">
                  <c:v>-1.2339665530118501E-2</c:v>
                </c:pt>
                <c:pt idx="147">
                  <c:v>4.6864899806075902E-3</c:v>
                </c:pt>
                <c:pt idx="148">
                  <c:v>4.58457331295748E-3</c:v>
                </c:pt>
                <c:pt idx="149">
                  <c:v>1.92662759894042E-3</c:v>
                </c:pt>
                <c:pt idx="150">
                  <c:v>1.5918157759608E-2</c:v>
                </c:pt>
                <c:pt idx="151">
                  <c:v>2.08235030206456E-2</c:v>
                </c:pt>
                <c:pt idx="152">
                  <c:v>-8.2836571959428299E-4</c:v>
                </c:pt>
                <c:pt idx="153">
                  <c:v>-4.1980875378994703E-3</c:v>
                </c:pt>
                <c:pt idx="154">
                  <c:v>-5.2360112535167602E-3</c:v>
                </c:pt>
                <c:pt idx="155">
                  <c:v>-1.2519561815335699E-3</c:v>
                </c:pt>
                <c:pt idx="156">
                  <c:v>7.78708570452549E-3</c:v>
                </c:pt>
                <c:pt idx="157">
                  <c:v>-1.9454667774743601E-2</c:v>
                </c:pt>
                <c:pt idx="158">
                  <c:v>1.34371418408887E-3</c:v>
                </c:pt>
                <c:pt idx="159">
                  <c:v>9.1631750009788307E-3</c:v>
                </c:pt>
                <c:pt idx="160">
                  <c:v>-1.1086035554499701E-2</c:v>
                </c:pt>
                <c:pt idx="161">
                  <c:v>7.5445007662384598E-3</c:v>
                </c:pt>
                <c:pt idx="162">
                  <c:v>1.9643278070244301E-4</c:v>
                </c:pt>
                <c:pt idx="163">
                  <c:v>4.6144220240887397E-3</c:v>
                </c:pt>
                <c:pt idx="164">
                  <c:v>-1.7426593459059302E-2</c:v>
                </c:pt>
                <c:pt idx="165">
                  <c:v>-2.4728781110403102E-3</c:v>
                </c:pt>
                <c:pt idx="166">
                  <c:v>-1.31794400734842E-3</c:v>
                </c:pt>
                <c:pt idx="167">
                  <c:v>-2.4582025494842802E-3</c:v>
                </c:pt>
                <c:pt idx="168">
                  <c:v>-1.8205535852594799E-2</c:v>
                </c:pt>
                <c:pt idx="169">
                  <c:v>-1.9605440509740299E-3</c:v>
                </c:pt>
                <c:pt idx="170">
                  <c:v>-3.7307313873402598E-3</c:v>
                </c:pt>
                <c:pt idx="171">
                  <c:v>-4.4308280212810502E-3</c:v>
                </c:pt>
                <c:pt idx="172">
                  <c:v>-7.65145228215769E-3</c:v>
                </c:pt>
                <c:pt idx="173">
                  <c:v>8.1896374336392803E-3</c:v>
                </c:pt>
                <c:pt idx="174">
                  <c:v>-2.39264056763342E-3</c:v>
                </c:pt>
                <c:pt idx="175">
                  <c:v>-1.2391061914006E-3</c:v>
                </c:pt>
                <c:pt idx="176">
                  <c:v>2.6748243314948999E-2</c:v>
                </c:pt>
                <c:pt idx="177">
                  <c:v>9.0766697457737898E-4</c:v>
                </c:pt>
                <c:pt idx="178">
                  <c:v>-1.3673838729137699E-3</c:v>
                </c:pt>
                <c:pt idx="179">
                  <c:v>1.5052485640720901E-2</c:v>
                </c:pt>
                <c:pt idx="180">
                  <c:v>5.3583389149363296E-3</c:v>
                </c:pt>
                <c:pt idx="181">
                  <c:v>3.5569025895506902E-3</c:v>
                </c:pt>
                <c:pt idx="182">
                  <c:v>7.8061701464630503E-3</c:v>
                </c:pt>
                <c:pt idx="183">
                  <c:v>1.47802411513037E-3</c:v>
                </c:pt>
                <c:pt idx="184">
                  <c:v>4.6457607433217103E-3</c:v>
                </c:pt>
                <c:pt idx="185">
                  <c:v>-1.1354737666405599E-2</c:v>
                </c:pt>
                <c:pt idx="186">
                  <c:v>1.6315148900768801E-2</c:v>
                </c:pt>
                <c:pt idx="187">
                  <c:v>-6.4191022559888103E-3</c:v>
                </c:pt>
                <c:pt idx="188">
                  <c:v>-1.7993844211191001E-2</c:v>
                </c:pt>
                <c:pt idx="189">
                  <c:v>-9.4794217552714903E-4</c:v>
                </c:pt>
                <c:pt idx="190">
                  <c:v>-7.8821656050956108E-3</c:v>
                </c:pt>
                <c:pt idx="191">
                  <c:v>4.6549054140223999E-2</c:v>
                </c:pt>
                <c:pt idx="192">
                  <c:v>5.6461352657004903E-3</c:v>
                </c:pt>
                <c:pt idx="193">
                  <c:v>-9.7868837464556192E-3</c:v>
                </c:pt>
                <c:pt idx="194">
                  <c:v>3.8268792710705801E-3</c:v>
                </c:pt>
                <c:pt idx="195">
                  <c:v>3.4127626730028398E-3</c:v>
                </c:pt>
                <c:pt idx="196">
                  <c:v>1.6294476700908202E-2</c:v>
                </c:pt>
                <c:pt idx="197">
                  <c:v>5.4266951944503504E-3</c:v>
                </c:pt>
                <c:pt idx="198">
                  <c:v>3.2984061393152501E-3</c:v>
                </c:pt>
                <c:pt idx="199">
                  <c:v>5.5767537422952004E-3</c:v>
                </c:pt>
                <c:pt idx="200">
                  <c:v>-1.9851481508712898E-3</c:v>
                </c:pt>
                <c:pt idx="201">
                  <c:v>4.2098327049090297E-3</c:v>
                </c:pt>
                <c:pt idx="202">
                  <c:v>-7.6355588343783899E-3</c:v>
                </c:pt>
                <c:pt idx="203">
                  <c:v>-1.7337135995196502E-2</c:v>
                </c:pt>
                <c:pt idx="204">
                  <c:v>7.2940492776730204E-3</c:v>
                </c:pt>
                <c:pt idx="205">
                  <c:v>-6.0640131924144698E-3</c:v>
                </c:pt>
                <c:pt idx="206">
                  <c:v>2.3854212624038499E-3</c:v>
                </c:pt>
                <c:pt idx="207">
                  <c:v>-6.8438488179490397E-3</c:v>
                </c:pt>
                <c:pt idx="208">
                  <c:v>2.4784078107397299E-3</c:v>
                </c:pt>
                <c:pt idx="209">
                  <c:v>-1.23165817684178E-2</c:v>
                </c:pt>
                <c:pt idx="210">
                  <c:v>1.1572856391372999E-2</c:v>
                </c:pt>
                <c:pt idx="211">
                  <c:v>-6.5048029649800599E-3</c:v>
                </c:pt>
                <c:pt idx="212">
                  <c:v>-5.2463503649634001E-3</c:v>
                </c:pt>
                <c:pt idx="213">
                  <c:v>3.2588101553618402E-3</c:v>
                </c:pt>
                <c:pt idx="214">
                  <c:v>1.60328113348247E-2</c:v>
                </c:pt>
                <c:pt idx="215">
                  <c:v>-4.4567619190292798E-3</c:v>
                </c:pt>
                <c:pt idx="216">
                  <c:v>1.1491444353124901E-2</c:v>
                </c:pt>
                <c:pt idx="217">
                  <c:v>1.86978050402776E-3</c:v>
                </c:pt>
                <c:pt idx="218">
                  <c:v>7.6274294096076896E-3</c:v>
                </c:pt>
                <c:pt idx="219">
                  <c:v>-4.49388536908789E-3</c:v>
                </c:pt>
                <c:pt idx="220">
                  <c:v>2.9381519024533499E-3</c:v>
                </c:pt>
                <c:pt idx="221">
                  <c:v>-1.8607887589504199E-2</c:v>
                </c:pt>
                <c:pt idx="222">
                  <c:v>-1.2210652483331101E-3</c:v>
                </c:pt>
                <c:pt idx="223">
                  <c:v>4.3260983068545899E-3</c:v>
                </c:pt>
                <c:pt idx="224">
                  <c:v>4.6031628183235904E-3</c:v>
                </c:pt>
                <c:pt idx="225">
                  <c:v>-6.2756817332835901E-3</c:v>
                </c:pt>
                <c:pt idx="226">
                  <c:v>-2.2538543905233199E-3</c:v>
                </c:pt>
                <c:pt idx="227">
                  <c:v>2.5096164618888602E-3</c:v>
                </c:pt>
                <c:pt idx="228">
                  <c:v>5.3120356612184902E-3</c:v>
                </c:pt>
                <c:pt idx="229">
                  <c:v>1.7058518133946099E-3</c:v>
                </c:pt>
                <c:pt idx="230">
                  <c:v>1.92464283070555E-3</c:v>
                </c:pt>
                <c:pt idx="231">
                  <c:v>-8.30739604558999E-3</c:v>
                </c:pt>
                <c:pt idx="232">
                  <c:v>-8.3666380308511595E-4</c:v>
                </c:pt>
                <c:pt idx="233">
                  <c:v>-1.0094967471772499E-3</c:v>
                </c:pt>
                <c:pt idx="234">
                  <c:v>-1.05032492065889E-2</c:v>
                </c:pt>
                <c:pt idx="235">
                  <c:v>-1.2104705704343501E-3</c:v>
                </c:pt>
                <c:pt idx="236">
                  <c:v>-9.1625712749607096E-4</c:v>
                </c:pt>
                <c:pt idx="237">
                  <c:v>1.55747930291473E-3</c:v>
                </c:pt>
                <c:pt idx="238">
                  <c:v>-9.1172655832761403E-3</c:v>
                </c:pt>
                <c:pt idx="239">
                  <c:v>-1.37520055008018E-3</c:v>
                </c:pt>
                <c:pt idx="240">
                  <c:v>4.41165284855857E-3</c:v>
                </c:pt>
                <c:pt idx="241">
                  <c:v>9.4183242917420095E-3</c:v>
                </c:pt>
                <c:pt idx="242">
                  <c:v>-2.7886014033457E-4</c:v>
                </c:pt>
                <c:pt idx="243">
                  <c:v>1.6980922393035801E-2</c:v>
                </c:pt>
                <c:pt idx="244">
                  <c:v>-4.09150083689789E-3</c:v>
                </c:pt>
                <c:pt idx="245">
                  <c:v>-5.1218782712725503E-3</c:v>
                </c:pt>
                <c:pt idx="246">
                  <c:v>-7.0783132530121097E-3</c:v>
                </c:pt>
                <c:pt idx="247">
                  <c:v>5.2683073681045005E-4</c:v>
                </c:pt>
                <c:pt idx="248">
                  <c:v>-8.0801183566633194E-3</c:v>
                </c:pt>
                <c:pt idx="249">
                  <c:v>3.4025178632187802E-3</c:v>
                </c:pt>
                <c:pt idx="250">
                  <c:v>0</c:v>
                </c:pt>
                <c:pt idx="251">
                  <c:v>-9.7959869285037405E-3</c:v>
                </c:pt>
                <c:pt idx="252">
                  <c:v>2.1941185433489801E-3</c:v>
                </c:pt>
                <c:pt idx="253">
                  <c:v>1.74918244733453E-3</c:v>
                </c:pt>
                <c:pt idx="254">
                  <c:v>1.5940727436012499E-2</c:v>
                </c:pt>
                <c:pt idx="255">
                  <c:v>8.2255290510723704E-4</c:v>
                </c:pt>
                <c:pt idx="256">
                  <c:v>-1.4957744372152E-4</c:v>
                </c:pt>
                <c:pt idx="257">
                  <c:v>2.24315836698206E-4</c:v>
                </c:pt>
                <c:pt idx="258">
                  <c:v>-8.5212276600559397E-3</c:v>
                </c:pt>
                <c:pt idx="259">
                  <c:v>-3.63278589268141E-3</c:v>
                </c:pt>
                <c:pt idx="260">
                  <c:v>-9.8484848484844999E-4</c:v>
                </c:pt>
                <c:pt idx="261">
                  <c:v>-2.9633006610440601E-3</c:v>
                </c:pt>
                <c:pt idx="262">
                  <c:v>-4.4264672212469998E-3</c:v>
                </c:pt>
                <c:pt idx="263">
                  <c:v>-3.3278132639381702E-2</c:v>
                </c:pt>
                <c:pt idx="264">
                  <c:v>-1.57965405576178E-3</c:v>
                </c:pt>
                <c:pt idx="265">
                  <c:v>-9.8101770617322892E-3</c:v>
                </c:pt>
                <c:pt idx="266">
                  <c:v>2.14882610425789E-3</c:v>
                </c:pt>
                <c:pt idx="267">
                  <c:v>2.4610987615115102E-3</c:v>
                </c:pt>
                <c:pt idx="268">
                  <c:v>-6.0301106185854797E-3</c:v>
                </c:pt>
                <c:pt idx="269">
                  <c:v>2.1518230723251998E-3</c:v>
                </c:pt>
                <c:pt idx="270">
                  <c:v>1.9884668920262401E-3</c:v>
                </c:pt>
                <c:pt idx="271">
                  <c:v>-5.7999999999999996E-3</c:v>
                </c:pt>
                <c:pt idx="272">
                  <c:v>3.9046936010838202E-3</c:v>
                </c:pt>
                <c:pt idx="273">
                  <c:v>5.7835525273331901E-3</c:v>
                </c:pt>
                <c:pt idx="274">
                  <c:v>5.3585500394010598E-3</c:v>
                </c:pt>
                <c:pt idx="275">
                  <c:v>-3.0034777110337901E-3</c:v>
                </c:pt>
                <c:pt idx="276">
                  <c:v>4.0293590158882399E-4</c:v>
                </c:pt>
                <c:pt idx="277">
                  <c:v>-1.5113150815003001E-3</c:v>
                </c:pt>
                <c:pt idx="278">
                  <c:v>7.4609282965522597E-3</c:v>
                </c:pt>
                <c:pt idx="279">
                  <c:v>-6.0045824444970404E-3</c:v>
                </c:pt>
                <c:pt idx="280">
                  <c:v>1.6564126833884701E-3</c:v>
                </c:pt>
                <c:pt idx="281">
                  <c:v>5.9589148502431598E-3</c:v>
                </c:pt>
                <c:pt idx="282">
                  <c:v>1.0573722341882901E-3</c:v>
                </c:pt>
                <c:pt idx="283">
                  <c:v>8.3495145631067892E-3</c:v>
                </c:pt>
                <c:pt idx="284">
                  <c:v>7.32459521973785E-3</c:v>
                </c:pt>
                <c:pt idx="285">
                  <c:v>3.3809743353312499E-3</c:v>
                </c:pt>
                <c:pt idx="286">
                  <c:v>1.76420955741348E-3</c:v>
                </c:pt>
                <c:pt idx="287">
                  <c:v>-1.7267882363039101E-2</c:v>
                </c:pt>
                <c:pt idx="288">
                  <c:v>-4.42030518915604E-3</c:v>
                </c:pt>
                <c:pt idx="289">
                  <c:v>1.07257496281209E-3</c:v>
                </c:pt>
                <c:pt idx="290">
                  <c:v>-1.4761027075123801E-2</c:v>
                </c:pt>
                <c:pt idx="291">
                  <c:v>-2.5659411846190201E-2</c:v>
                </c:pt>
                <c:pt idx="292">
                  <c:v>-5.7283813020389497E-3</c:v>
                </c:pt>
                <c:pt idx="293">
                  <c:v>6.36776704721262E-3</c:v>
                </c:pt>
                <c:pt idx="294">
                  <c:v>-2.8417906547551098E-3</c:v>
                </c:pt>
                <c:pt idx="295">
                  <c:v>-7.1553113794122899E-3</c:v>
                </c:pt>
                <c:pt idx="296">
                  <c:v>-6.5481758652947298E-3</c:v>
                </c:pt>
                <c:pt idx="297">
                  <c:v>4.6882982054282504E-3</c:v>
                </c:pt>
                <c:pt idx="298">
                  <c:v>-1.5349067502889301E-3</c:v>
                </c:pt>
                <c:pt idx="299">
                  <c:v>-1.9982155783377899E-2</c:v>
                </c:pt>
                <c:pt idx="300">
                  <c:v>-3.54771679083679E-3</c:v>
                </c:pt>
                <c:pt idx="301" formatCode="0.00E+00">
                  <c:v>-5.0684237202183999E-5</c:v>
                </c:pt>
                <c:pt idx="302">
                  <c:v>7.9611162322969897E-3</c:v>
                </c:pt>
                <c:pt idx="303">
                  <c:v>-4.3344695535074296E-3</c:v>
                </c:pt>
                <c:pt idx="304">
                  <c:v>-1.2742925332424101E-2</c:v>
                </c:pt>
                <c:pt idx="305">
                  <c:v>-1.49387511204063E-3</c:v>
                </c:pt>
                <c:pt idx="306">
                  <c:v>4.46162998215348E-3</c:v>
                </c:pt>
                <c:pt idx="307">
                  <c:v>-5.7522842466046203E-3</c:v>
                </c:pt>
                <c:pt idx="308">
                  <c:v>-4.0188114578882099E-4</c:v>
                </c:pt>
                <c:pt idx="309">
                  <c:v>3.76516287310896E-3</c:v>
                </c:pt>
                <c:pt idx="310">
                  <c:v>3.83184175344923E-4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E9-4A25-8544-ABCB1C875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72160"/>
        <c:axId val="169772736"/>
      </c:scatterChart>
      <c:valAx>
        <c:axId val="16977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预测涨幅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772736"/>
        <c:crosses val="autoZero"/>
        <c:crossBetween val="midCat"/>
      </c:valAx>
      <c:valAx>
        <c:axId val="16977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实际涨幅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77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2000" b="0" i="0" u="none" strike="noStrike" cap="none" normalizeH="0" baseline="0" dirty="0" smtClean="0">
                <a:effectLst/>
                <a:latin typeface="微软雅黑" pitchFamily="34" charset="-122"/>
                <a:ea typeface="微软雅黑" pitchFamily="34" charset="-122"/>
              </a:rPr>
              <a:t>累积</a:t>
            </a:r>
            <a:r>
              <a:rPr lang="zh-CN" altLang="zh-CN" sz="2000" b="0" i="0" u="none" strike="noStrike" cap="none" normalizeH="0" baseline="0" dirty="0" smtClean="0">
                <a:effectLst/>
                <a:latin typeface="微软雅黑" pitchFamily="34" charset="-122"/>
                <a:ea typeface="微软雅黑" pitchFamily="34" charset="-122"/>
              </a:rPr>
              <a:t>涨跌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预测准确率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compare!$H$1</c:f>
              <c:strCache>
                <c:ptCount val="1"/>
                <c:pt idx="0">
                  <c:v>准确率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compare!$E$2:$E$312</c:f>
              <c:numCache>
                <c:formatCode>m/d/yyyy</c:formatCode>
                <c:ptCount val="311"/>
                <c:pt idx="0">
                  <c:v>42278</c:v>
                </c:pt>
                <c:pt idx="1">
                  <c:v>42279</c:v>
                </c:pt>
                <c:pt idx="2">
                  <c:v>42282</c:v>
                </c:pt>
                <c:pt idx="3">
                  <c:v>42283</c:v>
                </c:pt>
                <c:pt idx="4">
                  <c:v>42284</c:v>
                </c:pt>
                <c:pt idx="5">
                  <c:v>42285</c:v>
                </c:pt>
                <c:pt idx="6">
                  <c:v>42286</c:v>
                </c:pt>
                <c:pt idx="7">
                  <c:v>42289</c:v>
                </c:pt>
                <c:pt idx="8">
                  <c:v>42290</c:v>
                </c:pt>
                <c:pt idx="9">
                  <c:v>42291</c:v>
                </c:pt>
                <c:pt idx="10">
                  <c:v>42292</c:v>
                </c:pt>
                <c:pt idx="11">
                  <c:v>42293</c:v>
                </c:pt>
                <c:pt idx="12">
                  <c:v>42296</c:v>
                </c:pt>
                <c:pt idx="13">
                  <c:v>42297</c:v>
                </c:pt>
                <c:pt idx="14">
                  <c:v>42298</c:v>
                </c:pt>
                <c:pt idx="15">
                  <c:v>42299</c:v>
                </c:pt>
                <c:pt idx="16">
                  <c:v>42300</c:v>
                </c:pt>
                <c:pt idx="17">
                  <c:v>42303</c:v>
                </c:pt>
                <c:pt idx="18">
                  <c:v>42304</c:v>
                </c:pt>
                <c:pt idx="19">
                  <c:v>42305</c:v>
                </c:pt>
                <c:pt idx="20">
                  <c:v>42306</c:v>
                </c:pt>
                <c:pt idx="21">
                  <c:v>42307</c:v>
                </c:pt>
                <c:pt idx="22">
                  <c:v>42310</c:v>
                </c:pt>
                <c:pt idx="23">
                  <c:v>42311</c:v>
                </c:pt>
                <c:pt idx="24">
                  <c:v>42312</c:v>
                </c:pt>
                <c:pt idx="25">
                  <c:v>42313</c:v>
                </c:pt>
                <c:pt idx="26">
                  <c:v>42314</c:v>
                </c:pt>
                <c:pt idx="27">
                  <c:v>42317</c:v>
                </c:pt>
                <c:pt idx="28">
                  <c:v>42318</c:v>
                </c:pt>
                <c:pt idx="29">
                  <c:v>42319</c:v>
                </c:pt>
                <c:pt idx="30">
                  <c:v>42320</c:v>
                </c:pt>
                <c:pt idx="31">
                  <c:v>42321</c:v>
                </c:pt>
                <c:pt idx="32">
                  <c:v>42324</c:v>
                </c:pt>
                <c:pt idx="33">
                  <c:v>42325</c:v>
                </c:pt>
                <c:pt idx="34">
                  <c:v>42326</c:v>
                </c:pt>
                <c:pt idx="35">
                  <c:v>42327</c:v>
                </c:pt>
                <c:pt idx="36">
                  <c:v>42328</c:v>
                </c:pt>
                <c:pt idx="37">
                  <c:v>42331</c:v>
                </c:pt>
                <c:pt idx="38">
                  <c:v>42332</c:v>
                </c:pt>
                <c:pt idx="39">
                  <c:v>42333</c:v>
                </c:pt>
                <c:pt idx="40">
                  <c:v>42334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42363</c:v>
                </c:pt>
                <c:pt idx="62">
                  <c:v>42366</c:v>
                </c:pt>
                <c:pt idx="63">
                  <c:v>42367</c:v>
                </c:pt>
                <c:pt idx="64">
                  <c:v>42368</c:v>
                </c:pt>
                <c:pt idx="65">
                  <c:v>42369</c:v>
                </c:pt>
                <c:pt idx="66">
                  <c:v>42370</c:v>
                </c:pt>
                <c:pt idx="67">
                  <c:v>42373</c:v>
                </c:pt>
                <c:pt idx="68">
                  <c:v>42374</c:v>
                </c:pt>
                <c:pt idx="69">
                  <c:v>42375</c:v>
                </c:pt>
                <c:pt idx="70">
                  <c:v>42376</c:v>
                </c:pt>
                <c:pt idx="71">
                  <c:v>42377</c:v>
                </c:pt>
                <c:pt idx="72">
                  <c:v>42380</c:v>
                </c:pt>
                <c:pt idx="73">
                  <c:v>42381</c:v>
                </c:pt>
                <c:pt idx="74">
                  <c:v>42382</c:v>
                </c:pt>
                <c:pt idx="75">
                  <c:v>42383</c:v>
                </c:pt>
                <c:pt idx="76">
                  <c:v>42384</c:v>
                </c:pt>
                <c:pt idx="77">
                  <c:v>42387</c:v>
                </c:pt>
                <c:pt idx="78">
                  <c:v>42388</c:v>
                </c:pt>
                <c:pt idx="79">
                  <c:v>42389</c:v>
                </c:pt>
                <c:pt idx="80">
                  <c:v>42390</c:v>
                </c:pt>
                <c:pt idx="81">
                  <c:v>42391</c:v>
                </c:pt>
                <c:pt idx="82">
                  <c:v>42394</c:v>
                </c:pt>
                <c:pt idx="83">
                  <c:v>42395</c:v>
                </c:pt>
                <c:pt idx="84">
                  <c:v>42396</c:v>
                </c:pt>
                <c:pt idx="85">
                  <c:v>42397</c:v>
                </c:pt>
                <c:pt idx="86">
                  <c:v>42398</c:v>
                </c:pt>
                <c:pt idx="87">
                  <c:v>42401</c:v>
                </c:pt>
                <c:pt idx="88">
                  <c:v>42402</c:v>
                </c:pt>
                <c:pt idx="89">
                  <c:v>42403</c:v>
                </c:pt>
                <c:pt idx="90">
                  <c:v>42404</c:v>
                </c:pt>
                <c:pt idx="91">
                  <c:v>42405</c:v>
                </c:pt>
                <c:pt idx="92">
                  <c:v>42408</c:v>
                </c:pt>
                <c:pt idx="93">
                  <c:v>42409</c:v>
                </c:pt>
                <c:pt idx="94">
                  <c:v>42410</c:v>
                </c:pt>
                <c:pt idx="95">
                  <c:v>42411</c:v>
                </c:pt>
                <c:pt idx="96">
                  <c:v>42412</c:v>
                </c:pt>
                <c:pt idx="97">
                  <c:v>42415</c:v>
                </c:pt>
                <c:pt idx="98">
                  <c:v>42416</c:v>
                </c:pt>
                <c:pt idx="99">
                  <c:v>42417</c:v>
                </c:pt>
                <c:pt idx="100">
                  <c:v>42418</c:v>
                </c:pt>
                <c:pt idx="101">
                  <c:v>42419</c:v>
                </c:pt>
                <c:pt idx="102">
                  <c:v>42422</c:v>
                </c:pt>
                <c:pt idx="103">
                  <c:v>42423</c:v>
                </c:pt>
                <c:pt idx="104">
                  <c:v>42424</c:v>
                </c:pt>
                <c:pt idx="105">
                  <c:v>42425</c:v>
                </c:pt>
                <c:pt idx="106">
                  <c:v>42426</c:v>
                </c:pt>
                <c:pt idx="107">
                  <c:v>42429</c:v>
                </c:pt>
                <c:pt idx="108">
                  <c:v>42430</c:v>
                </c:pt>
                <c:pt idx="109">
                  <c:v>42431</c:v>
                </c:pt>
                <c:pt idx="110">
                  <c:v>42432</c:v>
                </c:pt>
                <c:pt idx="111">
                  <c:v>42433</c:v>
                </c:pt>
                <c:pt idx="112">
                  <c:v>42436</c:v>
                </c:pt>
                <c:pt idx="113">
                  <c:v>42437</c:v>
                </c:pt>
                <c:pt idx="114">
                  <c:v>42438</c:v>
                </c:pt>
                <c:pt idx="115">
                  <c:v>42439</c:v>
                </c:pt>
                <c:pt idx="116">
                  <c:v>42440</c:v>
                </c:pt>
                <c:pt idx="117">
                  <c:v>42443</c:v>
                </c:pt>
                <c:pt idx="118">
                  <c:v>42444</c:v>
                </c:pt>
                <c:pt idx="119">
                  <c:v>42445</c:v>
                </c:pt>
                <c:pt idx="120">
                  <c:v>42446</c:v>
                </c:pt>
                <c:pt idx="121">
                  <c:v>42447</c:v>
                </c:pt>
                <c:pt idx="122">
                  <c:v>42450</c:v>
                </c:pt>
                <c:pt idx="123">
                  <c:v>42451</c:v>
                </c:pt>
                <c:pt idx="124">
                  <c:v>42452</c:v>
                </c:pt>
                <c:pt idx="125">
                  <c:v>42453</c:v>
                </c:pt>
                <c:pt idx="126">
                  <c:v>42454</c:v>
                </c:pt>
                <c:pt idx="127">
                  <c:v>42457</c:v>
                </c:pt>
                <c:pt idx="128">
                  <c:v>42458</c:v>
                </c:pt>
                <c:pt idx="129">
                  <c:v>42459</c:v>
                </c:pt>
                <c:pt idx="130">
                  <c:v>42460</c:v>
                </c:pt>
                <c:pt idx="131">
                  <c:v>42461</c:v>
                </c:pt>
                <c:pt idx="132">
                  <c:v>42464</c:v>
                </c:pt>
                <c:pt idx="133">
                  <c:v>42465</c:v>
                </c:pt>
                <c:pt idx="134">
                  <c:v>42466</c:v>
                </c:pt>
                <c:pt idx="135">
                  <c:v>42467</c:v>
                </c:pt>
                <c:pt idx="136">
                  <c:v>42468</c:v>
                </c:pt>
                <c:pt idx="137">
                  <c:v>42471</c:v>
                </c:pt>
                <c:pt idx="138">
                  <c:v>42472</c:v>
                </c:pt>
                <c:pt idx="139">
                  <c:v>42473</c:v>
                </c:pt>
                <c:pt idx="140">
                  <c:v>42474</c:v>
                </c:pt>
                <c:pt idx="141">
                  <c:v>42475</c:v>
                </c:pt>
                <c:pt idx="142">
                  <c:v>42478</c:v>
                </c:pt>
                <c:pt idx="143">
                  <c:v>42479</c:v>
                </c:pt>
                <c:pt idx="144">
                  <c:v>42480</c:v>
                </c:pt>
                <c:pt idx="145">
                  <c:v>42481</c:v>
                </c:pt>
                <c:pt idx="146">
                  <c:v>42482</c:v>
                </c:pt>
                <c:pt idx="147">
                  <c:v>42485</c:v>
                </c:pt>
                <c:pt idx="148">
                  <c:v>42486</c:v>
                </c:pt>
                <c:pt idx="149">
                  <c:v>42487</c:v>
                </c:pt>
                <c:pt idx="150">
                  <c:v>42488</c:v>
                </c:pt>
                <c:pt idx="151">
                  <c:v>42489</c:v>
                </c:pt>
                <c:pt idx="152">
                  <c:v>42492</c:v>
                </c:pt>
                <c:pt idx="153">
                  <c:v>42493</c:v>
                </c:pt>
                <c:pt idx="154">
                  <c:v>42494</c:v>
                </c:pt>
                <c:pt idx="155">
                  <c:v>42495</c:v>
                </c:pt>
                <c:pt idx="156">
                  <c:v>42496</c:v>
                </c:pt>
                <c:pt idx="157">
                  <c:v>42499</c:v>
                </c:pt>
                <c:pt idx="158">
                  <c:v>42500</c:v>
                </c:pt>
                <c:pt idx="159">
                  <c:v>42501</c:v>
                </c:pt>
                <c:pt idx="160">
                  <c:v>42502</c:v>
                </c:pt>
                <c:pt idx="161">
                  <c:v>42503</c:v>
                </c:pt>
                <c:pt idx="162">
                  <c:v>42506</c:v>
                </c:pt>
                <c:pt idx="163">
                  <c:v>42507</c:v>
                </c:pt>
                <c:pt idx="164">
                  <c:v>42508</c:v>
                </c:pt>
                <c:pt idx="165">
                  <c:v>42509</c:v>
                </c:pt>
                <c:pt idx="166">
                  <c:v>42510</c:v>
                </c:pt>
                <c:pt idx="167">
                  <c:v>42513</c:v>
                </c:pt>
                <c:pt idx="168">
                  <c:v>42514</c:v>
                </c:pt>
                <c:pt idx="169">
                  <c:v>42515</c:v>
                </c:pt>
                <c:pt idx="170">
                  <c:v>42516</c:v>
                </c:pt>
                <c:pt idx="171">
                  <c:v>42517</c:v>
                </c:pt>
                <c:pt idx="172">
                  <c:v>42520</c:v>
                </c:pt>
                <c:pt idx="173">
                  <c:v>42521</c:v>
                </c:pt>
                <c:pt idx="174">
                  <c:v>42522</c:v>
                </c:pt>
                <c:pt idx="175">
                  <c:v>42523</c:v>
                </c:pt>
                <c:pt idx="176">
                  <c:v>42524</c:v>
                </c:pt>
                <c:pt idx="177">
                  <c:v>42527</c:v>
                </c:pt>
                <c:pt idx="178">
                  <c:v>42528</c:v>
                </c:pt>
                <c:pt idx="179">
                  <c:v>42529</c:v>
                </c:pt>
                <c:pt idx="180">
                  <c:v>42530</c:v>
                </c:pt>
                <c:pt idx="181">
                  <c:v>42531</c:v>
                </c:pt>
                <c:pt idx="182">
                  <c:v>42534</c:v>
                </c:pt>
                <c:pt idx="183">
                  <c:v>42535</c:v>
                </c:pt>
                <c:pt idx="184">
                  <c:v>42536</c:v>
                </c:pt>
                <c:pt idx="185">
                  <c:v>42537</c:v>
                </c:pt>
                <c:pt idx="186">
                  <c:v>42538</c:v>
                </c:pt>
                <c:pt idx="187">
                  <c:v>42541</c:v>
                </c:pt>
                <c:pt idx="188">
                  <c:v>42542</c:v>
                </c:pt>
                <c:pt idx="189">
                  <c:v>42543</c:v>
                </c:pt>
                <c:pt idx="190">
                  <c:v>42544</c:v>
                </c:pt>
                <c:pt idx="191">
                  <c:v>42545</c:v>
                </c:pt>
                <c:pt idx="192">
                  <c:v>42548</c:v>
                </c:pt>
                <c:pt idx="193">
                  <c:v>42549</c:v>
                </c:pt>
                <c:pt idx="194">
                  <c:v>42550</c:v>
                </c:pt>
                <c:pt idx="195">
                  <c:v>42551</c:v>
                </c:pt>
                <c:pt idx="196">
                  <c:v>42552</c:v>
                </c:pt>
                <c:pt idx="197">
                  <c:v>42555</c:v>
                </c:pt>
                <c:pt idx="198">
                  <c:v>42556</c:v>
                </c:pt>
                <c:pt idx="199">
                  <c:v>42557</c:v>
                </c:pt>
                <c:pt idx="200">
                  <c:v>42558</c:v>
                </c:pt>
                <c:pt idx="201">
                  <c:v>42559</c:v>
                </c:pt>
                <c:pt idx="202">
                  <c:v>42562</c:v>
                </c:pt>
                <c:pt idx="203">
                  <c:v>42563</c:v>
                </c:pt>
                <c:pt idx="204">
                  <c:v>42564</c:v>
                </c:pt>
                <c:pt idx="205">
                  <c:v>42565</c:v>
                </c:pt>
                <c:pt idx="206">
                  <c:v>42566</c:v>
                </c:pt>
                <c:pt idx="207">
                  <c:v>42569</c:v>
                </c:pt>
                <c:pt idx="208">
                  <c:v>42570</c:v>
                </c:pt>
                <c:pt idx="209">
                  <c:v>42571</c:v>
                </c:pt>
                <c:pt idx="210">
                  <c:v>42572</c:v>
                </c:pt>
                <c:pt idx="211">
                  <c:v>42573</c:v>
                </c:pt>
                <c:pt idx="212">
                  <c:v>42576</c:v>
                </c:pt>
                <c:pt idx="213">
                  <c:v>42577</c:v>
                </c:pt>
                <c:pt idx="214">
                  <c:v>42578</c:v>
                </c:pt>
                <c:pt idx="215">
                  <c:v>42579</c:v>
                </c:pt>
                <c:pt idx="216">
                  <c:v>42580</c:v>
                </c:pt>
                <c:pt idx="217">
                  <c:v>42583</c:v>
                </c:pt>
                <c:pt idx="218">
                  <c:v>42584</c:v>
                </c:pt>
                <c:pt idx="219">
                  <c:v>42585</c:v>
                </c:pt>
                <c:pt idx="220">
                  <c:v>42586</c:v>
                </c:pt>
                <c:pt idx="221">
                  <c:v>42587</c:v>
                </c:pt>
                <c:pt idx="222">
                  <c:v>42590</c:v>
                </c:pt>
                <c:pt idx="223">
                  <c:v>42591</c:v>
                </c:pt>
                <c:pt idx="224">
                  <c:v>42592</c:v>
                </c:pt>
                <c:pt idx="225">
                  <c:v>42593</c:v>
                </c:pt>
                <c:pt idx="226">
                  <c:v>42594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42604</c:v>
                </c:pt>
                <c:pt idx="233">
                  <c:v>42605</c:v>
                </c:pt>
                <c:pt idx="234">
                  <c:v>42606</c:v>
                </c:pt>
                <c:pt idx="235">
                  <c:v>42607</c:v>
                </c:pt>
                <c:pt idx="236">
                  <c:v>42608</c:v>
                </c:pt>
                <c:pt idx="237">
                  <c:v>42611</c:v>
                </c:pt>
                <c:pt idx="238">
                  <c:v>42612</c:v>
                </c:pt>
                <c:pt idx="239">
                  <c:v>42613</c:v>
                </c:pt>
                <c:pt idx="240">
                  <c:v>42614</c:v>
                </c:pt>
                <c:pt idx="241">
                  <c:v>42615</c:v>
                </c:pt>
                <c:pt idx="242">
                  <c:v>42618</c:v>
                </c:pt>
                <c:pt idx="243">
                  <c:v>42619</c:v>
                </c:pt>
                <c:pt idx="244">
                  <c:v>42620</c:v>
                </c:pt>
                <c:pt idx="245">
                  <c:v>42621</c:v>
                </c:pt>
                <c:pt idx="246">
                  <c:v>42622</c:v>
                </c:pt>
                <c:pt idx="247">
                  <c:v>42625</c:v>
                </c:pt>
                <c:pt idx="248">
                  <c:v>42626</c:v>
                </c:pt>
                <c:pt idx="249">
                  <c:v>42627</c:v>
                </c:pt>
                <c:pt idx="250">
                  <c:v>42628</c:v>
                </c:pt>
                <c:pt idx="251">
                  <c:v>42629</c:v>
                </c:pt>
                <c:pt idx="252">
                  <c:v>42632</c:v>
                </c:pt>
                <c:pt idx="253">
                  <c:v>42633</c:v>
                </c:pt>
                <c:pt idx="254">
                  <c:v>42634</c:v>
                </c:pt>
                <c:pt idx="255">
                  <c:v>42635</c:v>
                </c:pt>
                <c:pt idx="256">
                  <c:v>42636</c:v>
                </c:pt>
                <c:pt idx="257">
                  <c:v>42639</c:v>
                </c:pt>
                <c:pt idx="258">
                  <c:v>42640</c:v>
                </c:pt>
                <c:pt idx="259">
                  <c:v>42641</c:v>
                </c:pt>
                <c:pt idx="260">
                  <c:v>42642</c:v>
                </c:pt>
                <c:pt idx="261">
                  <c:v>42643</c:v>
                </c:pt>
                <c:pt idx="262">
                  <c:v>42646</c:v>
                </c:pt>
                <c:pt idx="263">
                  <c:v>42647</c:v>
                </c:pt>
                <c:pt idx="264">
                  <c:v>42648</c:v>
                </c:pt>
                <c:pt idx="265">
                  <c:v>42649</c:v>
                </c:pt>
                <c:pt idx="266">
                  <c:v>42650</c:v>
                </c:pt>
                <c:pt idx="267">
                  <c:v>42653</c:v>
                </c:pt>
                <c:pt idx="268">
                  <c:v>42654</c:v>
                </c:pt>
                <c:pt idx="269">
                  <c:v>42655</c:v>
                </c:pt>
                <c:pt idx="270">
                  <c:v>42656</c:v>
                </c:pt>
                <c:pt idx="271">
                  <c:v>42657</c:v>
                </c:pt>
                <c:pt idx="272">
                  <c:v>42660</c:v>
                </c:pt>
                <c:pt idx="273">
                  <c:v>42661</c:v>
                </c:pt>
                <c:pt idx="274">
                  <c:v>42662</c:v>
                </c:pt>
                <c:pt idx="275">
                  <c:v>42663</c:v>
                </c:pt>
                <c:pt idx="276">
                  <c:v>42664</c:v>
                </c:pt>
                <c:pt idx="277">
                  <c:v>42667</c:v>
                </c:pt>
                <c:pt idx="278">
                  <c:v>42668</c:v>
                </c:pt>
                <c:pt idx="279">
                  <c:v>42669</c:v>
                </c:pt>
                <c:pt idx="280">
                  <c:v>42670</c:v>
                </c:pt>
                <c:pt idx="281">
                  <c:v>42671</c:v>
                </c:pt>
                <c:pt idx="282">
                  <c:v>42674</c:v>
                </c:pt>
                <c:pt idx="283">
                  <c:v>42675</c:v>
                </c:pt>
                <c:pt idx="284">
                  <c:v>42676</c:v>
                </c:pt>
                <c:pt idx="285">
                  <c:v>42677</c:v>
                </c:pt>
                <c:pt idx="286">
                  <c:v>42678</c:v>
                </c:pt>
                <c:pt idx="287">
                  <c:v>42681</c:v>
                </c:pt>
                <c:pt idx="288">
                  <c:v>42682</c:v>
                </c:pt>
                <c:pt idx="289">
                  <c:v>42683</c:v>
                </c:pt>
                <c:pt idx="290">
                  <c:v>42684</c:v>
                </c:pt>
                <c:pt idx="291">
                  <c:v>42685</c:v>
                </c:pt>
                <c:pt idx="292">
                  <c:v>42688</c:v>
                </c:pt>
                <c:pt idx="293">
                  <c:v>42689</c:v>
                </c:pt>
                <c:pt idx="294">
                  <c:v>42690</c:v>
                </c:pt>
                <c:pt idx="295">
                  <c:v>42691</c:v>
                </c:pt>
                <c:pt idx="296">
                  <c:v>42692</c:v>
                </c:pt>
                <c:pt idx="297">
                  <c:v>42695</c:v>
                </c:pt>
                <c:pt idx="298">
                  <c:v>42696</c:v>
                </c:pt>
                <c:pt idx="299">
                  <c:v>42697</c:v>
                </c:pt>
                <c:pt idx="300">
                  <c:v>42698</c:v>
                </c:pt>
                <c:pt idx="301">
                  <c:v>42699</c:v>
                </c:pt>
                <c:pt idx="302">
                  <c:v>42702</c:v>
                </c:pt>
                <c:pt idx="303">
                  <c:v>42703</c:v>
                </c:pt>
                <c:pt idx="304">
                  <c:v>42704</c:v>
                </c:pt>
                <c:pt idx="305">
                  <c:v>42705</c:v>
                </c:pt>
                <c:pt idx="306">
                  <c:v>42706</c:v>
                </c:pt>
                <c:pt idx="307">
                  <c:v>42709</c:v>
                </c:pt>
                <c:pt idx="308">
                  <c:v>42710</c:v>
                </c:pt>
                <c:pt idx="309">
                  <c:v>42711</c:v>
                </c:pt>
              </c:numCache>
            </c:numRef>
          </c:cat>
          <c:val>
            <c:numRef>
              <c:f>compare!$H$2:$H$312</c:f>
              <c:numCache>
                <c:formatCode>0%</c:formatCode>
                <c:ptCount val="3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0.75</c:v>
                </c:pt>
                <c:pt idx="4">
                  <c:v>0.8</c:v>
                </c:pt>
                <c:pt idx="5">
                  <c:v>0.83333333333333337</c:v>
                </c:pt>
                <c:pt idx="6">
                  <c:v>0.7142857142857143</c:v>
                </c:pt>
                <c:pt idx="7">
                  <c:v>0.625</c:v>
                </c:pt>
                <c:pt idx="8">
                  <c:v>0.55555555555555558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0.58333333333333337</c:v>
                </c:pt>
                <c:pt idx="12">
                  <c:v>0.61538461538461542</c:v>
                </c:pt>
                <c:pt idx="13">
                  <c:v>0.5714285714285714</c:v>
                </c:pt>
                <c:pt idx="14">
                  <c:v>0.6</c:v>
                </c:pt>
                <c:pt idx="15">
                  <c:v>0.625</c:v>
                </c:pt>
                <c:pt idx="16">
                  <c:v>0.6470588235294118</c:v>
                </c:pt>
                <c:pt idx="17">
                  <c:v>0.66666666666666663</c:v>
                </c:pt>
                <c:pt idx="18">
                  <c:v>0.63157894736842102</c:v>
                </c:pt>
                <c:pt idx="19">
                  <c:v>0.65</c:v>
                </c:pt>
                <c:pt idx="20">
                  <c:v>0.66666666666666663</c:v>
                </c:pt>
                <c:pt idx="21">
                  <c:v>0.68181818181818177</c:v>
                </c:pt>
                <c:pt idx="22">
                  <c:v>0.69565217391304346</c:v>
                </c:pt>
                <c:pt idx="23">
                  <c:v>0.70833333333333337</c:v>
                </c:pt>
                <c:pt idx="24">
                  <c:v>0.72</c:v>
                </c:pt>
                <c:pt idx="25">
                  <c:v>0.73076923076923073</c:v>
                </c:pt>
                <c:pt idx="26">
                  <c:v>0.7407407407407407</c:v>
                </c:pt>
                <c:pt idx="27">
                  <c:v>0.7142857142857143</c:v>
                </c:pt>
                <c:pt idx="28">
                  <c:v>0.72413793103448276</c:v>
                </c:pt>
                <c:pt idx="29">
                  <c:v>0.73333333333333328</c:v>
                </c:pt>
                <c:pt idx="30">
                  <c:v>0.74193548387096775</c:v>
                </c:pt>
                <c:pt idx="31">
                  <c:v>0.75</c:v>
                </c:pt>
                <c:pt idx="32">
                  <c:v>0.75757575757575757</c:v>
                </c:pt>
                <c:pt idx="33">
                  <c:v>0.76470588235294112</c:v>
                </c:pt>
                <c:pt idx="34">
                  <c:v>0.74285714285714288</c:v>
                </c:pt>
                <c:pt idx="35">
                  <c:v>0.75</c:v>
                </c:pt>
                <c:pt idx="36">
                  <c:v>0.7567567567567568</c:v>
                </c:pt>
                <c:pt idx="37">
                  <c:v>0.76315789473684215</c:v>
                </c:pt>
                <c:pt idx="38">
                  <c:v>0.74358974358974361</c:v>
                </c:pt>
                <c:pt idx="39">
                  <c:v>0.75</c:v>
                </c:pt>
                <c:pt idx="40">
                  <c:v>0.73170731707317072</c:v>
                </c:pt>
                <c:pt idx="41">
                  <c:v>0.73809523809523814</c:v>
                </c:pt>
                <c:pt idx="42">
                  <c:v>0.72093023255813948</c:v>
                </c:pt>
                <c:pt idx="43">
                  <c:v>0.70454545454545459</c:v>
                </c:pt>
                <c:pt idx="44">
                  <c:v>0.71111111111111114</c:v>
                </c:pt>
                <c:pt idx="45">
                  <c:v>0.69565217391304346</c:v>
                </c:pt>
                <c:pt idx="46">
                  <c:v>0.68085106382978722</c:v>
                </c:pt>
                <c:pt idx="47">
                  <c:v>0.6875</c:v>
                </c:pt>
                <c:pt idx="48">
                  <c:v>0.67346938775510201</c:v>
                </c:pt>
                <c:pt idx="49">
                  <c:v>0.68</c:v>
                </c:pt>
                <c:pt idx="50">
                  <c:v>0.68627450980392157</c:v>
                </c:pt>
                <c:pt idx="51">
                  <c:v>0.67307692307692313</c:v>
                </c:pt>
                <c:pt idx="52">
                  <c:v>0.67924528301886788</c:v>
                </c:pt>
                <c:pt idx="53">
                  <c:v>0.68518518518518523</c:v>
                </c:pt>
                <c:pt idx="54">
                  <c:v>0.67272727272727273</c:v>
                </c:pt>
                <c:pt idx="55">
                  <c:v>0.6785714285714286</c:v>
                </c:pt>
                <c:pt idx="56">
                  <c:v>0.66666666666666663</c:v>
                </c:pt>
                <c:pt idx="57">
                  <c:v>0.65517241379310343</c:v>
                </c:pt>
                <c:pt idx="58">
                  <c:v>0.66101694915254239</c:v>
                </c:pt>
                <c:pt idx="59">
                  <c:v>0.66666666666666663</c:v>
                </c:pt>
                <c:pt idx="60">
                  <c:v>0.65573770491803274</c:v>
                </c:pt>
                <c:pt idx="61">
                  <c:v>0.64516129032258063</c:v>
                </c:pt>
                <c:pt idx="62">
                  <c:v>0.65079365079365081</c:v>
                </c:pt>
                <c:pt idx="63">
                  <c:v>0.65625</c:v>
                </c:pt>
                <c:pt idx="64">
                  <c:v>0.66153846153846152</c:v>
                </c:pt>
                <c:pt idx="65">
                  <c:v>0.66666666666666663</c:v>
                </c:pt>
                <c:pt idx="66">
                  <c:v>0.65671641791044777</c:v>
                </c:pt>
                <c:pt idx="67">
                  <c:v>0.6470588235294118</c:v>
                </c:pt>
                <c:pt idx="68">
                  <c:v>0.6376811594202898</c:v>
                </c:pt>
                <c:pt idx="69">
                  <c:v>0.62857142857142856</c:v>
                </c:pt>
                <c:pt idx="70">
                  <c:v>0.61971830985915488</c:v>
                </c:pt>
                <c:pt idx="71">
                  <c:v>0.625</c:v>
                </c:pt>
                <c:pt idx="72">
                  <c:v>0.63013698630136983</c:v>
                </c:pt>
                <c:pt idx="73">
                  <c:v>0.63513513513513509</c:v>
                </c:pt>
                <c:pt idx="74">
                  <c:v>0.62666666666666671</c:v>
                </c:pt>
                <c:pt idx="75">
                  <c:v>0.63157894736842102</c:v>
                </c:pt>
                <c:pt idx="76">
                  <c:v>0.62337662337662336</c:v>
                </c:pt>
                <c:pt idx="77">
                  <c:v>0.61538461538461542</c:v>
                </c:pt>
                <c:pt idx="78">
                  <c:v>0.620253164556962</c:v>
                </c:pt>
                <c:pt idx="79">
                  <c:v>0.61250000000000004</c:v>
                </c:pt>
                <c:pt idx="80">
                  <c:v>0.60493827160493829</c:v>
                </c:pt>
                <c:pt idx="81">
                  <c:v>0.6097560975609756</c:v>
                </c:pt>
                <c:pt idx="82">
                  <c:v>0.60240963855421692</c:v>
                </c:pt>
                <c:pt idx="83">
                  <c:v>0.59523809523809523</c:v>
                </c:pt>
                <c:pt idx="84">
                  <c:v>0.58823529411764708</c:v>
                </c:pt>
                <c:pt idx="85">
                  <c:v>0.59302325581395354</c:v>
                </c:pt>
                <c:pt idx="86">
                  <c:v>0.58620689655172409</c:v>
                </c:pt>
                <c:pt idx="87">
                  <c:v>0.57954545454545459</c:v>
                </c:pt>
                <c:pt idx="88">
                  <c:v>0.5730337078651685</c:v>
                </c:pt>
                <c:pt idx="89">
                  <c:v>0.56666666666666665</c:v>
                </c:pt>
                <c:pt idx="90">
                  <c:v>0.56043956043956045</c:v>
                </c:pt>
                <c:pt idx="91">
                  <c:v>0.55434782608695654</c:v>
                </c:pt>
                <c:pt idx="92">
                  <c:v>0.54838709677419351</c:v>
                </c:pt>
                <c:pt idx="93">
                  <c:v>0.55319148936170215</c:v>
                </c:pt>
                <c:pt idx="94">
                  <c:v>0.54736842105263162</c:v>
                </c:pt>
                <c:pt idx="95">
                  <c:v>0.54166666666666663</c:v>
                </c:pt>
                <c:pt idx="96">
                  <c:v>0.54639175257731953</c:v>
                </c:pt>
                <c:pt idx="97">
                  <c:v>0.55102040816326525</c:v>
                </c:pt>
                <c:pt idx="98">
                  <c:v>0.55555555555555558</c:v>
                </c:pt>
                <c:pt idx="99">
                  <c:v>0.56000000000000005</c:v>
                </c:pt>
                <c:pt idx="100">
                  <c:v>0.5544554455445545</c:v>
                </c:pt>
                <c:pt idx="101">
                  <c:v>0.55882352941176472</c:v>
                </c:pt>
                <c:pt idx="102">
                  <c:v>0.56310679611650483</c:v>
                </c:pt>
                <c:pt idx="103">
                  <c:v>0.55769230769230771</c:v>
                </c:pt>
                <c:pt idx="104">
                  <c:v>0.56190476190476191</c:v>
                </c:pt>
                <c:pt idx="105">
                  <c:v>0.55660377358490565</c:v>
                </c:pt>
                <c:pt idx="106">
                  <c:v>0.56074766355140182</c:v>
                </c:pt>
                <c:pt idx="107">
                  <c:v>0.55555555555555558</c:v>
                </c:pt>
                <c:pt idx="108">
                  <c:v>0.55045871559633031</c:v>
                </c:pt>
                <c:pt idx="109">
                  <c:v>0.54545454545454541</c:v>
                </c:pt>
                <c:pt idx="110">
                  <c:v>0.54054054054054057</c:v>
                </c:pt>
                <c:pt idx="111">
                  <c:v>0.5446428571428571</c:v>
                </c:pt>
                <c:pt idx="112">
                  <c:v>0.53982300884955747</c:v>
                </c:pt>
                <c:pt idx="113">
                  <c:v>0.54385964912280704</c:v>
                </c:pt>
                <c:pt idx="114">
                  <c:v>0.54782608695652169</c:v>
                </c:pt>
                <c:pt idx="115">
                  <c:v>0.5431034482758621</c:v>
                </c:pt>
                <c:pt idx="116">
                  <c:v>0.54700854700854706</c:v>
                </c:pt>
                <c:pt idx="117">
                  <c:v>0.55084745762711862</c:v>
                </c:pt>
                <c:pt idx="118">
                  <c:v>0.54621848739495793</c:v>
                </c:pt>
                <c:pt idx="119">
                  <c:v>0.55000000000000004</c:v>
                </c:pt>
                <c:pt idx="120">
                  <c:v>0.55371900826446285</c:v>
                </c:pt>
                <c:pt idx="121">
                  <c:v>0.55737704918032782</c:v>
                </c:pt>
                <c:pt idx="122">
                  <c:v>0.55284552845528456</c:v>
                </c:pt>
                <c:pt idx="123">
                  <c:v>0.55645161290322576</c:v>
                </c:pt>
                <c:pt idx="124">
                  <c:v>0.55200000000000005</c:v>
                </c:pt>
                <c:pt idx="125">
                  <c:v>0.55555555555555558</c:v>
                </c:pt>
                <c:pt idx="126">
                  <c:v>0.55118110236220474</c:v>
                </c:pt>
                <c:pt idx="127">
                  <c:v>0.5546875</c:v>
                </c:pt>
                <c:pt idx="128">
                  <c:v>0.55038759689922478</c:v>
                </c:pt>
                <c:pt idx="129">
                  <c:v>0.55384615384615388</c:v>
                </c:pt>
                <c:pt idx="130">
                  <c:v>0.54961832061068705</c:v>
                </c:pt>
                <c:pt idx="131">
                  <c:v>0.54545454545454541</c:v>
                </c:pt>
                <c:pt idx="132">
                  <c:v>0.54887218045112784</c:v>
                </c:pt>
                <c:pt idx="133">
                  <c:v>0.55223880597014929</c:v>
                </c:pt>
                <c:pt idx="134">
                  <c:v>0.55555555555555558</c:v>
                </c:pt>
                <c:pt idx="135">
                  <c:v>0.55147058823529416</c:v>
                </c:pt>
                <c:pt idx="136">
                  <c:v>0.55474452554744524</c:v>
                </c:pt>
                <c:pt idx="137">
                  <c:v>0.55072463768115942</c:v>
                </c:pt>
                <c:pt idx="138">
                  <c:v>0.5539568345323741</c:v>
                </c:pt>
                <c:pt idx="139">
                  <c:v>0.55714285714285716</c:v>
                </c:pt>
                <c:pt idx="140">
                  <c:v>0.56028368794326244</c:v>
                </c:pt>
                <c:pt idx="141">
                  <c:v>0.55633802816901412</c:v>
                </c:pt>
                <c:pt idx="142">
                  <c:v>0.55244755244755239</c:v>
                </c:pt>
                <c:pt idx="143">
                  <c:v>0.54861111111111116</c:v>
                </c:pt>
                <c:pt idx="144">
                  <c:v>0.55172413793103448</c:v>
                </c:pt>
                <c:pt idx="145">
                  <c:v>0.54794520547945202</c:v>
                </c:pt>
                <c:pt idx="146">
                  <c:v>0.55102040816326525</c:v>
                </c:pt>
                <c:pt idx="147">
                  <c:v>0.54729729729729726</c:v>
                </c:pt>
                <c:pt idx="148">
                  <c:v>0.5436241610738255</c:v>
                </c:pt>
                <c:pt idx="149">
                  <c:v>0.54</c:v>
                </c:pt>
                <c:pt idx="150">
                  <c:v>0.53642384105960261</c:v>
                </c:pt>
                <c:pt idx="151">
                  <c:v>0.53289473684210531</c:v>
                </c:pt>
                <c:pt idx="152">
                  <c:v>0.53594771241830064</c:v>
                </c:pt>
                <c:pt idx="153">
                  <c:v>0.53896103896103897</c:v>
                </c:pt>
                <c:pt idx="154">
                  <c:v>0.54193548387096779</c:v>
                </c:pt>
                <c:pt idx="155">
                  <c:v>0.54487179487179482</c:v>
                </c:pt>
                <c:pt idx="156">
                  <c:v>0.54140127388535031</c:v>
                </c:pt>
                <c:pt idx="157">
                  <c:v>0.54430379746835444</c:v>
                </c:pt>
                <c:pt idx="158">
                  <c:v>0.54088050314465408</c:v>
                </c:pt>
                <c:pt idx="159">
                  <c:v>0.54374999999999996</c:v>
                </c:pt>
                <c:pt idx="160">
                  <c:v>0.54658385093167705</c:v>
                </c:pt>
                <c:pt idx="161">
                  <c:v>0.54320987654320985</c:v>
                </c:pt>
                <c:pt idx="162">
                  <c:v>0.53987730061349692</c:v>
                </c:pt>
                <c:pt idx="163">
                  <c:v>0.53658536585365857</c:v>
                </c:pt>
                <c:pt idx="164">
                  <c:v>0.53939393939393943</c:v>
                </c:pt>
                <c:pt idx="165">
                  <c:v>0.54216867469879515</c:v>
                </c:pt>
                <c:pt idx="166">
                  <c:v>0.53892215568862278</c:v>
                </c:pt>
                <c:pt idx="167">
                  <c:v>0.54166666666666663</c:v>
                </c:pt>
                <c:pt idx="168">
                  <c:v>0.54437869822485208</c:v>
                </c:pt>
                <c:pt idx="169">
                  <c:v>0.54705882352941182</c:v>
                </c:pt>
                <c:pt idx="170">
                  <c:v>0.54385964912280704</c:v>
                </c:pt>
                <c:pt idx="171">
                  <c:v>0.54651162790697672</c:v>
                </c:pt>
                <c:pt idx="172">
                  <c:v>0.54913294797687862</c:v>
                </c:pt>
                <c:pt idx="173">
                  <c:v>0.54597701149425293</c:v>
                </c:pt>
                <c:pt idx="174">
                  <c:v>0.5485714285714286</c:v>
                </c:pt>
                <c:pt idx="175">
                  <c:v>0.55113636363636365</c:v>
                </c:pt>
                <c:pt idx="176">
                  <c:v>0.54802259887005644</c:v>
                </c:pt>
                <c:pt idx="177">
                  <c:v>0.5449438202247191</c:v>
                </c:pt>
                <c:pt idx="178">
                  <c:v>0.54748603351955305</c:v>
                </c:pt>
                <c:pt idx="179">
                  <c:v>0.5444444444444444</c:v>
                </c:pt>
                <c:pt idx="180">
                  <c:v>0.54143646408839774</c:v>
                </c:pt>
                <c:pt idx="181">
                  <c:v>0.53846153846153844</c:v>
                </c:pt>
                <c:pt idx="182">
                  <c:v>0.53551912568306015</c:v>
                </c:pt>
                <c:pt idx="183">
                  <c:v>0.53260869565217395</c:v>
                </c:pt>
                <c:pt idx="184">
                  <c:v>0.52972972972972976</c:v>
                </c:pt>
                <c:pt idx="185">
                  <c:v>0.532258064516129</c:v>
                </c:pt>
                <c:pt idx="186">
                  <c:v>0.52941176470588236</c:v>
                </c:pt>
                <c:pt idx="187">
                  <c:v>0.53191489361702127</c:v>
                </c:pt>
                <c:pt idx="188">
                  <c:v>0.53439153439153442</c:v>
                </c:pt>
                <c:pt idx="189">
                  <c:v>0.5368421052631579</c:v>
                </c:pt>
                <c:pt idx="190">
                  <c:v>0.53403141361256545</c:v>
                </c:pt>
                <c:pt idx="191">
                  <c:v>0.53125</c:v>
                </c:pt>
                <c:pt idx="192">
                  <c:v>0.52849740932642486</c:v>
                </c:pt>
                <c:pt idx="193">
                  <c:v>0.53092783505154639</c:v>
                </c:pt>
                <c:pt idx="194">
                  <c:v>0.52820512820512822</c:v>
                </c:pt>
                <c:pt idx="195">
                  <c:v>0.53061224489795922</c:v>
                </c:pt>
                <c:pt idx="196">
                  <c:v>0.52791878172588835</c:v>
                </c:pt>
                <c:pt idx="197">
                  <c:v>0.5252525252525253</c:v>
                </c:pt>
                <c:pt idx="198">
                  <c:v>0.52261306532663321</c:v>
                </c:pt>
                <c:pt idx="199">
                  <c:v>0.52</c:v>
                </c:pt>
                <c:pt idx="200">
                  <c:v>0.52238805970149249</c:v>
                </c:pt>
                <c:pt idx="201">
                  <c:v>0.51980198019801982</c:v>
                </c:pt>
                <c:pt idx="202">
                  <c:v>0.52216748768472909</c:v>
                </c:pt>
                <c:pt idx="203">
                  <c:v>0.52450980392156865</c:v>
                </c:pt>
                <c:pt idx="204">
                  <c:v>0.52195121951219514</c:v>
                </c:pt>
                <c:pt idx="205">
                  <c:v>0.52427184466019416</c:v>
                </c:pt>
                <c:pt idx="206">
                  <c:v>0.52173913043478259</c:v>
                </c:pt>
                <c:pt idx="207">
                  <c:v>0.52403846153846156</c:v>
                </c:pt>
                <c:pt idx="208">
                  <c:v>0.52153110047846885</c:v>
                </c:pt>
                <c:pt idx="209">
                  <c:v>0.52380952380952384</c:v>
                </c:pt>
                <c:pt idx="210">
                  <c:v>0.52132701421800953</c:v>
                </c:pt>
                <c:pt idx="211">
                  <c:v>0.52358490566037741</c:v>
                </c:pt>
                <c:pt idx="212">
                  <c:v>0.5258215962441315</c:v>
                </c:pt>
                <c:pt idx="213">
                  <c:v>0.52336448598130836</c:v>
                </c:pt>
                <c:pt idx="214">
                  <c:v>0.52093023255813953</c:v>
                </c:pt>
                <c:pt idx="215">
                  <c:v>0.52314814814814814</c:v>
                </c:pt>
                <c:pt idx="216">
                  <c:v>0.52073732718894006</c:v>
                </c:pt>
                <c:pt idx="217">
                  <c:v>0.51834862385321101</c:v>
                </c:pt>
                <c:pt idx="218">
                  <c:v>0.51598173515981738</c:v>
                </c:pt>
                <c:pt idx="219">
                  <c:v>0.51818181818181819</c:v>
                </c:pt>
                <c:pt idx="220">
                  <c:v>0.51583710407239824</c:v>
                </c:pt>
                <c:pt idx="221">
                  <c:v>0.51801801801801806</c:v>
                </c:pt>
                <c:pt idx="222">
                  <c:v>0.52017937219730936</c:v>
                </c:pt>
                <c:pt idx="223">
                  <c:v>0.5223214285714286</c:v>
                </c:pt>
                <c:pt idx="224">
                  <c:v>0.52</c:v>
                </c:pt>
                <c:pt idx="225">
                  <c:v>0.52212389380530977</c:v>
                </c:pt>
                <c:pt idx="226">
                  <c:v>0.52422907488986781</c:v>
                </c:pt>
                <c:pt idx="227">
                  <c:v>0.52192982456140347</c:v>
                </c:pt>
                <c:pt idx="228">
                  <c:v>0.51965065502183405</c:v>
                </c:pt>
                <c:pt idx="229">
                  <c:v>0.5173913043478261</c:v>
                </c:pt>
                <c:pt idx="230">
                  <c:v>0.51515151515151514</c:v>
                </c:pt>
                <c:pt idx="231">
                  <c:v>0.51724137931034486</c:v>
                </c:pt>
                <c:pt idx="232">
                  <c:v>0.51931330472102999</c:v>
                </c:pt>
                <c:pt idx="233">
                  <c:v>0.5213675213675214</c:v>
                </c:pt>
                <c:pt idx="234">
                  <c:v>0.52340425531914891</c:v>
                </c:pt>
                <c:pt idx="235">
                  <c:v>0.52542372881355937</c:v>
                </c:pt>
                <c:pt idx="236">
                  <c:v>0.52742616033755274</c:v>
                </c:pt>
                <c:pt idx="237">
                  <c:v>0.52521008403361347</c:v>
                </c:pt>
                <c:pt idx="238">
                  <c:v>0.52719665271966532</c:v>
                </c:pt>
                <c:pt idx="239">
                  <c:v>0.52916666666666667</c:v>
                </c:pt>
                <c:pt idx="240">
                  <c:v>0.52697095435684649</c:v>
                </c:pt>
                <c:pt idx="241">
                  <c:v>0.52479338842975209</c:v>
                </c:pt>
                <c:pt idx="242">
                  <c:v>0.52674897119341568</c:v>
                </c:pt>
                <c:pt idx="243">
                  <c:v>0.52459016393442626</c:v>
                </c:pt>
                <c:pt idx="244">
                  <c:v>0.52653061224489794</c:v>
                </c:pt>
                <c:pt idx="245">
                  <c:v>0.52845528455284552</c:v>
                </c:pt>
                <c:pt idx="246">
                  <c:v>0.53036437246963564</c:v>
                </c:pt>
                <c:pt idx="247">
                  <c:v>0.52822580645161288</c:v>
                </c:pt>
                <c:pt idx="248">
                  <c:v>0.53012048192771088</c:v>
                </c:pt>
                <c:pt idx="249">
                  <c:v>0.52800000000000002</c:v>
                </c:pt>
                <c:pt idx="250">
                  <c:v>0.52589641434262946</c:v>
                </c:pt>
                <c:pt idx="251">
                  <c:v>0.52777777777777779</c:v>
                </c:pt>
                <c:pt idx="252">
                  <c:v>0.52569169960474305</c:v>
                </c:pt>
                <c:pt idx="253">
                  <c:v>0.52362204724409445</c:v>
                </c:pt>
                <c:pt idx="254">
                  <c:v>0.52156862745098043</c:v>
                </c:pt>
                <c:pt idx="255">
                  <c:v>0.51953125</c:v>
                </c:pt>
                <c:pt idx="256">
                  <c:v>0.52140077821011677</c:v>
                </c:pt>
                <c:pt idx="257">
                  <c:v>0.51937984496124034</c:v>
                </c:pt>
                <c:pt idx="258">
                  <c:v>0.52123552123552119</c:v>
                </c:pt>
                <c:pt idx="259">
                  <c:v>0.52307692307692311</c:v>
                </c:pt>
                <c:pt idx="260">
                  <c:v>0.52490421455938696</c:v>
                </c:pt>
                <c:pt idx="261">
                  <c:v>0.52671755725190839</c:v>
                </c:pt>
                <c:pt idx="262">
                  <c:v>0.52851711026615966</c:v>
                </c:pt>
                <c:pt idx="263">
                  <c:v>0.53030303030303028</c:v>
                </c:pt>
                <c:pt idx="264">
                  <c:v>0.5320754716981132</c:v>
                </c:pt>
                <c:pt idx="265">
                  <c:v>0.53007518796992481</c:v>
                </c:pt>
                <c:pt idx="266">
                  <c:v>0.5280898876404494</c:v>
                </c:pt>
                <c:pt idx="267">
                  <c:v>0.52611940298507465</c:v>
                </c:pt>
                <c:pt idx="268">
                  <c:v>0.52788104089219334</c:v>
                </c:pt>
                <c:pt idx="269">
                  <c:v>0.52592592592592591</c:v>
                </c:pt>
                <c:pt idx="270">
                  <c:v>0.52398523985239853</c:v>
                </c:pt>
                <c:pt idx="271">
                  <c:v>0.52573529411764708</c:v>
                </c:pt>
                <c:pt idx="272">
                  <c:v>0.52380952380952384</c:v>
                </c:pt>
                <c:pt idx="273">
                  <c:v>0.52189781021897808</c:v>
                </c:pt>
                <c:pt idx="274">
                  <c:v>0.52</c:v>
                </c:pt>
                <c:pt idx="275">
                  <c:v>0.52173913043478259</c:v>
                </c:pt>
                <c:pt idx="276">
                  <c:v>0.51985559566786999</c:v>
                </c:pt>
                <c:pt idx="277">
                  <c:v>0.52158273381294962</c:v>
                </c:pt>
                <c:pt idx="278">
                  <c:v>0.51971326164874554</c:v>
                </c:pt>
                <c:pt idx="279">
                  <c:v>0.52142857142857146</c:v>
                </c:pt>
                <c:pt idx="280">
                  <c:v>0.5195729537366548</c:v>
                </c:pt>
                <c:pt idx="281">
                  <c:v>0.51773049645390068</c:v>
                </c:pt>
                <c:pt idx="282">
                  <c:v>0.51590106007067138</c:v>
                </c:pt>
                <c:pt idx="283">
                  <c:v>0.5140845070422535</c:v>
                </c:pt>
                <c:pt idx="284">
                  <c:v>0.512280701754386</c:v>
                </c:pt>
                <c:pt idx="285">
                  <c:v>0.51048951048951052</c:v>
                </c:pt>
                <c:pt idx="286">
                  <c:v>0.50871080139372826</c:v>
                </c:pt>
                <c:pt idx="287">
                  <c:v>0.51041666666666663</c:v>
                </c:pt>
                <c:pt idx="288">
                  <c:v>0.51211072664359858</c:v>
                </c:pt>
                <c:pt idx="289">
                  <c:v>0.51379310344827589</c:v>
                </c:pt>
                <c:pt idx="290">
                  <c:v>0.51546391752577314</c:v>
                </c:pt>
                <c:pt idx="291">
                  <c:v>0.51712328767123283</c:v>
                </c:pt>
                <c:pt idx="292">
                  <c:v>0.51877133105802042</c:v>
                </c:pt>
                <c:pt idx="293">
                  <c:v>0.52040816326530615</c:v>
                </c:pt>
                <c:pt idx="294">
                  <c:v>0.52203389830508473</c:v>
                </c:pt>
                <c:pt idx="295">
                  <c:v>0.52364864864864868</c:v>
                </c:pt>
                <c:pt idx="296">
                  <c:v>0.5252525252525253</c:v>
                </c:pt>
                <c:pt idx="297">
                  <c:v>0.52348993288590606</c:v>
                </c:pt>
                <c:pt idx="298">
                  <c:v>0.52508361204013376</c:v>
                </c:pt>
                <c:pt idx="299">
                  <c:v>0.52666666666666662</c:v>
                </c:pt>
                <c:pt idx="300">
                  <c:v>0.52823920265780733</c:v>
                </c:pt>
                <c:pt idx="301">
                  <c:v>0.52649006622516559</c:v>
                </c:pt>
                <c:pt idx="302">
                  <c:v>0.52475247524752477</c:v>
                </c:pt>
                <c:pt idx="303">
                  <c:v>0.52631578947368418</c:v>
                </c:pt>
                <c:pt idx="304">
                  <c:v>0.52786885245901638</c:v>
                </c:pt>
                <c:pt idx="305">
                  <c:v>0.52941176470588236</c:v>
                </c:pt>
                <c:pt idx="306">
                  <c:v>0.53094462540716614</c:v>
                </c:pt>
                <c:pt idx="307">
                  <c:v>0.53246753246753242</c:v>
                </c:pt>
                <c:pt idx="308">
                  <c:v>0.53398058252427183</c:v>
                </c:pt>
                <c:pt idx="309">
                  <c:v>0.532258064516129</c:v>
                </c:pt>
                <c:pt idx="310">
                  <c:v>0.53054662379421225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DF-43CA-A267-CFC3F35D4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844416"/>
        <c:axId val="169775040"/>
      </c:lineChart>
      <c:dateAx>
        <c:axId val="1908444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775040"/>
        <c:crosses val="autoZero"/>
        <c:auto val="1"/>
        <c:lblOffset val="100"/>
        <c:baseTimeUnit val="days"/>
      </c:dateAx>
      <c:valAx>
        <c:axId val="169775040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84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chemeClr val="tx1"/>
                </a:solidFill>
              </a:rPr>
              <a:t>,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Sha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Chaofeng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沙朝锋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为了在可解释的框架下分析此问题，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我们先尝试取一定时间窗口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天）内的金价和辅助特征作为输入，用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预测金价单日涨幅，在此基础上，设计风险期望可调的交易策略。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为了在可解释的框架下分析此问题，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我们先尝试取一定时间窗口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天）内的金价和辅助特征作为输入，用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预测金价单日涨幅，在此基础上，设计风险期望可调的交易策略。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9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保守预测：预测跌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预测涨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准确率：周期内的预测准确数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总预测数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74271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cs typeface="Calibri" pitchFamily="34" charset="0"/>
              </a:rPr>
              <a:t>利用深度学习动态调整交易策略</a:t>
            </a:r>
            <a:r>
              <a:rPr lang="zh-CN" altLang="en-US" sz="14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itchFamily="34" charset="0"/>
              </a:rPr>
              <a:t>                                                   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itchFamily="34" charset="0"/>
              </a:rPr>
              <a:t>Fintech</a:t>
            </a:r>
            <a:r>
              <a:rPr lang="en-US" altLang="zh-CN" sz="1400" baseline="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itchFamily="34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itchFamily="34" charset="0"/>
              </a:rPr>
              <a:t>2017 @CMB</a:t>
            </a:r>
            <a:endParaRPr lang="en-US" altLang="zh-CN" sz="1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6887108" cy="270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9380"/>
            <a:ext cx="1486867" cy="4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利用深度学习动态调整交易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王尉同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罗欣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吴凡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郭晓睿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宋飞龙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曾文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周龙梅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张子萃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黄薇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罗思蜀</a:t>
            </a:r>
          </a:p>
        </p:txBody>
      </p:sp>
      <p:sp>
        <p:nvSpPr>
          <p:cNvPr id="5" name="矩形 4"/>
          <p:cNvSpPr/>
          <p:nvPr/>
        </p:nvSpPr>
        <p:spPr>
          <a:xfrm>
            <a:off x="3588607" y="33278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方正兰亭超细黑简体" pitchFamily="2" charset="-122"/>
                <a:ea typeface="方正兰亭超细黑简体" pitchFamily="2" charset="-122"/>
                <a:cs typeface="Arial" pitchFamily="34" charset="0"/>
              </a:rPr>
              <a:t>第二组</a:t>
            </a:r>
            <a:r>
              <a:rPr lang="en-US" altLang="zh-CN" b="1" dirty="0">
                <a:latin typeface="方正兰亭超细黑简体" pitchFamily="2" charset="-122"/>
                <a:ea typeface="方正兰亭超细黑简体" pitchFamily="2" charset="-122"/>
                <a:cs typeface="Arial" pitchFamily="34" charset="0"/>
              </a:rPr>
              <a:t> 2017.06.12</a:t>
            </a:r>
            <a:endParaRPr lang="zh-CN" altLang="en-US" b="1" dirty="0">
              <a:latin typeface="方正兰亭超细黑简体" pitchFamily="2" charset="-122"/>
              <a:ea typeface="方正兰亭超细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1530"/>
            <a:ext cx="2448272" cy="80048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angcui\Desktop\28582953488214078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" t="11400" r="2907" b="52476"/>
          <a:stretch/>
        </p:blipFill>
        <p:spPr bwMode="auto">
          <a:xfrm>
            <a:off x="6235876" y="614081"/>
            <a:ext cx="2368572" cy="8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风险描述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648" y="91556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最后，我们将根据回测结果来调整参数，可以得到多种结果。我们将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k1, k2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的选择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描述策略的风险，用年化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收益率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、最大回撤率等四个指标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描述策略的好坏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71526"/>
              </p:ext>
            </p:extLst>
          </p:nvPr>
        </p:nvGraphicFramePr>
        <p:xfrm>
          <a:off x="539552" y="1851670"/>
          <a:ext cx="838893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年收益率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最大回撤率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盈亏比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胜率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宋体"/>
                          <a:cs typeface="Times New Roman"/>
                        </a:rPr>
                        <a:t>k1=-0.003, k2=0,</a:t>
                      </a:r>
                      <a:r>
                        <a:rPr lang="zh-CN" sz="18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Times New Roman"/>
                        </a:rPr>
                        <a:t>不设止盈止损线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高风险高回报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54.39%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宋体"/>
                          <a:cs typeface="Times New Roman"/>
                        </a:rPr>
                        <a:t>k1=0, k2=0.0002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适中风险</a:t>
                      </a:r>
                      <a:r>
                        <a:rPr lang="zh-CN" sz="1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适中</a:t>
                      </a:r>
                      <a:r>
                        <a:rPr lang="zh-CN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回</a:t>
                      </a:r>
                      <a:r>
                        <a:rPr lang="zh-CN" sz="18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报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61.9%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宋体"/>
                          <a:cs typeface="Arial"/>
                        </a:rPr>
                        <a:t>k1=0.0001, k2=0.00018</a:t>
                      </a:r>
                      <a:r>
                        <a:rPr lang="zh-CN" sz="18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，止盈止损线</a:t>
                      </a: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低风险低回报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63.16%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wangcui\Desktop\8185498736722332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1347614"/>
            <a:ext cx="3237606" cy="24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 smtClean="0"/>
              <a:t>不同风险策略下的收益变化曲线</a:t>
            </a:r>
            <a:endParaRPr lang="zh-CN" altLang="en-US" dirty="0"/>
          </a:p>
        </p:txBody>
      </p:sp>
      <p:pic>
        <p:nvPicPr>
          <p:cNvPr id="1026" name="Picture 2" descr="C:\Users\wangcui\Desktop\3288992246676968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347614"/>
            <a:ext cx="3237606" cy="24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angcui\Desktop\3890790297267239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1347614"/>
            <a:ext cx="3237607" cy="24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03948" y="3698907"/>
            <a:ext cx="50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69" y="1147526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当前总资产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088413" y="1610675"/>
            <a:ext cx="82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高风险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5040052" y="1599642"/>
            <a:ext cx="82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风险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7992380" y="1599642"/>
            <a:ext cx="82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低风险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 smtClean="0"/>
              <a:t>实验分析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699542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涨幅预测情况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C6DCB99-D396-463A-8BFA-CAD06EE10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895462"/>
              </p:ext>
            </p:extLst>
          </p:nvPr>
        </p:nvGraphicFramePr>
        <p:xfrm>
          <a:off x="1511660" y="956662"/>
          <a:ext cx="6624736" cy="37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 smtClean="0"/>
              <a:t>   实验分析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69954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模型预测最佳结果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4A4A752-3D8F-4EBB-BD5B-66FB40392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413414"/>
              </p:ext>
            </p:extLst>
          </p:nvPr>
        </p:nvGraphicFramePr>
        <p:xfrm>
          <a:off x="1221458" y="947063"/>
          <a:ext cx="7128792" cy="364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3">
            <a:extLst>
              <a:ext uri="{FF2B5EF4-FFF2-40B4-BE49-F238E27FC236}">
                <a16:creationId xmlns:a16="http://schemas.microsoft.com/office/drawing/2014/main" id="{DACC0524-CD90-4DC8-BF34-7DD52A44907E}"/>
              </a:ext>
            </a:extLst>
          </p:cNvPr>
          <p:cNvSpPr txBox="1"/>
          <p:nvPr/>
        </p:nvSpPr>
        <p:spPr>
          <a:xfrm>
            <a:off x="3383868" y="4623978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准确率总平均值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53.05%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50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 smtClean="0"/>
              <a:t>最终方案分析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28023"/>
            <a:ext cx="8035303" cy="333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856860" y="2944283"/>
            <a:ext cx="916638" cy="576064"/>
            <a:chOff x="3779912" y="2415049"/>
            <a:chExt cx="1233019" cy="768769"/>
          </a:xfrm>
        </p:grpSpPr>
        <p:grpSp>
          <p:nvGrpSpPr>
            <p:cNvPr id="6" name="组合 5"/>
            <p:cNvGrpSpPr/>
            <p:nvPr/>
          </p:nvGrpSpPr>
          <p:grpSpPr>
            <a:xfrm>
              <a:off x="3779912" y="2751770"/>
              <a:ext cx="1188132" cy="432048"/>
              <a:chOff x="3779912" y="2751770"/>
              <a:chExt cx="1188132" cy="432048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779912" y="2751770"/>
                <a:ext cx="1188132" cy="43204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788912" y="2816106"/>
                <a:ext cx="1170130" cy="338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金价绝对值</a:t>
                </a:r>
                <a:endParaRPr lang="zh-CN" altLang="en-US" sz="1050" dirty="0"/>
              </a:p>
            </p:txBody>
          </p:sp>
        </p:grpSp>
        <p:sp>
          <p:nvSpPr>
            <p:cNvPr id="7" name="右箭头 6"/>
            <p:cNvSpPr/>
            <p:nvPr/>
          </p:nvSpPr>
          <p:spPr>
            <a:xfrm rot="19368614">
              <a:off x="4418865" y="2415049"/>
              <a:ext cx="594066" cy="17496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用LSTM学习伦敦金价及相关历史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数据来预测次日涨幅，涨跌正确率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53%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按照不同的风险偏好选择交易策略超参数，在测试集上达到了较好的回测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效果。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步的框架经过超参数的经验初始化后，可以在线地自动完成整套交易过程。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交易策略的动态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调整体现在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）根据投资者的不同风险偏好，动态调整持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仓量；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）当涨幅预测准确率下降时，重新训练模型；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 smtClean="0"/>
              <a:t>实验调</a:t>
            </a:r>
            <a:r>
              <a:rPr lang="zh-CN" altLang="en-US" dirty="0"/>
              <a:t>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04" y="879562"/>
            <a:ext cx="741682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针对模型中存在的各种超参数，我们决定使用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Random Search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Grid Search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两种调参方法通过模型在验证集上的表现好坏，选择最优的模型训练参数，最后模型的好坏由测试集决定。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Random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（随机搜索）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：超参数选择的第一步应该确定最佳参数所处的大致区间。在一个大范围的区间里随机选择参数，通过模型在验证集上的表现得到最佳参数的大致区间。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Grid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（网格搜索）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Random Search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得到的最佳参数大致区间，通过设定步长搜索得到模型在验证集上的最佳参数，可以认为此参数即为模型的最佳参数，最后的验证在测试集上。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1678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基于预测的交易策略设计及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3900"/>
            <a:ext cx="7333946" cy="366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3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基于预测的交易策略设计及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6602" y="1576412"/>
            <a:ext cx="712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当天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的实时盈亏率小于某阈值（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-0.03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平仓；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涨幅比小于某阈值（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平仓；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涨幅比在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[-0.03,-0.005]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时，按比例减仓止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盈；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88" y="983508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止损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027605"/>
            <a:ext cx="66957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当天的实时盈亏率大于某阈值（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）且满仓时，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平仓；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涨幅比小于某阈值（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平仓</a:t>
            </a:r>
            <a:r>
              <a:rPr lang="zh-CN" altLang="en-US" dirty="0" smtClean="0"/>
              <a:t>； 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165" y="2955597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止盈</a:t>
            </a:r>
          </a:p>
        </p:txBody>
      </p:sp>
    </p:spTree>
    <p:extLst>
      <p:ext uri="{BB962C8B-B14F-4D97-AF65-F5344CB8AC3E}">
        <p14:creationId xmlns:p14="http://schemas.microsoft.com/office/powerpoint/2010/main" val="1182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基于预测的交易策略设计及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21680"/>
            <a:ext cx="4526767" cy="34022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221680"/>
            <a:ext cx="4526604" cy="34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问题：根据某金融标的（伦敦黄金价格）价格，通过应用深度学习技术，让交易员实现自动更新市场认知，动态调整交易策略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58" y="1635646"/>
            <a:ext cx="4494468" cy="2549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597" y="4227934"/>
            <a:ext cx="77878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深度学习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技术在严格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管控风险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的前提下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动态调整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交易动作使得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收益最大化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解决方案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7524836" cy="31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4024684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步建模出发点：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能很好地捕捉时间窗的序列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交易策略便于加入风险控制项和用户偏好，解释性也更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19358" y="2643758"/>
            <a:ext cx="916638" cy="576064"/>
            <a:chOff x="3779912" y="2415049"/>
            <a:chExt cx="1233019" cy="768769"/>
          </a:xfrm>
        </p:grpSpPr>
        <p:grpSp>
          <p:nvGrpSpPr>
            <p:cNvPr id="6" name="组合 5"/>
            <p:cNvGrpSpPr/>
            <p:nvPr/>
          </p:nvGrpSpPr>
          <p:grpSpPr>
            <a:xfrm>
              <a:off x="3779912" y="2751770"/>
              <a:ext cx="1188132" cy="432048"/>
              <a:chOff x="3779912" y="2751770"/>
              <a:chExt cx="1188132" cy="432048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779912" y="2751770"/>
                <a:ext cx="1188132" cy="43204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788912" y="2816106"/>
                <a:ext cx="1170130" cy="338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金价绝对值</a:t>
                </a:r>
                <a:endParaRPr lang="zh-CN" altLang="en-US" sz="1050" dirty="0"/>
              </a:p>
            </p:txBody>
          </p:sp>
        </p:grpSp>
        <p:sp>
          <p:nvSpPr>
            <p:cNvPr id="7" name="右箭头 6"/>
            <p:cNvSpPr/>
            <p:nvPr/>
          </p:nvSpPr>
          <p:spPr>
            <a:xfrm rot="19368614">
              <a:off x="4418865" y="2415049"/>
              <a:ext cx="594066" cy="17496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83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预处理（输入特征分析）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68908" y="4095006"/>
                <a:ext cx="1522403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08" y="4095006"/>
                <a:ext cx="1522403" cy="521425"/>
              </a:xfrm>
              <a:prstGeom prst="rect">
                <a:avLst/>
              </a:prstGeom>
              <a:blipFill rotWithShape="1"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" y="3687874"/>
            <a:ext cx="5436604" cy="105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QQ截图20170610224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" y="870872"/>
            <a:ext cx="5267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3866" y="3382003"/>
            <a:ext cx="3564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采用时间窗方式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进行对所选特征及价格进行归一化处理，时间窗大小为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4068" y="98757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利用相关性热图分析，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SPDR:t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SPDR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黄金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ETF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持仓量）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USD/CNY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（美元兑人民币汇率）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,UST BILL 10-Y RETURN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（美国国债收益率十年期）作为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特征。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市场历史经验，金价与美元关系密切，佐证了我们的特征选择</a:t>
            </a:r>
            <a:r>
              <a:rPr lang="zh-CN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68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预测价格涨幅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572" y="3625954"/>
                <a:ext cx="3106429" cy="743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序列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预测输出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转化为单日相对涨幅：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572" y="3625954"/>
                <a:ext cx="3106429" cy="743602"/>
              </a:xfrm>
              <a:prstGeom prst="rect">
                <a:avLst/>
              </a:prstGeom>
              <a:blipFill rotWithShape="1">
                <a:blip r:embed="rId3"/>
                <a:stretch>
                  <a:fillRect l="-451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784502"/>
            <a:ext cx="4824536" cy="413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1095586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滑动时间窗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下能有效地捕捉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避免梯度弥散，长短程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依赖通过自动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学习权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79912" y="2415049"/>
            <a:ext cx="1262853" cy="768769"/>
            <a:chOff x="3779912" y="2415049"/>
            <a:chExt cx="1262853" cy="768769"/>
          </a:xfrm>
        </p:grpSpPr>
        <p:grpSp>
          <p:nvGrpSpPr>
            <p:cNvPr id="7" name="组合 6"/>
            <p:cNvGrpSpPr/>
            <p:nvPr/>
          </p:nvGrpSpPr>
          <p:grpSpPr>
            <a:xfrm>
              <a:off x="3779912" y="2751770"/>
              <a:ext cx="1262853" cy="432048"/>
              <a:chOff x="3779912" y="2751770"/>
              <a:chExt cx="1262853" cy="432048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3779912" y="2751770"/>
                <a:ext cx="1188132" cy="43204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3"/>
              <p:cNvSpPr txBox="1"/>
              <p:nvPr/>
            </p:nvSpPr>
            <p:spPr>
              <a:xfrm>
                <a:off x="3872635" y="2814145"/>
                <a:ext cx="1170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金价绝对值</a:t>
                </a:r>
                <a:endParaRPr lang="zh-CN" altLang="en-US" sz="1400" dirty="0"/>
              </a:p>
            </p:txBody>
          </p:sp>
        </p:grpSp>
        <p:sp>
          <p:nvSpPr>
            <p:cNvPr id="8" name="右箭头 7"/>
            <p:cNvSpPr/>
            <p:nvPr/>
          </p:nvSpPr>
          <p:spPr>
            <a:xfrm rot="19368614">
              <a:off x="4418865" y="2415049"/>
              <a:ext cx="594066" cy="17496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0798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基于预测的交易策略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5956" y="1635646"/>
            <a:ext cx="4716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投资风险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是指对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未来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投资收益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不确定性，在投资中可能会遭受收益损失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甚至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本金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损失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的风险。在实际交易中，在一个月中得到的收益极有可能在一周内亏完，因此降低一个策略的风险是至关重要的。由此可见一个完整的交易策略必须包含对风险的评估。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43558"/>
            <a:ext cx="381108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7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基于预测的交易</a:t>
            </a:r>
            <a:r>
              <a:rPr lang="zh-CN" altLang="en-US" dirty="0" smtClean="0"/>
              <a:t>策略优化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347614"/>
            <a:ext cx="75248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势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模型实时效果动态调整交易策略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模型通过历史数据的信息来预测未来的走势，但行情总是在变换的，我们就需要对模型进行更新。在当前行情下模型失效的时候，我们就会选择重新训练模型以适应新的行情</a:t>
            </a:r>
            <a:r>
              <a:rPr lang="zh-CN" altLang="en-US" dirty="0"/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2859782"/>
            <a:ext cx="75248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因</a:t>
            </a:r>
            <a:r>
              <a:rPr lang="zh-CN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您</a:t>
            </a:r>
            <a:r>
              <a:rPr lang="zh-CN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投资者的风险偏好动态调整交易策略</a:t>
            </a:r>
          </a:p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不同投资者的不同风险偏好，设置止损线，当亏损超过止损线时及时平仓止损，可以帮助投资者保护本金，降低风险；设置止盈线，当盈利超过止盈线时及时平仓锁定收益，可以帮助投资者把钱赚稳，降低风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zh-CN" dirty="0"/>
              <a:t>仓位</a:t>
            </a:r>
            <a:r>
              <a:rPr lang="zh-CN" altLang="zh-CN" dirty="0" smtClean="0"/>
              <a:t>选择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15566"/>
            <a:ext cx="780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在我们的策略中，根据函数来决定持仓量，其中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算法预测的涨幅，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k1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为可调参数。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6" y="2120622"/>
            <a:ext cx="3602948" cy="235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9952" y="1383618"/>
                <a:ext cx="4716524" cy="365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0"/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该策略根据算法所给的信号决定持仓量，也就是说当预测涨幅越大，持仓量越多。</a:t>
                </a:r>
              </a:p>
              <a:p>
                <a:pPr lvl="0"/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K1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为平仓分隔点，一旦预测的涨幅低于了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k1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，就平仓。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k1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越小，策略风险越大。</a:t>
                </a:r>
              </a:p>
              <a:p>
                <a:pPr lvl="0"/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K2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为满仓分隔点，一旦预测的涨幅高于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k1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，就满仓。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k2</a:t>
                </a:r>
                <a:r>
                  <a:rPr lang="zh-CN" altLang="zh-CN" dirty="0">
                    <a:latin typeface="微软雅黑" pitchFamily="34" charset="-122"/>
                    <a:ea typeface="微软雅黑" pitchFamily="34" charset="-122"/>
                  </a:rPr>
                  <a:t>越小，策略风险越大。</a:t>
                </a:r>
                <a:endParaRPr lang="zh-CN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/>
                  <a:t> 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x</m:t>
                          </m:r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           0                     0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          1                   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383618"/>
                <a:ext cx="4716524" cy="3654205"/>
              </a:xfrm>
              <a:prstGeom prst="rect">
                <a:avLst/>
              </a:prstGeom>
              <a:blipFill rotWithShape="1">
                <a:blip r:embed="rId3"/>
                <a:stretch>
                  <a:fillRect l="-1034" r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676468" y="4466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预测涨幅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9572" y="22024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持仓量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23628" y="1770370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k1=0.2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k2=0.5 b=0.1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1263</Words>
  <Application>Microsoft Office PowerPoint</Application>
  <PresentationFormat>全屏显示(16:9)</PresentationFormat>
  <Paragraphs>129</Paragraphs>
  <Slides>20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DIN Mittelschrift Std</vt:lpstr>
      <vt:lpstr>Microsoft JhengHei</vt:lpstr>
      <vt:lpstr>方正兰亭超细黑简体</vt:lpstr>
      <vt:lpstr>宋体</vt:lpstr>
      <vt:lpstr>微软雅黑</vt:lpstr>
      <vt:lpstr>幼圆</vt:lpstr>
      <vt:lpstr>Arial</vt:lpstr>
      <vt:lpstr>Calibri</vt:lpstr>
      <vt:lpstr>Cambria Math</vt:lpstr>
      <vt:lpstr>Impact</vt:lpstr>
      <vt:lpstr>Times New Roman</vt:lpstr>
      <vt:lpstr>Verdana</vt:lpstr>
      <vt:lpstr>1_Default Design</vt:lpstr>
      <vt:lpstr>利用深度学习动态调整交易策略</vt:lpstr>
      <vt:lpstr>目录</vt:lpstr>
      <vt:lpstr>课题背景介绍</vt:lpstr>
      <vt:lpstr>解决方案流程</vt:lpstr>
      <vt:lpstr>预处理（输入特征分析）</vt:lpstr>
      <vt:lpstr>LSTM预测价格涨幅</vt:lpstr>
      <vt:lpstr>基于预测的交易策略设计</vt:lpstr>
      <vt:lpstr>基于预测的交易策略优化</vt:lpstr>
      <vt:lpstr>仓位选择</vt:lpstr>
      <vt:lpstr>风险描述</vt:lpstr>
      <vt:lpstr>不同风险策略下的收益变化曲线</vt:lpstr>
      <vt:lpstr>实验分析</vt:lpstr>
      <vt:lpstr>   实验分析</vt:lpstr>
      <vt:lpstr>最终方案分析</vt:lpstr>
      <vt:lpstr>总结</vt:lpstr>
      <vt:lpstr>PowerPoint 演示文稿</vt:lpstr>
      <vt:lpstr>实验调参</vt:lpstr>
      <vt:lpstr>基于预测的交易策略设计及优化</vt:lpstr>
      <vt:lpstr>基于预测的交易策略设计及优化</vt:lpstr>
      <vt:lpstr>基于预测的交易策略设计及优化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elviswf</cp:lastModifiedBy>
  <cp:revision>740</cp:revision>
  <dcterms:created xsi:type="dcterms:W3CDTF">2016-08-01T02:49:36Z</dcterms:created>
  <dcterms:modified xsi:type="dcterms:W3CDTF">2017-06-19T13:05:11Z</dcterms:modified>
</cp:coreProperties>
</file>