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9769-CF18-597A-A680-ED59E12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256F-6279-602F-A4AE-7842F3F3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0898-39C4-87EF-84C0-0310780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0931-F67A-B79C-2D4F-3D19918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D21B-F1F8-A368-25DF-9A501DC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4F7-C7EE-80C6-2610-221926E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94DF-AFA4-BC83-1832-3B981437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D290-1BB1-C084-CD15-D729C0AC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C5C-758A-0CEE-966B-87259F87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6CBE-551B-6AEE-E47E-3A0AA9B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7C807-6CD3-8E28-1385-83DBE739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3ED2-5989-5A85-80A8-C7C3667B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79BA-19D4-5B8E-8F05-B936472B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C92A-F3D1-C3D0-FC59-846C047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3E6-12E2-94A7-D129-670C671E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1EB0-BFA6-1636-47B4-0AC471C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8DBC-5A20-8499-997F-39A07F1C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A679-99A2-AF64-7333-29F0154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F88B-A7FE-A88B-1C53-2659BC1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3DC2-0261-3A2F-5992-8F5BEDEB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C1B-6C88-8255-A2C4-1F5879F8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66D-39D8-8FBF-FEF2-2321DBA5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4E6E-EEC5-72C4-A77C-CE7CA6C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0F0A-8968-B2D1-FF58-6505A91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2686-F3F3-B16D-2B12-DC5DB41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C58D-D5FE-BDC3-BDAB-3218BAB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47FE-3B57-14C6-70D9-F1A06C49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F4833-0FDC-D6DC-A079-574BC4CE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4558-401C-1384-614E-A2C03BBE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C129-A3D9-7114-00D3-9DC32A94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8BE6-A59A-6213-6113-687A96E2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059-3E74-D361-DB50-5A5D93C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47-B466-44DE-DEE4-F0ADED77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A9FEC-BEAD-00BA-CE41-A4EC0157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4D99-1E2F-1CC7-1FA4-DAA48974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AB18-107A-B82B-A385-49D4E6BA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98906-0DA7-E43E-5E5B-6D90B3C4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7D32B-75A8-4A5E-83FC-E031313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62863-53EB-08C6-F1A3-07928A0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CD2E-7B86-ED81-3987-E98E834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5E43F-C212-EB5E-3E8B-8C84EA9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E5560-F391-7CC7-D287-C8D126F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3EAC7-26D8-587F-AA8C-EF02E145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B9FAA-D755-62D0-F9BC-370182A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B3859-CE55-3782-36C1-1989841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D706-09D9-9F4D-208B-9D9290F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FC9B-66CA-15CF-0A37-035B426C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2D05-06AC-AE32-6E59-D22BC50C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EF070-AE73-338E-5E55-B81EC6DA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C714-06D9-6F3B-5DC6-9BA01C88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8AEF-1B3E-B854-264E-E5F0EB5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FAD7-8533-AADE-46D1-CCD0950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4082-2D3C-D9DA-0A88-8FA0C97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8F49-5973-EDCB-4FB4-DC58FDA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EC8D-54A2-B671-04A0-593AE1CA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DFAF-EAEC-37A2-DC4E-CF1D003D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7B1A-4762-7B2A-BBD9-DE62EBB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33A9-DCA7-7A6A-DF69-34383A16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9DE11-7CC6-F6A5-641F-2637ADC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7835-37AD-5E40-DD54-E29268C8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49FB-1F32-4FD1-CDA8-8C0C88D4A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0EE1-A54B-7F28-FEB9-D7825203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0F04-10A5-0712-95D2-BB3957DF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006-introduction-to-algorithms-fall-2011/6277a1f06100c26a7ff21031af6757b5_MIT6_006F11_lec16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5C8-C58C-D802-BB28-98F5D5DA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  <a:br>
              <a:rPr lang="en-US" dirty="0"/>
            </a:br>
            <a:r>
              <a:rPr lang="en-US" dirty="0"/>
              <a:t>(Dijkstra’s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FF21-8719-E898-2B49-1BC0F0D5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lecture note from MIT Open Courseware :</a:t>
            </a:r>
          </a:p>
          <a:p>
            <a:r>
              <a:rPr lang="en-US" dirty="0">
                <a:hlinkClick r:id="rId2"/>
              </a:rPr>
              <a:t>6.006 Lecture 16: Dijkstra (mit.edu)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2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DF9-302C-4C21-8E92-2870162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edge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E, assume w(u, v) ≥ 0,</a:t>
                </a:r>
              </a:p>
              <a:p>
                <a:pPr lvl="1"/>
                <a:r>
                  <a:rPr lang="en-US" dirty="0"/>
                  <a:t>Maintain a set S of vertices whose final shortest path weights have been determined. </a:t>
                </a:r>
              </a:p>
              <a:p>
                <a:pPr lvl="1"/>
                <a:r>
                  <a:rPr lang="en-US" dirty="0"/>
                  <a:t>Repeatedly select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V − S with minimum shortest path estimate</a:t>
                </a:r>
              </a:p>
              <a:p>
                <a:pPr lvl="2"/>
                <a:r>
                  <a:rPr lang="en-US" sz="2400" dirty="0"/>
                  <a:t>Add u to S, relax all edges out of u.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AE98-1F10-13D3-9E1D-C963E9C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BD9E2-EBC1-5EE3-83E4-7BFA8EF27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751"/>
            <a:ext cx="10515600" cy="3174650"/>
          </a:xfrm>
        </p:spPr>
      </p:pic>
    </p:spTree>
    <p:extLst>
      <p:ext uri="{BB962C8B-B14F-4D97-AF65-F5344CB8AC3E}">
        <p14:creationId xmlns:p14="http://schemas.microsoft.com/office/powerpoint/2010/main" val="9681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E60-68A3-41A2-7415-7D7AF73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61C2D-720C-C854-50C5-420FCD89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73" y="552941"/>
            <a:ext cx="5828145" cy="59544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085C6-AC36-791D-21BF-FBDE483C246A}"/>
              </a:ext>
            </a:extLst>
          </p:cNvPr>
          <p:cNvSpPr/>
          <p:nvPr/>
        </p:nvSpPr>
        <p:spPr>
          <a:xfrm>
            <a:off x="5021108" y="3953964"/>
            <a:ext cx="5508345" cy="2574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2361B-5661-4647-1D34-2FD83E286A0C}"/>
              </a:ext>
            </a:extLst>
          </p:cNvPr>
          <p:cNvSpPr/>
          <p:nvPr/>
        </p:nvSpPr>
        <p:spPr>
          <a:xfrm>
            <a:off x="4945075" y="5431353"/>
            <a:ext cx="5508345" cy="1325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1B063-6312-9712-DFB7-915CC9946A50}"/>
              </a:ext>
            </a:extLst>
          </p:cNvPr>
          <p:cNvSpPr/>
          <p:nvPr/>
        </p:nvSpPr>
        <p:spPr>
          <a:xfrm>
            <a:off x="5671940" y="4352287"/>
            <a:ext cx="5508345" cy="23615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3417A-A22E-88FC-1B09-B613B47603E1}"/>
              </a:ext>
            </a:extLst>
          </p:cNvPr>
          <p:cNvSpPr/>
          <p:nvPr/>
        </p:nvSpPr>
        <p:spPr>
          <a:xfrm>
            <a:off x="5359972" y="4724511"/>
            <a:ext cx="5508345" cy="2032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344C0-368F-2742-5F7F-0DE32ECAAF2F}"/>
              </a:ext>
            </a:extLst>
          </p:cNvPr>
          <p:cNvSpPr/>
          <p:nvPr/>
        </p:nvSpPr>
        <p:spPr>
          <a:xfrm>
            <a:off x="5200073" y="5804139"/>
            <a:ext cx="5508345" cy="9527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15" y="400698"/>
            <a:ext cx="7383926" cy="1267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Dijkstra’s SSSP with simple heap</a:t>
            </a:r>
            <a:br>
              <a:rPr lang="en-US" sz="4800" dirty="0"/>
            </a:b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 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  <a:blipFill>
                <a:blip r:embed="rId2"/>
                <a:stretch>
                  <a:fillRect l="-642" t="-536" b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7643576" y="1249057"/>
            <a:ext cx="3937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A8FDE1-20D6-B7BB-7D73-14167E084EE7}"/>
              </a:ext>
            </a:extLst>
          </p:cNvPr>
          <p:cNvSpPr/>
          <p:nvPr/>
        </p:nvSpPr>
        <p:spPr>
          <a:xfrm>
            <a:off x="2002971" y="4702629"/>
            <a:ext cx="7506789" cy="150658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44C9EB-A016-BDD9-1057-13FA4AD46F35}"/>
              </a:ext>
            </a:extLst>
          </p:cNvPr>
          <p:cNvCxnSpPr/>
          <p:nvPr/>
        </p:nvCxnSpPr>
        <p:spPr>
          <a:xfrm flipH="1">
            <a:off x="6836229" y="3988526"/>
            <a:ext cx="807347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25E375-3280-09B5-3A6C-D4C94ED3B341}"/>
              </a:ext>
            </a:extLst>
          </p:cNvPr>
          <p:cNvSpPr txBox="1"/>
          <p:nvPr/>
        </p:nvSpPr>
        <p:spPr>
          <a:xfrm>
            <a:off x="7643576" y="3739974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 alternative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D28B49015CE44AA13F68031373830" ma:contentTypeVersion="10" ma:contentTypeDescription="Create a new document." ma:contentTypeScope="" ma:versionID="b733c949bd22e5f3daf72cd8c173a2cb">
  <xsd:schema xmlns:xsd="http://www.w3.org/2001/XMLSchema" xmlns:xs="http://www.w3.org/2001/XMLSchema" xmlns:p="http://schemas.microsoft.com/office/2006/metadata/properties" xmlns:ns2="1b50d45f-7941-494b-a744-c79d736768ea" xmlns:ns3="ab87a665-c4e7-4879-8f0e-1fd59f377cd7" targetNamespace="http://schemas.microsoft.com/office/2006/metadata/properties" ma:root="true" ma:fieldsID="6505d3b99119ca1e9aac2dfe834d3cdc" ns2:_="" ns3:_="">
    <xsd:import namespace="1b50d45f-7941-494b-a744-c79d736768ea"/>
    <xsd:import namespace="ab87a665-c4e7-4879-8f0e-1fd59f377cd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0d45f-7941-494b-a744-c79d736768e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7a665-c4e7-4879-8f0e-1fd59f377cd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8584215-eb9e-4318-8720-24adff1a5538}" ma:internalName="TaxCatchAll" ma:showField="CatchAllData" ma:web="ab87a665-c4e7-4879-8f0e-1fd59f377c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50d45f-7941-494b-a744-c79d736768ea">
      <Terms xmlns="http://schemas.microsoft.com/office/infopath/2007/PartnerControls"/>
    </lcf76f155ced4ddcb4097134ff3c332f>
    <TaxCatchAll xmlns="ab87a665-c4e7-4879-8f0e-1fd59f377cd7" xsi:nil="true"/>
  </documentManagement>
</p:properties>
</file>

<file path=customXml/itemProps1.xml><?xml version="1.0" encoding="utf-8"?>
<ds:datastoreItem xmlns:ds="http://schemas.openxmlformats.org/officeDocument/2006/customXml" ds:itemID="{324FB219-2B29-41C7-B95C-1E626F447E4F}"/>
</file>

<file path=customXml/itemProps2.xml><?xml version="1.0" encoding="utf-8"?>
<ds:datastoreItem xmlns:ds="http://schemas.openxmlformats.org/officeDocument/2006/customXml" ds:itemID="{5E9B93D7-715F-4502-883D-AF2D9CCEDAE1}"/>
</file>

<file path=customXml/itemProps3.xml><?xml version="1.0" encoding="utf-8"?>
<ds:datastoreItem xmlns:ds="http://schemas.openxmlformats.org/officeDocument/2006/customXml" ds:itemID="{CEB50632-F129-4B8B-9C04-9B7C0BC3BD84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Single-Source Shortest Paths (Dijkstra’s Algorithm)</vt:lpstr>
      <vt:lpstr>Dijkstra’s Algorithm</vt:lpstr>
      <vt:lpstr>Pseudocode</vt:lpstr>
      <vt:lpstr>Dijkstra execution</vt:lpstr>
      <vt:lpstr>Dijkstra’s SSSP with simple heap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(Dijkstra’s Algorithm)</dc:title>
  <dc:creator>Nui</dc:creator>
  <cp:lastModifiedBy>Nui</cp:lastModifiedBy>
  <cp:revision>7</cp:revision>
  <dcterms:created xsi:type="dcterms:W3CDTF">2022-09-21T00:36:09Z</dcterms:created>
  <dcterms:modified xsi:type="dcterms:W3CDTF">2022-09-21T01:23:32Z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0x0101006D9D28B49015CE44AA13F68031373830</vt:lpwstr>
  </property>
</Properties>
</file>