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62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7D2AE-53DE-4ED2-8511-4139E2440195}" type="datetimeFigureOut">
              <a:rPr lang="en-US" smtClean="0"/>
              <a:pPr/>
              <a:t>3/29/2014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F3ECC-36DB-4F7B-9428-D18A1E2F92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7D2AE-53DE-4ED2-8511-4139E2440195}" type="datetimeFigureOut">
              <a:rPr lang="en-US" smtClean="0"/>
              <a:pPr/>
              <a:t>3/29/2014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F3ECC-36DB-4F7B-9428-D18A1E2F92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7D2AE-53DE-4ED2-8511-4139E2440195}" type="datetimeFigureOut">
              <a:rPr lang="en-US" smtClean="0"/>
              <a:pPr/>
              <a:t>3/29/2014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F3ECC-36DB-4F7B-9428-D18A1E2F92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7D2AE-53DE-4ED2-8511-4139E2440195}" type="datetimeFigureOut">
              <a:rPr lang="en-US" smtClean="0"/>
              <a:pPr/>
              <a:t>3/29/2014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F3ECC-36DB-4F7B-9428-D18A1E2F92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7D2AE-53DE-4ED2-8511-4139E2440195}" type="datetimeFigureOut">
              <a:rPr lang="en-US" smtClean="0"/>
              <a:pPr/>
              <a:t>3/29/2014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F3ECC-36DB-4F7B-9428-D18A1E2F92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7D2AE-53DE-4ED2-8511-4139E2440195}" type="datetimeFigureOut">
              <a:rPr lang="en-US" smtClean="0"/>
              <a:pPr/>
              <a:t>3/29/2014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F3ECC-36DB-4F7B-9428-D18A1E2F92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7D2AE-53DE-4ED2-8511-4139E2440195}" type="datetimeFigureOut">
              <a:rPr lang="en-US" smtClean="0"/>
              <a:pPr/>
              <a:t>3/29/2014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F3ECC-36DB-4F7B-9428-D18A1E2F92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7D2AE-53DE-4ED2-8511-4139E2440195}" type="datetimeFigureOut">
              <a:rPr lang="en-US" smtClean="0"/>
              <a:pPr/>
              <a:t>3/29/2014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F3ECC-36DB-4F7B-9428-D18A1E2F92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7D2AE-53DE-4ED2-8511-4139E2440195}" type="datetimeFigureOut">
              <a:rPr lang="en-US" smtClean="0"/>
              <a:pPr/>
              <a:t>3/29/2014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F3ECC-36DB-4F7B-9428-D18A1E2F92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7D2AE-53DE-4ED2-8511-4139E2440195}" type="datetimeFigureOut">
              <a:rPr lang="en-US" smtClean="0"/>
              <a:pPr/>
              <a:t>3/29/2014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F3ECC-36DB-4F7B-9428-D18A1E2F92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7D2AE-53DE-4ED2-8511-4139E2440195}" type="datetimeFigureOut">
              <a:rPr lang="en-US" smtClean="0"/>
              <a:pPr/>
              <a:t>3/29/2014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F3ECC-36DB-4F7B-9428-D18A1E2F92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07D2AE-53DE-4ED2-8511-4139E2440195}" type="datetimeFigureOut">
              <a:rPr lang="en-US" smtClean="0"/>
              <a:pPr/>
              <a:t>3/29/2014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3F3ECC-36DB-4F7B-9428-D18A1E2F928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76200"/>
            <a:ext cx="8915400" cy="670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lupikia</dc:creator>
  <cp:lastModifiedBy>lupikia</cp:lastModifiedBy>
  <cp:revision>3</cp:revision>
  <dcterms:created xsi:type="dcterms:W3CDTF">2014-03-29T18:24:38Z</dcterms:created>
  <dcterms:modified xsi:type="dcterms:W3CDTF">2014-03-29T19:57:39Z</dcterms:modified>
</cp:coreProperties>
</file>