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8" r:id="rId9"/>
    <p:sldId id="266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2AB1-2248-4ACB-953D-C3FFA2B6FFE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CFC8-34BE-496E-964E-3A235D3D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9E6-607D-412A-BC80-B7A5A166A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12DD-CC50-4FCF-92A9-1F3E1B0D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AD11-A984-4C97-8E8C-E1750F3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4D5A-CC14-433C-8E37-3C9D9F15084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BA17-120C-4FBE-A5CE-4269D1D5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A924-528F-4668-9BE6-F1A8728F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9682-B714-42A5-8AB5-3D18FD1F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A4EC8-792A-4260-8E0D-508A0BE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AB5B-BE82-4B82-A8BB-CDB9A32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32F8-FFAF-46BD-9E22-00FE0904AB44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5F9B-8679-48CB-B7A1-3CD454A7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36C5-24FB-4417-AF4B-DB267484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D7CD6-68BD-41D5-BB40-E3471F703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175A-C7B5-4C0D-871F-FF14EE62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ACAE-3C50-4E37-A605-E4DAA9BE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C3AA-8AD9-4613-AE88-CF4557F01E82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633-C991-48A3-85B1-CF65A5A4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86CA-8E03-47E5-94A2-8D5A96B3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3A19-AAB6-4DB9-A7C4-E43BBC53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02BF-C34E-4C8D-9636-CB01F07B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F24E-0B57-4E59-99A0-15081AEC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9CA-0605-4720-9620-286A9A643D3B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A22A-0676-4489-ADD1-BF8524A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24C1-433C-4B82-A66B-19873E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568-5EDE-4FE3-9367-F78D9D9C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49C3-DCFA-40E5-AD9C-9CC7D163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FECC-5684-4464-A97B-3C7678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3621-4509-4256-AAF1-E1CD09F505B9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F574-3562-4DF8-9993-47DB3291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61A6-D33C-4E1B-B53D-9DEC7B69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3E-D1A9-4423-B530-509307F0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B3CC-3D02-429D-991A-DC83418E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CD56-BA9B-4B03-BB4A-96B1DCCE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F40F-9288-418F-BB2B-0E63C76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FFDE-D243-47E8-B98B-5C928EABFE3E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11AE-614C-4057-8F06-1DBC0BB4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246F-E935-4D35-8DFA-747D373F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F83C-45D2-4452-91D1-8CE2A8DC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CE80-1FBE-4677-B61C-BA519902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D5C2-F056-4978-826B-B1CF9B91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8DF89-22DE-4088-AD97-FD5AEC56D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E5485-2F2B-49BC-850A-67941453F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D14F-0B38-4B21-A76C-3F27AF07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CE54-1313-4110-8B65-929EE4DA45A4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FAC9-7757-4E60-A8D7-49DAA08D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825F-ED4D-41D2-83F7-A5E11F6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DC5E-2675-46DF-A23A-E178D562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03A9-6FC2-4499-899E-5E672F16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D51E-A747-4117-9D2D-CF0556AF66B1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18E31-A5D0-444C-90A2-25DC9D0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EB41A-3BC3-4ADF-9787-E19DCCFE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2B48E-BE47-41D7-8F46-415FB2A8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6A70-9527-4E09-BD85-FB1C9C703E18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06E24-9AC8-4835-A5F9-93307AB0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1742-1488-40B0-8278-F218C1C8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BD06-ABBD-499D-B240-122E9B36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5A7-1B37-444A-9DA0-E63192CF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2FE82-B8B8-45D3-8B59-B137A061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9323-0730-4287-8165-5E9CD4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10-6973-43D4-BB50-93B7D8CB713C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E15C-DBF6-4976-801B-D521391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2B68-0A1A-4C93-8E5C-84AAE2C3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7C02-82BF-4E2A-86BC-E63326B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46AFC-4C46-4D59-A185-E3197DEBB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F143F-9492-4038-BB4F-A6A8FC39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E5A9B-C38C-4344-A63F-D6D9E65F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A22-B640-45CC-8EE3-8A04D3C3D931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E647-75D7-47C5-90E2-A9C2B13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DC05A-6A5A-4655-8A98-B805E43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E21EC-D290-4034-AD18-C0909A7B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3991-5606-46CF-B939-30DC3F57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0334-7700-4B88-95C1-3F92BDC1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914D-86B5-480A-BC8E-8120D61557E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73F-B013-43E8-8FE8-A4C36363D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16CD-BF69-4356-853E-4B85F5CFF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0B48-3E54-4B74-B469-59D60DF5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F562-2196-42D4-A39D-3071886E7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Convolutional Neural Network using MNIST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5F103-2351-48FE-A322-1C82AA12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Darryl See Wei Shen</a:t>
            </a:r>
          </a:p>
          <a:p>
            <a:r>
              <a:rPr lang="en-US" dirty="0"/>
              <a:t>Data Science and Artificial Intelligence </a:t>
            </a:r>
          </a:p>
          <a:p>
            <a:r>
              <a:rPr lang="en-US" dirty="0"/>
              <a:t>Nanyang Technological University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85EBC-281C-49A3-8988-B724261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396F03-E368-47ED-8508-8B97E2EBB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87" y="5074594"/>
            <a:ext cx="2345825" cy="8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4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FF98-4C36-4BD0-818F-8FF1C23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5F57-E723-46E1-A95A-4E7E8A25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layer extracts the important features. </a:t>
            </a:r>
          </a:p>
          <a:p>
            <a:r>
              <a:rPr lang="en-US" dirty="0"/>
              <a:t>There are a few pooling algorithms but the most commonly used on is Max Pooling.</a:t>
            </a:r>
          </a:p>
          <a:p>
            <a:r>
              <a:rPr lang="en-US" dirty="0"/>
              <a:t>Max Pooling extracts the most important feature from the feature map.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08D1-7BD9-4FD3-9D52-743BFEE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3D7C1-25E2-49D2-970C-0B9EE650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03" y="3931095"/>
            <a:ext cx="5801678" cy="25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5DCA-0D06-467A-B2D0-CCE1A4FC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8692B-8943-4066-9B40-DCFB4697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11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620419-1373-4393-B8DE-AAC016195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59" y="1847850"/>
            <a:ext cx="7196494" cy="4351338"/>
          </a:xfrm>
        </p:spPr>
      </p:pic>
    </p:spTree>
    <p:extLst>
      <p:ext uri="{BB962C8B-B14F-4D97-AF65-F5344CB8AC3E}">
        <p14:creationId xmlns:p14="http://schemas.microsoft.com/office/powerpoint/2010/main" val="281255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659E-A37B-4A5E-B91F-C4197AD9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6BFA-05D1-4EC1-BEBC-D95F7CC3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3DAF0-4916-4C08-97CD-04DB35F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C310-3712-40F4-BAD1-1A488891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14"/>
            <a:ext cx="9144000" cy="2387600"/>
          </a:xfrm>
        </p:spPr>
        <p:txBody>
          <a:bodyPr/>
          <a:lstStyle/>
          <a:p>
            <a:r>
              <a:rPr lang="en-US" dirty="0"/>
              <a:t>Discussions (Q&amp;A)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FE98-FB1B-4184-AA5E-FC0F668E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1FCB-0DEB-427B-A3E5-3B339378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FDF1-6285-4D72-AE2A-9DDA473F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What is Computer Vision?</a:t>
            </a:r>
          </a:p>
          <a:p>
            <a:r>
              <a:rPr lang="en-US" dirty="0"/>
              <a:t>What is MNIST Digits Dataset?</a:t>
            </a:r>
          </a:p>
          <a:p>
            <a:r>
              <a:rPr lang="en-US" dirty="0"/>
              <a:t>What is a Convolutional Neural Network?</a:t>
            </a:r>
          </a:p>
          <a:p>
            <a:r>
              <a:rPr lang="en-US" dirty="0"/>
              <a:t>Overview of building a model to recognize handwritten digits.</a:t>
            </a:r>
          </a:p>
          <a:p>
            <a:r>
              <a:rPr lang="en-US" dirty="0"/>
              <a:t>Coding a Convolutional Neural Network to recognize handwritten digits.</a:t>
            </a:r>
          </a:p>
          <a:p>
            <a:r>
              <a:rPr lang="en-US" dirty="0"/>
              <a:t>Discussion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89FA3-0B65-484C-95FB-2F2E598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41A1-087F-4896-9DA9-77C09A163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A0E7-2DC0-4931-86C0-BA382A800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an idea of what computer vision is and how to build a Convolutional Neural Network for that </a:t>
            </a:r>
            <a:r>
              <a:rPr lang="en-US" dirty="0" err="1"/>
              <a:t>purpse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BB18-FA57-4AD0-8CBD-1E81DDA5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0C76-7EBE-4521-B119-7B82804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F160-C1FE-461A-9572-873F275B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A subfield in Artificial Intelligence. </a:t>
            </a:r>
          </a:p>
          <a:p>
            <a:r>
              <a:rPr lang="en-US" dirty="0"/>
              <a:t>It is a technique that enables the computers to “see” and “recognize images like the human eye.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D649-071B-43C2-8F04-2809560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9934B-BAEF-4306-BCD2-9356E7FD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7" y="3277770"/>
            <a:ext cx="4748463" cy="29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4B86-4EB1-42E8-9C03-01BEA550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D4F-45E4-4836-95BF-12A488EA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 facto “hello world” dataset to Computer Vision.</a:t>
            </a:r>
          </a:p>
          <a:p>
            <a:r>
              <a:rPr lang="en-US" dirty="0"/>
              <a:t>Large database of handwritten digits that is commonly used in training various image processing systems.</a:t>
            </a:r>
          </a:p>
          <a:p>
            <a:r>
              <a:rPr lang="en-US" dirty="0"/>
              <a:t>The dataset consists of 60,000 small square 28x28 pixel grayscale images of handwritten single digits between 0 and 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5DFD-112B-4194-BA68-B370D17F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D0A0-BB67-4D6E-9768-E75BF613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300D-73B8-44F4-A145-90C99AFE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neural network.</a:t>
            </a:r>
          </a:p>
          <a:p>
            <a:r>
              <a:rPr lang="en-US" dirty="0"/>
              <a:t>Images have high dimensionality, hence CNN is a perfect fit for a machine to learn from images.</a:t>
            </a:r>
          </a:p>
          <a:p>
            <a:r>
              <a:rPr lang="en-US" dirty="0"/>
              <a:t>Typically consists of a Convolutional Layer, an Activation Layer and a Pooling Layer.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9A9B-AC8C-4459-992D-6022C39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DE498-9541-4DB5-B782-DA6C7AFF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04" y="4301997"/>
            <a:ext cx="6484792" cy="21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57B-4A21-4CEC-B6C7-027B1DAC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1C36-01A6-47E7-B39C-A80ECDB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learning happens.</a:t>
            </a:r>
          </a:p>
          <a:p>
            <a:r>
              <a:rPr lang="en-US" dirty="0"/>
              <a:t>Kernels (See next slide) are used to image features from the image.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E5FFD-1C00-4EA1-881A-2D41D3CF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11DC-C6AE-4EC1-A545-53E4C8A5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F822-E5BC-44D7-8609-8CC03757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or Convolution Filters convolves through the image in a bid to learn and extract features from the image. </a:t>
            </a:r>
          </a:p>
          <a:p>
            <a:r>
              <a:rPr lang="en-US" dirty="0"/>
              <a:t>Imagine shinning a touch light on a wall in a dark room. </a:t>
            </a:r>
          </a:p>
          <a:p>
            <a:pPr lvl="1"/>
            <a:r>
              <a:rPr lang="en-US" dirty="0"/>
              <a:t>You can only see areas where the light shines on. </a:t>
            </a:r>
          </a:p>
          <a:p>
            <a:pPr lvl="1"/>
            <a:r>
              <a:rPr lang="en-US" dirty="0"/>
              <a:t>Similarly, the kernels only reads areas it convolves on and over. </a:t>
            </a:r>
          </a:p>
          <a:p>
            <a:pPr lvl="1"/>
            <a:r>
              <a:rPr lang="en-US" dirty="0"/>
              <a:t>It learns as it convolves.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95E1-8653-41A1-96E4-5EFCEB67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319-C921-4989-92F8-8326EF67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49FA-A180-46DD-BABE-4A7B26FE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 tells the network which neuron in the proceeding layer needs to be activated/deactivated. </a:t>
            </a:r>
          </a:p>
          <a:p>
            <a:r>
              <a:rPr lang="en-US" dirty="0"/>
              <a:t>Common activation functions are:</a:t>
            </a:r>
          </a:p>
          <a:p>
            <a:pPr lvl="1"/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Hyperbolic Tangent (tanh)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898E-BDFB-4828-A296-1EBC0BF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0B48-3E54-4B74-B469-59D60DF5F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Convolutional Neural Network using MNIST Digit Recognition</vt:lpstr>
      <vt:lpstr>Scope</vt:lpstr>
      <vt:lpstr>Agenda</vt:lpstr>
      <vt:lpstr>What is Computer Vision?</vt:lpstr>
      <vt:lpstr>MNIST Digits Dataset</vt:lpstr>
      <vt:lpstr>What is a Convolutional Neural Network?</vt:lpstr>
      <vt:lpstr>Convolutional Layer</vt:lpstr>
      <vt:lpstr>Intuition behind Convolutional Layer</vt:lpstr>
      <vt:lpstr>Activation Layer</vt:lpstr>
      <vt:lpstr>Pooling Layer</vt:lpstr>
      <vt:lpstr>Overview of processes</vt:lpstr>
      <vt:lpstr>Coding time!</vt:lpstr>
      <vt:lpstr>Discussions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Convolutional Neural Network using MNIST Digit Recognition</dc:title>
  <dc:creator>Darryl See</dc:creator>
  <cp:lastModifiedBy>Darryl See</cp:lastModifiedBy>
  <cp:revision>5</cp:revision>
  <dcterms:created xsi:type="dcterms:W3CDTF">2020-10-07T08:09:41Z</dcterms:created>
  <dcterms:modified xsi:type="dcterms:W3CDTF">2020-10-07T08:40:37Z</dcterms:modified>
</cp:coreProperties>
</file>