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  <p:sp>
        <p:nvSpPr>
          <p:cNvPr id="32" name="31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56" name="55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Forma libre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Forma libre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Forma libre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Forma libre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Forma libre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Forma libre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Forma libre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Forma libre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Forma libre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15 Rectángulo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Rectángulo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Rectángulo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grpSp>
        <p:nvGrpSpPr>
          <p:cNvPr id="14" name="13 Grupo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o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Conector recto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Rectángulo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EFA767-3D3A-41D5-9BD8-9E17C60368F0}" type="datetimeFigureOut">
              <a:rPr lang="es-MX" smtClean="0"/>
              <a:t>28/01/2015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6F467F1-E1F2-49FC-B0BA-BCAF79331729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72" y="462992"/>
            <a:ext cx="9161543" cy="639500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060848"/>
            <a:ext cx="7772400" cy="1975104"/>
          </a:xfrm>
        </p:spPr>
        <p:txBody>
          <a:bodyPr/>
          <a:lstStyle/>
          <a:p>
            <a:r>
              <a:rPr lang="es-MX" sz="3200" dirty="0" smtClean="0">
                <a:solidFill>
                  <a:schemeClr val="bg1"/>
                </a:solidFill>
              </a:rPr>
              <a:t>Sistema controlador de versiones</a:t>
            </a:r>
            <a:endParaRPr lang="es-MX" sz="3200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755576" y="270892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 smtClean="0">
                <a:solidFill>
                  <a:srgbClr val="C00000"/>
                </a:solidFill>
              </a:rPr>
              <a:t>Programación Web</a:t>
            </a:r>
            <a:endParaRPr lang="es-MX" sz="2400" b="1" dirty="0">
              <a:solidFill>
                <a:srgbClr val="C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-17543" y="0"/>
            <a:ext cx="9161543" cy="4629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139551"/>
            <a:ext cx="484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Instituto Tecnológico de Celaya</a:t>
            </a:r>
            <a:endParaRPr lang="es-MX" sz="2800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0" y="4581128"/>
            <a:ext cx="1247010" cy="1508410"/>
          </a:xfrm>
          <a:prstGeom prst="rect">
            <a:avLst/>
          </a:prstGeom>
        </p:spPr>
      </p:pic>
      <p:sp>
        <p:nvSpPr>
          <p:cNvPr id="3" name="2 Medio marco"/>
          <p:cNvSpPr/>
          <p:nvPr/>
        </p:nvSpPr>
        <p:spPr>
          <a:xfrm rot="10800000">
            <a:off x="8028384" y="5738905"/>
            <a:ext cx="1115616" cy="1152128"/>
          </a:xfrm>
          <a:prstGeom prst="halfFrame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43608" y="6141454"/>
            <a:ext cx="432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>
                <a:solidFill>
                  <a:schemeClr val="bg1"/>
                </a:solidFill>
              </a:rPr>
              <a:t>Elaboró: </a:t>
            </a:r>
            <a:r>
              <a:rPr lang="es-MX" dirty="0" smtClean="0">
                <a:solidFill>
                  <a:schemeClr val="bg1"/>
                </a:solidFill>
              </a:rPr>
              <a:t>Hurtado Mendoza Josefina </a:t>
            </a:r>
            <a:r>
              <a:rPr lang="es-MX" dirty="0" err="1" smtClean="0">
                <a:solidFill>
                  <a:schemeClr val="bg1"/>
                </a:solidFill>
              </a:rPr>
              <a:t>Gpe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MX" dirty="0" smtClean="0"/>
              <a:t>¿Qué es un sistema controlador de versiones?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0246" y="1922565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un sistema que </a:t>
            </a:r>
            <a:r>
              <a:rPr lang="es-MX" dirty="0" smtClean="0"/>
              <a:t>: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r>
              <a:rPr lang="es-MX" dirty="0"/>
              <a:t>R</a:t>
            </a:r>
            <a:r>
              <a:rPr lang="es-MX" dirty="0" smtClean="0"/>
              <a:t>egistra </a:t>
            </a:r>
            <a:r>
              <a:rPr lang="es-MX" dirty="0"/>
              <a:t>los cambios realizados sobre un </a:t>
            </a:r>
            <a:r>
              <a:rPr lang="es-MX" dirty="0" smtClean="0"/>
              <a:t>archivo.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endParaRPr lang="es-MX" dirty="0" smtClean="0"/>
          </a:p>
          <a:p>
            <a:pPr marL="68580" indent="0" algn="r">
              <a:buNone/>
            </a:pPr>
            <a:r>
              <a:rPr lang="es-MX" dirty="0" smtClean="0"/>
              <a:t>Que permite recuperar </a:t>
            </a:r>
            <a:r>
              <a:rPr lang="es-MX" dirty="0"/>
              <a:t>versiones específicas más </a:t>
            </a:r>
            <a:r>
              <a:rPr lang="es-MX" dirty="0" smtClean="0"/>
              <a:t>adelante.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endParaRPr lang="es-MX" dirty="0" smtClean="0"/>
          </a:p>
          <a:p>
            <a:pPr marL="68580" indent="0">
              <a:buNone/>
            </a:pPr>
            <a:r>
              <a:rPr lang="es-MX" dirty="0" smtClean="0"/>
              <a:t>Mantener </a:t>
            </a:r>
            <a:r>
              <a:rPr lang="es-MX" dirty="0"/>
              <a:t>cada versión de una imagen o diseño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9024" y="1478836"/>
            <a:ext cx="8784976" cy="21899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3" name="Picture 9" descr="C:\Users\lupsi149\AppData\Local\Microsoft\Windows\Temporary Internet Files\Content.IE5\1OTSDBO7\preguntas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66" y="899464"/>
            <a:ext cx="1544167" cy="15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09120"/>
            <a:ext cx="2279614" cy="12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08912" cy="1268760"/>
          </a:xfrm>
        </p:spPr>
        <p:txBody>
          <a:bodyPr/>
          <a:lstStyle/>
          <a:p>
            <a:r>
              <a:rPr lang="es-MX" sz="3600" dirty="0" smtClean="0"/>
              <a:t>¿Qué puedes hacer con un sistema controlador de versiones</a:t>
            </a:r>
            <a:endParaRPr lang="es-MX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700808"/>
            <a:ext cx="6120680" cy="2880320"/>
          </a:xfrm>
        </p:spPr>
        <p:txBody>
          <a:bodyPr>
            <a:normAutofit/>
          </a:bodyPr>
          <a:lstStyle/>
          <a:p>
            <a:r>
              <a:rPr lang="es-MX" sz="2800" dirty="0"/>
              <a:t>Te permite revertir archivos a un estado </a:t>
            </a:r>
            <a:r>
              <a:rPr lang="es-MX" sz="2800" dirty="0" smtClean="0"/>
              <a:t>anterior.</a:t>
            </a:r>
          </a:p>
          <a:p>
            <a:pPr algn="just"/>
            <a:r>
              <a:rPr lang="es-MX" sz="2800" dirty="0"/>
              <a:t>R</a:t>
            </a:r>
            <a:r>
              <a:rPr lang="es-MX" sz="2800" dirty="0" smtClean="0"/>
              <a:t>evertir </a:t>
            </a:r>
            <a:r>
              <a:rPr lang="es-MX" sz="2800" dirty="0"/>
              <a:t>el proyecto entero a un estado </a:t>
            </a:r>
            <a:r>
              <a:rPr lang="es-MX" sz="2800" dirty="0" smtClean="0"/>
              <a:t>anterior.</a:t>
            </a:r>
          </a:p>
          <a:p>
            <a:r>
              <a:rPr lang="es-MX" sz="2800" dirty="0"/>
              <a:t>C</a:t>
            </a:r>
            <a:r>
              <a:rPr lang="es-MX" sz="2800" dirty="0" smtClean="0"/>
              <a:t>omparar </a:t>
            </a:r>
            <a:r>
              <a:rPr lang="es-MX" sz="2800" dirty="0"/>
              <a:t>cambios a lo largo del </a:t>
            </a:r>
            <a:r>
              <a:rPr lang="es-MX" sz="2800" dirty="0" smtClean="0"/>
              <a:t>tiempo.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85978" y="1248958"/>
            <a:ext cx="84249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3635896" y="4791993"/>
            <a:ext cx="52750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Ver quién modificó por última vez algo </a:t>
            </a:r>
            <a:endParaRPr lang="es-MX" sz="2800" dirty="0" smtClean="0"/>
          </a:p>
          <a:p>
            <a:r>
              <a:rPr lang="es-MX" sz="2800" dirty="0" smtClean="0"/>
              <a:t>Quién </a:t>
            </a:r>
            <a:r>
              <a:rPr lang="es-MX" sz="2800" dirty="0"/>
              <a:t>introdujo un error y </a:t>
            </a:r>
            <a:r>
              <a:rPr lang="es-MX" sz="2800" dirty="0" smtClean="0"/>
              <a:t>cuándo</a:t>
            </a:r>
            <a:r>
              <a:rPr lang="es-MX" sz="2800" dirty="0"/>
              <a:t>.</a:t>
            </a:r>
          </a:p>
          <a:p>
            <a:endParaRPr lang="es-MX" sz="20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37037"/>
            <a:ext cx="1457325" cy="1457325"/>
          </a:xfrm>
          <a:prstGeom prst="rect">
            <a:avLst/>
          </a:prstGeom>
        </p:spPr>
      </p:pic>
      <p:pic>
        <p:nvPicPr>
          <p:cNvPr id="1026" name="Picture 2" descr="C:\Users\lupsi149\AppData\Local\Microsoft\Windows\Temporary Internet Files\Content.IE5\SO1SZS6F\logistica_125_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49477"/>
            <a:ext cx="1735287" cy="17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31224" cy="1237824"/>
          </a:xfrm>
        </p:spPr>
        <p:txBody>
          <a:bodyPr/>
          <a:lstStyle/>
          <a:p>
            <a:r>
              <a:rPr lang="es-MX" dirty="0" smtClean="0"/>
              <a:t>Tipos de sistemas de control de versiones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2204864"/>
            <a:ext cx="6177880" cy="400668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MX" sz="2800" b="1" dirty="0"/>
              <a:t>Sistemas de control de versiones locales</a:t>
            </a:r>
          </a:p>
          <a:p>
            <a:pPr marL="68580" indent="0">
              <a:buNone/>
            </a:pPr>
            <a:endParaRPr lang="es-MX" sz="2800" dirty="0" smtClean="0"/>
          </a:p>
          <a:p>
            <a:pPr marL="68580" indent="0">
              <a:buNone/>
            </a:pPr>
            <a:r>
              <a:rPr lang="es-MX" sz="2800" b="1" dirty="0"/>
              <a:t>Sistemas de control de versiones </a:t>
            </a:r>
            <a:r>
              <a:rPr lang="es-MX" sz="2800" b="1" dirty="0" smtClean="0"/>
              <a:t>centralizados</a:t>
            </a:r>
          </a:p>
          <a:p>
            <a:pPr marL="68580" indent="0">
              <a:buNone/>
            </a:pPr>
            <a:endParaRPr lang="es-MX" sz="2800" b="1" dirty="0"/>
          </a:p>
          <a:p>
            <a:pPr marL="68580" indent="0">
              <a:buNone/>
            </a:pPr>
            <a:r>
              <a:rPr lang="es-MX" sz="2800" b="1" dirty="0"/>
              <a:t>Sistemas de control de versiones distribuidos</a:t>
            </a:r>
          </a:p>
          <a:p>
            <a:pPr marL="68580" indent="0">
              <a:buNone/>
            </a:pPr>
            <a:endParaRPr lang="es-MX" b="1" dirty="0"/>
          </a:p>
          <a:p>
            <a:pPr marL="6858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48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4896544" cy="864096"/>
          </a:xfrm>
        </p:spPr>
        <p:txBody>
          <a:bodyPr/>
          <a:lstStyle/>
          <a:p>
            <a:r>
              <a:rPr lang="es-MX" b="1" dirty="0"/>
              <a:t>Sistemas de control de versiones locales</a:t>
            </a:r>
            <a:br>
              <a:rPr lang="es-MX" b="1" dirty="0"/>
            </a:br>
            <a:endParaRPr lang="es-MX" dirty="0"/>
          </a:p>
        </p:txBody>
      </p:sp>
      <p:pic>
        <p:nvPicPr>
          <p:cNvPr id="2050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68960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080" y="692696"/>
            <a:ext cx="3851920" cy="3384376"/>
          </a:xfrm>
        </p:spPr>
        <p:txBody>
          <a:bodyPr/>
          <a:lstStyle/>
          <a:p>
            <a:r>
              <a:rPr lang="es-MX" b="1" dirty="0"/>
              <a:t>Sistemas de control de versiones centralizados</a:t>
            </a:r>
            <a:br>
              <a:rPr lang="es-MX" b="1" dirty="0"/>
            </a:b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4762500" cy="3733800"/>
          </a:xfrm>
        </p:spPr>
      </p:pic>
    </p:spTree>
    <p:extLst>
      <p:ext uri="{BB962C8B-B14F-4D97-AF65-F5344CB8AC3E}">
        <p14:creationId xmlns:p14="http://schemas.microsoft.com/office/powerpoint/2010/main" val="178986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260648"/>
            <a:ext cx="7772400" cy="1152128"/>
          </a:xfrm>
        </p:spPr>
        <p:txBody>
          <a:bodyPr/>
          <a:lstStyle/>
          <a:p>
            <a:r>
              <a:rPr lang="es-MX" b="1" dirty="0"/>
              <a:t>Sistemas de control de versiones distribuidos</a:t>
            </a:r>
            <a:br>
              <a:rPr lang="es-MX" b="1" dirty="0"/>
            </a:b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16832"/>
            <a:ext cx="4060390" cy="4572000"/>
          </a:xfrm>
        </p:spPr>
      </p:pic>
    </p:spTree>
    <p:extLst>
      <p:ext uri="{BB962C8B-B14F-4D97-AF65-F5344CB8AC3E}">
        <p14:creationId xmlns:p14="http://schemas.microsoft.com/office/powerpoint/2010/main" val="292041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7" name="Picture 5" descr="C:\Users\lupsi149\AppData\Local\Microsoft\Windows\Temporary Internet Files\Content.IE5\RLGZ8HO8\gracias_con_mariposa12375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16506"/>
            <a:ext cx="7128792" cy="42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8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78</TotalTime>
  <Words>123</Words>
  <Application>Microsoft Office PowerPoint</Application>
  <PresentationFormat>Presentación en pantalla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Metro</vt:lpstr>
      <vt:lpstr>Sistema controlador de versiones</vt:lpstr>
      <vt:lpstr>¿Qué es un sistema controlador de versiones?</vt:lpstr>
      <vt:lpstr>¿Qué puedes hacer con un sistema controlador de versiones</vt:lpstr>
      <vt:lpstr>Tipos de sistemas de control de versiones</vt:lpstr>
      <vt:lpstr>Sistemas de control de versiones locales </vt:lpstr>
      <vt:lpstr>Sistemas de control de versiones centralizados </vt:lpstr>
      <vt:lpstr>Sistemas de control de versiones distribuidos 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</dc:title>
  <dc:creator>lupsi149</dc:creator>
  <cp:lastModifiedBy>lupsi149</cp:lastModifiedBy>
  <cp:revision>9</cp:revision>
  <dcterms:created xsi:type="dcterms:W3CDTF">2015-01-27T18:33:52Z</dcterms:created>
  <dcterms:modified xsi:type="dcterms:W3CDTF">2015-01-28T21:27:56Z</dcterms:modified>
</cp:coreProperties>
</file>