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C4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7360" y="2280292"/>
            <a:ext cx="2376264" cy="558064"/>
          </a:xfrm>
          <a:prstGeom prst="rect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keyboard_controller.jade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Press </a:t>
            </a:r>
            <a:r>
              <a:rPr lang="en-US" sz="800" dirty="0"/>
              <a:t>up button</a:t>
            </a:r>
            <a:endParaRPr lang="en-US" sz="800" dirty="0" smtClean="0"/>
          </a:p>
        </p:txBody>
      </p:sp>
      <p:sp>
        <p:nvSpPr>
          <p:cNvPr id="8" name="Right Arrow 7"/>
          <p:cNvSpPr/>
          <p:nvPr/>
        </p:nvSpPr>
        <p:spPr>
          <a:xfrm>
            <a:off x="798506" y="2352301"/>
            <a:ext cx="1618684" cy="414046"/>
          </a:xfrm>
          <a:prstGeom prst="rightArrow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+mj-lt"/>
              </a:rPr>
              <a:t>GET keyboard_controller.jade</a:t>
            </a:r>
            <a:endParaRPr lang="en-US" sz="800" b="1" dirty="0" smtClean="0">
              <a:latin typeface="+mj-lt"/>
            </a:endParaRPr>
          </a:p>
        </p:txBody>
      </p:sp>
      <p:pic>
        <p:nvPicPr>
          <p:cNvPr id="1026" name="Picture 2" descr="C:\Users\bolu9313\Desktop\2000px-User_icon_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" y="2163280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447360" y="1412776"/>
            <a:ext cx="2376264" cy="864095"/>
          </a:xfrm>
          <a:prstGeom prst="rect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keyboard_controller.js</a:t>
            </a:r>
            <a:endParaRPr lang="en-US" sz="1400" b="1" dirty="0"/>
          </a:p>
          <a:p>
            <a:pPr algn="ctr"/>
            <a:r>
              <a:rPr lang="en-US" sz="800" dirty="0" smtClean="0"/>
              <a:t>var </a:t>
            </a:r>
            <a:r>
              <a:rPr lang="en-US" sz="800" dirty="0"/>
              <a:t>move = {</a:t>
            </a:r>
          </a:p>
          <a:p>
            <a:pPr algn="ctr"/>
            <a:r>
              <a:rPr lang="en-US" sz="800" dirty="0"/>
              <a:t>    "data": </a:t>
            </a:r>
            <a:r>
              <a:rPr lang="en-US" sz="800" dirty="0" smtClean="0"/>
              <a:t>‘true',</a:t>
            </a:r>
            <a:endParaRPr lang="en-US" sz="800" dirty="0"/>
          </a:p>
          <a:p>
            <a:pPr algn="ctr"/>
            <a:r>
              <a:rPr lang="en-US" sz="800" dirty="0"/>
              <a:t>    "val": </a:t>
            </a:r>
            <a:r>
              <a:rPr lang="en-US" sz="800" dirty="0" smtClean="0"/>
              <a:t>‘up‘</a:t>
            </a:r>
          </a:p>
          <a:p>
            <a:pPr algn="ctr"/>
            <a:r>
              <a:rPr lang="en-US" sz="800" dirty="0" smtClean="0"/>
              <a:t>};</a:t>
            </a:r>
            <a:endParaRPr lang="en-US" sz="800" dirty="0"/>
          </a:p>
        </p:txBody>
      </p:sp>
      <p:sp>
        <p:nvSpPr>
          <p:cNvPr id="24" name="Right Arrow 23"/>
          <p:cNvSpPr/>
          <p:nvPr/>
        </p:nvSpPr>
        <p:spPr>
          <a:xfrm>
            <a:off x="4825524" y="1412776"/>
            <a:ext cx="1618684" cy="792088"/>
          </a:xfrm>
          <a:prstGeom prst="rightArrow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+mj-lt"/>
              </a:rPr>
              <a:t>Socket connection keyboard_controller.js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60213" y="1412775"/>
            <a:ext cx="2376264" cy="864095"/>
          </a:xfrm>
          <a:prstGeom prst="rect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keyboard_controller.js</a:t>
            </a:r>
            <a:endParaRPr lang="en-US" sz="1400" b="1" dirty="0"/>
          </a:p>
          <a:p>
            <a:pPr algn="ctr"/>
            <a:r>
              <a:rPr lang="en-US" sz="800" dirty="0" smtClean="0"/>
              <a:t>var </a:t>
            </a:r>
            <a:r>
              <a:rPr lang="en-US" sz="800" dirty="0"/>
              <a:t>move = {</a:t>
            </a:r>
          </a:p>
          <a:p>
            <a:pPr algn="ctr"/>
            <a:r>
              <a:rPr lang="en-US" sz="800" dirty="0"/>
              <a:t>    "data": </a:t>
            </a:r>
            <a:r>
              <a:rPr lang="en-US" sz="800" dirty="0" smtClean="0"/>
              <a:t>‘true',</a:t>
            </a:r>
            <a:endParaRPr lang="en-US" sz="800" dirty="0"/>
          </a:p>
          <a:p>
            <a:pPr algn="ctr"/>
            <a:r>
              <a:rPr lang="en-US" sz="800" dirty="0"/>
              <a:t>    "val": </a:t>
            </a:r>
            <a:r>
              <a:rPr lang="en-US" sz="800" dirty="0" smtClean="0"/>
              <a:t>‘up‘</a:t>
            </a:r>
          </a:p>
          <a:p>
            <a:pPr algn="ctr"/>
            <a:r>
              <a:rPr lang="en-US" sz="800" dirty="0" smtClean="0"/>
              <a:t>};</a:t>
            </a:r>
            <a:endParaRPr lang="en-US" sz="800" dirty="0"/>
          </a:p>
        </p:txBody>
      </p:sp>
      <p:sp>
        <p:nvSpPr>
          <p:cNvPr id="26" name="Right Arrow 25"/>
          <p:cNvSpPr/>
          <p:nvPr/>
        </p:nvSpPr>
        <p:spPr>
          <a:xfrm rot="5400000">
            <a:off x="6852022" y="2550691"/>
            <a:ext cx="1592645" cy="1059874"/>
          </a:xfrm>
          <a:prstGeom prst="rightArrow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 smtClean="0">
                <a:latin typeface="+mj-lt"/>
              </a:rPr>
              <a:t>Send </a:t>
            </a:r>
            <a:r>
              <a:rPr lang="en-US" sz="800" b="1" dirty="0">
                <a:latin typeface="+mj-lt"/>
              </a:rPr>
              <a:t>move </a:t>
            </a:r>
            <a:r>
              <a:rPr lang="en-US" sz="800" b="1" dirty="0" smtClean="0">
                <a:latin typeface="+mj-lt"/>
              </a:rPr>
              <a:t>JSON </a:t>
            </a:r>
          </a:p>
          <a:p>
            <a:pPr algn="ctr"/>
            <a:r>
              <a:rPr lang="en-US" sz="800" b="1" dirty="0" smtClean="0">
                <a:latin typeface="+mj-lt"/>
              </a:rPr>
              <a:t>object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12064" y="3876950"/>
            <a:ext cx="2376264" cy="1221984"/>
          </a:xfrm>
          <a:prstGeom prst="rect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gpio_controller.js</a:t>
            </a:r>
            <a:endParaRPr lang="en-US" sz="1400" b="1" dirty="0"/>
          </a:p>
          <a:p>
            <a:pPr algn="ctr"/>
            <a:r>
              <a:rPr lang="en-US" sz="800" dirty="0"/>
              <a:t>function up() {</a:t>
            </a:r>
          </a:p>
          <a:p>
            <a:pPr algn="ctr"/>
            <a:r>
              <a:rPr lang="en-US" sz="800" dirty="0"/>
              <a:t>    console.log("up");</a:t>
            </a:r>
          </a:p>
          <a:p>
            <a:pPr algn="ctr"/>
            <a:r>
              <a:rPr lang="en-US" sz="800" dirty="0"/>
              <a:t>    wra.write(1);</a:t>
            </a:r>
          </a:p>
          <a:p>
            <a:pPr algn="ctr"/>
            <a:r>
              <a:rPr lang="en-US" sz="800" dirty="0"/>
              <a:t>    wrb.write(0);   </a:t>
            </a:r>
          </a:p>
          <a:p>
            <a:pPr algn="ctr"/>
            <a:r>
              <a:rPr lang="en-US" sz="800" dirty="0"/>
              <a:t>    </a:t>
            </a:r>
            <a:r>
              <a:rPr lang="en-US" sz="800" dirty="0" smtClean="0"/>
              <a:t>wla.write(0);</a:t>
            </a:r>
            <a:endParaRPr lang="en-US" sz="800" dirty="0"/>
          </a:p>
          <a:p>
            <a:pPr algn="ctr"/>
            <a:r>
              <a:rPr lang="en-US" sz="800" dirty="0"/>
              <a:t>    wlb.write(1);</a:t>
            </a:r>
          </a:p>
          <a:p>
            <a:pPr algn="ctr"/>
            <a:r>
              <a:rPr lang="en-US" sz="800" dirty="0"/>
              <a:t>}</a:t>
            </a:r>
          </a:p>
        </p:txBody>
      </p:sp>
      <p:sp>
        <p:nvSpPr>
          <p:cNvPr id="31" name="Right Arrow 30"/>
          <p:cNvSpPr/>
          <p:nvPr/>
        </p:nvSpPr>
        <p:spPr>
          <a:xfrm flipH="1">
            <a:off x="4884047" y="3917095"/>
            <a:ext cx="1603277" cy="792088"/>
          </a:xfrm>
          <a:prstGeom prst="rightArrow">
            <a:avLst/>
          </a:prstGeom>
          <a:solidFill>
            <a:srgbClr val="3F3F3F"/>
          </a:solidFill>
          <a:ln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+mj-lt"/>
              </a:rPr>
              <a:t>Control Raspberry pi GPIO</a:t>
            </a:r>
          </a:p>
        </p:txBody>
      </p:sp>
      <p:pic>
        <p:nvPicPr>
          <p:cNvPr id="1027" name="Picture 3" descr="C:\Users\bolu9313\Desktop\Raspberry_Pi_B+_illustrat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13" y="3684589"/>
            <a:ext cx="1888602" cy="125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027"/>
          <p:cNvSpPr/>
          <p:nvPr/>
        </p:nvSpPr>
        <p:spPr>
          <a:xfrm>
            <a:off x="4823624" y="908720"/>
            <a:ext cx="47619" cy="2262672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3423970" y="908721"/>
            <a:ext cx="294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	Back-end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38837" y="3376126"/>
            <a:ext cx="47619" cy="1874026"/>
          </a:xfrm>
          <a:prstGeom prst="rect">
            <a:avLst/>
          </a:prstGeom>
          <a:solidFill>
            <a:srgbClr val="339933"/>
          </a:solidFill>
          <a:ln>
            <a:solidFill>
              <a:srgbClr val="3399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89132" y="3281645"/>
            <a:ext cx="154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	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1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9901" y="2205459"/>
            <a:ext cx="1079500" cy="287972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RGB</a:t>
            </a:r>
          </a:p>
          <a:p>
            <a:r>
              <a:rPr lang="en-US" sz="1600">
                <a:solidFill>
                  <a:schemeClr val="bg1"/>
                </a:solidFill>
              </a:rPr>
              <a:t>63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63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63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16164" y="2205459"/>
            <a:ext cx="1079500" cy="2879725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RGB</a:t>
            </a:r>
          </a:p>
          <a:p>
            <a:r>
              <a:rPr lang="en-US" sz="1600">
                <a:solidFill>
                  <a:schemeClr val="tx1"/>
                </a:solidFill>
              </a:rPr>
              <a:t>200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200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200</a:t>
            </a: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90901" y="2205459"/>
            <a:ext cx="1079500" cy="2879725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RGB</a:t>
            </a:r>
          </a:p>
          <a:p>
            <a:r>
              <a:rPr lang="en-US" sz="1600">
                <a:solidFill>
                  <a:schemeClr val="bg1"/>
                </a:solidFill>
              </a:rPr>
              <a:t>128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128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128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36664" y="2205459"/>
            <a:ext cx="1079500" cy="2879725"/>
          </a:xfrm>
          <a:prstGeom prst="rect">
            <a:avLst/>
          </a:prstGeom>
          <a:solidFill>
            <a:srgbClr val="00C400"/>
          </a:solidFill>
          <a:ln>
            <a:noFill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tx1"/>
                </a:solidFill>
              </a:rPr>
              <a:t>RGB</a:t>
            </a:r>
          </a:p>
          <a:p>
            <a:r>
              <a:rPr lang="en-US" sz="1600" dirty="0">
                <a:solidFill>
                  <a:schemeClr val="tx1"/>
                </a:solidFill>
              </a:rPr>
              <a:t>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196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0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229401" y="2205459"/>
            <a:ext cx="1079500" cy="28797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RGB</a:t>
            </a:r>
          </a:p>
          <a:p>
            <a:r>
              <a:rPr lang="en-US" sz="1600">
                <a:solidFill>
                  <a:schemeClr val="bg1"/>
                </a:solidFill>
              </a:rPr>
              <a:t>0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0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0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70401" y="2205459"/>
            <a:ext cx="1079500" cy="287972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txBody>
          <a:bodyPr wrap="none" anchor="ctr"/>
          <a:lstStyle/>
          <a:p>
            <a:r>
              <a:rPr lang="en-US" sz="1600">
                <a:solidFill>
                  <a:schemeClr val="bg1"/>
                </a:solidFill>
              </a:rPr>
              <a:t>RGB</a:t>
            </a:r>
          </a:p>
          <a:p>
            <a:r>
              <a:rPr lang="en-US" sz="1600">
                <a:solidFill>
                  <a:schemeClr val="bg1"/>
                </a:solidFill>
              </a:rPr>
              <a:t>100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100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100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5576" y="2205459"/>
            <a:ext cx="1081088" cy="2879725"/>
          </a:xfrm>
          <a:prstGeom prst="rect">
            <a:avLst/>
          </a:prstGeom>
          <a:solidFill>
            <a:srgbClr val="00EB00"/>
          </a:solidFill>
          <a:ln>
            <a:noFill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tx1"/>
                </a:solidFill>
              </a:rPr>
              <a:t>RGB</a:t>
            </a:r>
          </a:p>
          <a:p>
            <a:r>
              <a:rPr lang="en-US" sz="1600" dirty="0">
                <a:solidFill>
                  <a:schemeClr val="tx1"/>
                </a:solidFill>
              </a:rPr>
              <a:t>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235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0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32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Lupu, Bogdan</dc:creator>
  <cp:lastModifiedBy>Lupu Bogdan</cp:lastModifiedBy>
  <cp:revision>4</cp:revision>
  <dcterms:created xsi:type="dcterms:W3CDTF">2015-06-19T12:13:01Z</dcterms:created>
  <dcterms:modified xsi:type="dcterms:W3CDTF">2015-06-19T13:36:39Z</dcterms:modified>
</cp:coreProperties>
</file>