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6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9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6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1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8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6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36F2C-EC25-4FCC-929E-E34EBB90E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80FFF2D-91E8-4635-936B-3F25ACD45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sv-SE" sz="4600">
                <a:solidFill>
                  <a:schemeClr val="tx1"/>
                </a:solidFill>
              </a:rPr>
              <a:t>Things that I would neve do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5FCEADC-61D0-4367-BEFC-0779E9F33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735791" y="5341055"/>
            <a:ext cx="6470693" cy="45719"/>
          </a:xfrm>
        </p:spPr>
        <p:txBody>
          <a:bodyPr>
            <a:normAutofit fontScale="25000" lnSpcReduction="20000"/>
          </a:bodyPr>
          <a:lstStyle/>
          <a:p>
            <a:endParaRPr lang="sv-S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72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EFB20DE-0891-4365-A2BA-4D1CAD3C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Give you 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7D327626-EE98-4694-B5CE-BD5EF0CA4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63" r="-2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4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484412B-C4EC-44CE-A074-643FA49C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Let you down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00F92393-95FC-46A5-B25F-97FF2E829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15" r="5749" b="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0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62326A3-41CA-4D7C-8F6B-A506B8A2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Run around and desert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6FBEC1D5-7F94-45E8-8565-E0FA5639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5" r="20894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41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or years Chicago police rated the risk of tens of thousands being caught  up in violence. That controversial effort has quietly been ended. - Chicago  Tribune">
            <a:extLst>
              <a:ext uri="{FF2B5EF4-FFF2-40B4-BE49-F238E27FC236}">
                <a16:creationId xmlns:a16="http://schemas.microsoft.com/office/drawing/2014/main" id="{A3D1E8B3-4C96-441E-9C09-71E21A2AA3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" r="1" b="12928"/>
          <a:stretch/>
        </p:blipFill>
        <p:spPr bwMode="auto">
          <a:xfrm>
            <a:off x="20" y="10"/>
            <a:ext cx="121862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9DDA4CA-92C9-4D39-B5D5-59F81065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dirty="0" err="1">
                <a:solidFill>
                  <a:srgbClr val="FFFFFF"/>
                </a:solidFill>
              </a:rPr>
              <a:t>Assasinate</a:t>
            </a:r>
            <a:r>
              <a:rPr lang="en-US" sz="2300" dirty="0">
                <a:solidFill>
                  <a:srgbClr val="FFFFFF"/>
                </a:solidFill>
              </a:rPr>
              <a:t> a famous political figure in </a:t>
            </a:r>
            <a:r>
              <a:rPr lang="en-US" sz="2300" dirty="0" err="1">
                <a:solidFill>
                  <a:srgbClr val="FFFFFF"/>
                </a:solidFill>
              </a:rPr>
              <a:t>kosovo</a:t>
            </a:r>
            <a:r>
              <a:rPr lang="en-US" sz="2300" dirty="0">
                <a:solidFill>
                  <a:srgbClr val="FFFFFF"/>
                </a:solidFill>
              </a:rPr>
              <a:t> to foment ethnic </a:t>
            </a:r>
            <a:r>
              <a:rPr lang="en-US" sz="2300" dirty="0" err="1">
                <a:solidFill>
                  <a:srgbClr val="FFFFFF"/>
                </a:solidFill>
              </a:rPr>
              <a:t>tentions</a:t>
            </a:r>
            <a:r>
              <a:rPr lang="en-US" sz="2300" dirty="0">
                <a:solidFill>
                  <a:srgbClr val="FFFFFF"/>
                </a:solidFill>
              </a:rPr>
              <a:t> in the </a:t>
            </a:r>
            <a:r>
              <a:rPr lang="en-US" sz="2300" dirty="0" err="1">
                <a:solidFill>
                  <a:srgbClr val="FFFFFF"/>
                </a:solidFill>
              </a:rPr>
              <a:t>balkans</a:t>
            </a:r>
            <a:endParaRPr lang="en-US" sz="2300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6BCA14A4-B0A7-4C6A-A0FB-17BF06FFC52F}"/>
              </a:ext>
            </a:extLst>
          </p:cNvPr>
          <p:cNvSpPr txBox="1"/>
          <p:nvPr/>
        </p:nvSpPr>
        <p:spPr>
          <a:xfrm>
            <a:off x="8089772" y="2978254"/>
            <a:ext cx="3153580" cy="2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>
                <a:solidFill>
                  <a:srgbClr val="FFFFFF"/>
                </a:solidFill>
              </a:rPr>
              <a:t>If the national authorities call about this I hope you’ll tell them that it’s something I’d never do okey.</a:t>
            </a:r>
          </a:p>
        </p:txBody>
      </p:sp>
      <p:sp>
        <p:nvSpPr>
          <p:cNvPr id="77" name="!!footer rectangle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950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6D35FA5-6520-460F-94B3-BC498AC0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Make you cry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B37F193-5456-4369-8711-DF92882A8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62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3BE9F0C-C493-40CE-8988-26DEB4D3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Tell a lie and hurt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424C2C7-7C74-49A8-BF9E-39C2D42F4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69" r="2745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1EC52E-E8DE-4A7C-A9EB-467C8C3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my </a:t>
            </a:r>
            <a:r>
              <a:rPr lang="sv-SE" dirty="0" err="1"/>
              <a:t>pp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EBD66B-358C-4A29-9392-BA15560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And </a:t>
            </a:r>
            <a:r>
              <a:rPr lang="sv-SE" dirty="0" err="1"/>
              <a:t>remeber</a:t>
            </a:r>
            <a:r>
              <a:rPr lang="sv-SE" dirty="0"/>
              <a:t> </a:t>
            </a:r>
            <a:r>
              <a:rPr lang="sv-SE" dirty="0" err="1"/>
              <a:t>I’d</a:t>
            </a:r>
            <a:r>
              <a:rPr lang="sv-SE" dirty="0"/>
              <a:t> never do it. Must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been</a:t>
            </a:r>
            <a:r>
              <a:rPr lang="sv-SE" dirty="0"/>
              <a:t> the </a:t>
            </a:r>
            <a:r>
              <a:rPr lang="sv-SE" dirty="0" err="1"/>
              <a:t>croats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332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</Words>
  <Application>Microsoft Office PowerPoint</Application>
  <PresentationFormat>Bredbild</PresentationFormat>
  <Paragraphs>10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Univers</vt:lpstr>
      <vt:lpstr>Univers Condensed</vt:lpstr>
      <vt:lpstr>RetrospectVTI</vt:lpstr>
      <vt:lpstr>Things that I would neve do</vt:lpstr>
      <vt:lpstr>Give you up</vt:lpstr>
      <vt:lpstr>Let you down</vt:lpstr>
      <vt:lpstr>Run around and desert you</vt:lpstr>
      <vt:lpstr>Assasinate a famous political figure in kosovo to foment ethnic tentions in the balkans</vt:lpstr>
      <vt:lpstr>Make you cry</vt:lpstr>
      <vt:lpstr>Tell a lie and hurt you</vt:lpstr>
      <vt:lpstr>That was my 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that I would neve do</dc:title>
  <dc:creator>Benjamin Sallander</dc:creator>
  <cp:lastModifiedBy>Benjamin Sallander</cp:lastModifiedBy>
  <cp:revision>2</cp:revision>
  <dcterms:created xsi:type="dcterms:W3CDTF">2022-01-08T19:07:12Z</dcterms:created>
  <dcterms:modified xsi:type="dcterms:W3CDTF">2022-01-08T19:30:44Z</dcterms:modified>
</cp:coreProperties>
</file>