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cc223518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cc223518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cc223518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cc223518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c223518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c223518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cc223518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cc223518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c22351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c22351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c22351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c22351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c22351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c22351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c22351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c22351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c223518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cc223518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c22351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c22351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c223518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c223518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cc223518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cc223518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Kimo Makes Dinner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tired and it’s been a stressful week, so this is my pp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together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75" y="2338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not snap a pic of my potatowedges in their natural habitat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00" y="2560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was dinner time with Kimo</a:t>
            </a:r>
            <a:endParaRPr/>
          </a:p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food is now cold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and Welcome Gabes better half</a:t>
            </a:r>
            <a:endParaRPr/>
          </a:p>
        </p:txBody>
      </p:sp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you don’t think Gabes friends are super weird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Angus beef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00" y="386200"/>
            <a:ext cx="2170518" cy="385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468" y="4349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Portobello mushroom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00" y="2338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Mmmmm Angus beef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00" y="2042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onion</a:t>
            </a:r>
            <a:br>
              <a:rPr lang="en"/>
            </a:br>
            <a:r>
              <a:rPr lang="en"/>
              <a:t>Balsamic vinegar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256025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Aioli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00" y="1302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Brioche 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00" y="304800"/>
            <a:ext cx="2170518" cy="385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418" y="3291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Angus beef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2338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Toasted Brioche + </a:t>
            </a:r>
            <a:r>
              <a:rPr lang="en"/>
              <a:t>Aioli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75" y="226400"/>
            <a:ext cx="6859914" cy="385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