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B1F974-CECE-4D94-92F5-CA5B850E2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A5A6D3F-6C2E-4BB3-9C9B-F87F28CC9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E37291-1B69-44AB-8D32-C37BCDED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23FD03-AF0E-4DE7-8E53-1117EC6C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450A598-F774-4693-A591-419FAFC3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879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57B2D8-BE4E-4813-A26B-709C9EFE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508855E-2CA0-47F6-959F-E9369B15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53DC5A2-1B50-4913-B0D9-8DF69D4E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85877E9-45E1-41BD-A58D-8898E6A1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54EE82-44E9-46B3-885E-5F60E5EA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13D5670-EC29-488B-9D4F-DB73E3F1F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0D968EB-6434-442F-9B30-6E8691071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2F85083-80EA-44B0-B7C8-07040ED1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A1F1AE-8FF7-45BF-98B2-A4205C0B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62D5E13-DEFF-4659-9AFD-22166443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480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C1A391-EABD-4482-94DF-17225893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0A9D13-9ACA-43D5-A1AC-E8F74073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88D7615-542A-49AE-840A-CEDE3D71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47B9FB3-4D3D-4447-980B-9329C9B4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5CC287-7748-4FFB-8C00-D4DB857E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1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39B47A-9DC3-45D7-B623-02D5C579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73F0198-5EA5-480D-8818-58B88BBA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2FD38D-E3A2-4443-9746-E06EDFD8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B4068B7-B1A0-4487-8095-041459F9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8AA89A-61F5-4DD5-BE87-554CF2F9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41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6FC864-E689-4FB5-A2E0-BCE065CC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771B29-04FE-483F-A926-80754812A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AE44C08-29B5-492F-8F99-8C3BA6C8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4EBE4F0-EECF-4430-A57F-EEA3687E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4F42608-A4D0-4B4F-A521-4FDBAA5A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3791186-0793-4540-B85A-A9759980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8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011115-C01F-47CE-AA40-9AC0513C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5331917-FF7C-45A6-B3F6-DF7F3B13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0CCF3EC-252A-4F0B-9830-A2441C55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19EC574-0884-427D-AEE0-152B472E0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2DAD8BF-0FC5-4470-BCCF-5E5DB0F18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FC1A5AF-5843-4B74-874B-FBA78699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F3E83D3-964F-462C-B0CD-506A25E3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145099C-BE90-421F-A60C-4E13C8D8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00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9B33FF-8BD0-4CE8-8F83-DD7BF2DE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A76A5B3-83DC-4CF9-9D42-28FFF99B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BED971F-2599-4FEE-8FC2-9025711F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A3AA8D-2074-4771-A7FB-6DDB98B4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6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F020B51-C171-4892-AFD7-26743598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ADFF3CA-12A4-406C-B942-074CA01A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C27ED82-7E7A-407B-A98E-C29D3B7B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924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248649-5D27-492C-8147-F7A90E4C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9CB211D-3D40-43CF-A27D-C1EBC23BB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7B7B6CB-28EA-4D33-A4B0-43DE1632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7BDBFC-8608-42E3-B7E8-9A10F7FA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752B3C6-E9CE-4879-A404-83009644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05630CF-67E3-40F7-9484-B8E2A57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698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69CE02-3D2F-47B3-9CC1-6E4CAC83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313C8FE-645A-4CB4-8971-B9E92133C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82901BD-2A5A-4FB4-A995-FB097362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D09A3EE-D2F4-404B-800F-82D913E8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C434D38-2710-4B61-97E0-94F5B4A6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01B6DA-35A6-4FB8-B0DA-27CF6AAA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71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44DF886-DD99-48AB-B157-BA9DC921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9C5457C-6DDF-47A6-83A4-1F2FA8BC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B8C0452-795C-46DA-9295-99388E6B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7D61-0BDB-4C71-B984-017F032C3B7D}" type="datetimeFigureOut">
              <a:rPr lang="sv-SE" smtClean="0"/>
              <a:t>2021-12-04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73332A4-4681-4E54-82D4-B07D1A49F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A0FFA49-F040-4AAC-9501-A32967FF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D34F-85DB-4059-AE1E-86752EEF92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38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53AF80B-0D48-4164-8E26-D96E29BBD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3826728"/>
          </a:xfrm>
        </p:spPr>
        <p:txBody>
          <a:bodyPr anchor="b">
            <a:normAutofit/>
          </a:bodyPr>
          <a:lstStyle/>
          <a:p>
            <a:r>
              <a:rPr lang="sv-SE" sz="4000" dirty="0" err="1"/>
              <a:t>Lesser</a:t>
            </a:r>
            <a:r>
              <a:rPr lang="sv-SE" sz="4000" dirty="0"/>
              <a:t> </a:t>
            </a:r>
            <a:r>
              <a:rPr lang="sv-SE" sz="4000" dirty="0" err="1"/>
              <a:t>known</a:t>
            </a:r>
            <a:r>
              <a:rPr lang="sv-SE" sz="4000" dirty="0"/>
              <a:t> </a:t>
            </a:r>
            <a:r>
              <a:rPr lang="sv-SE" sz="4000" dirty="0" err="1"/>
              <a:t>theories</a:t>
            </a:r>
            <a:r>
              <a:rPr lang="sv-SE" sz="4000" dirty="0"/>
              <a:t> for </a:t>
            </a:r>
            <a:r>
              <a:rPr lang="sv-SE" sz="4000" dirty="0" err="1"/>
              <a:t>what</a:t>
            </a:r>
            <a:r>
              <a:rPr lang="sv-SE" sz="4000" dirty="0"/>
              <a:t> </a:t>
            </a:r>
            <a:r>
              <a:rPr lang="sv-SE" sz="4000" dirty="0" err="1"/>
              <a:t>happened</a:t>
            </a:r>
            <a:r>
              <a:rPr lang="sv-SE" sz="4000" dirty="0"/>
              <a:t> to the dinosaurs</a:t>
            </a: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B207067D-2A14-49C8-A4ED-37272936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63" y="458182"/>
            <a:ext cx="6320889" cy="59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E3F387-CA5A-4895-8EF1-F2B1629B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sv-SE">
                <a:solidFill>
                  <a:schemeClr val="bg1"/>
                </a:solidFill>
              </a:rPr>
              <a:t>The ”official” narrative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43BC43-21C6-4129-A16E-C585E91C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dirty="0">
                <a:solidFill>
                  <a:schemeClr val="bg1">
                    <a:alpha val="60000"/>
                  </a:schemeClr>
                </a:solidFill>
              </a:rPr>
              <a:t>”</a:t>
            </a:r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Official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</a:rPr>
              <a:t>” </a:t>
            </a:r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theories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BiG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rOcK</a:t>
            </a:r>
            <a:br>
              <a:rPr lang="sv-SE" sz="2000" dirty="0">
                <a:solidFill>
                  <a:schemeClr val="bg1">
                    <a:alpha val="60000"/>
                  </a:schemeClr>
                </a:solidFill>
              </a:rPr>
            </a:br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VUlCaNic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ActIViTY</a:t>
            </a:r>
            <a:br>
              <a:rPr lang="sv-SE" sz="2000" dirty="0">
                <a:solidFill>
                  <a:schemeClr val="bg1">
                    <a:alpha val="60000"/>
                  </a:schemeClr>
                </a:solidFill>
              </a:rPr>
            </a:br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ChaNGING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oxIGEN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lEvELs</a:t>
            </a:r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26" name="Picture 2" descr="Two Dinosaurs Look At A Fast-approaching Meteor Drawing by David Sipress">
            <a:extLst>
              <a:ext uri="{FF2B5EF4-FFF2-40B4-BE49-F238E27FC236}">
                <a16:creationId xmlns:a16="http://schemas.microsoft.com/office/drawing/2014/main" id="{1FCD7F26-EAE0-43A6-80E2-B9688A8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827865"/>
            <a:ext cx="6014185" cy="520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Caused the Dinosaur Extinction? - The Atlantic">
            <a:extLst>
              <a:ext uri="{FF2B5EF4-FFF2-40B4-BE49-F238E27FC236}">
                <a16:creationId xmlns:a16="http://schemas.microsoft.com/office/drawing/2014/main" id="{07992029-6E21-4EC0-99EC-948C40E7C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 t="9091" r="396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Rectangle 134">
            <a:extLst>
              <a:ext uri="{FF2B5EF4-FFF2-40B4-BE49-F238E27FC236}">
                <a16:creationId xmlns:a16="http://schemas.microsoft.com/office/drawing/2014/main" id="{7B51B11D-BBCD-47C7-A599-1EDA2F22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549726"/>
            <a:ext cx="11438793" cy="1844256"/>
          </a:xfrm>
          <a:prstGeom prst="rect">
            <a:avLst/>
          </a:prstGeom>
          <a:solidFill>
            <a:srgbClr val="404040">
              <a:alpha val="93000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B3E1074-5482-4822-93D8-88792268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" y="4754880"/>
            <a:ext cx="11137392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Ritual mass </a:t>
            </a:r>
            <a:r>
              <a:rPr lang="en-US" sz="6000" dirty="0" err="1">
                <a:solidFill>
                  <a:schemeClr val="bg1"/>
                </a:solidFill>
              </a:rPr>
              <a:t>sucide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2053" name="Straight Connector 136">
            <a:extLst>
              <a:ext uri="{FF2B5EF4-FFF2-40B4-BE49-F238E27FC236}">
                <a16:creationId xmlns:a16="http://schemas.microsoft.com/office/drawing/2014/main" id="{6A810F53-4CAC-492E-A2F9-C147AA509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4243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FBEE5C9-5C2E-46DB-81F2-F4A3DBD1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rom the archives: George W. Bush&amp;#39;s Oval Office speech on 9/11">
            <a:extLst>
              <a:ext uri="{FF2B5EF4-FFF2-40B4-BE49-F238E27FC236}">
                <a16:creationId xmlns:a16="http://schemas.microsoft.com/office/drawing/2014/main" id="{1D14A940-F3E7-437C-90A0-691BF0146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" r="1" b="18859"/>
          <a:stretch/>
        </p:blipFill>
        <p:spPr bwMode="auto">
          <a:xfrm>
            <a:off x="4426858" y="3429004"/>
            <a:ext cx="7765144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eaven&amp;#39;s Gate 20 Years Later: 10 Things You Didn&amp;#39;t Know - Rolling Stone">
            <a:extLst>
              <a:ext uri="{FF2B5EF4-FFF2-40B4-BE49-F238E27FC236}">
                <a16:creationId xmlns:a16="http://schemas.microsoft.com/office/drawing/2014/main" id="{E9368A04-0D3C-463D-87B5-D58740FCD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9" r="1" b="7353"/>
          <a:stretch/>
        </p:blipFill>
        <p:spPr bwMode="auto">
          <a:xfrm>
            <a:off x="4426853" y="-3"/>
            <a:ext cx="7765146" cy="34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B47765B4-4036-4622-8B6B-AB9832B6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C3F2FD6-3F56-4A60-998B-8CC785C0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sv-SE">
                <a:solidFill>
                  <a:schemeClr val="bg1"/>
                </a:solidFill>
              </a:rPr>
              <a:t>Two theories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30F2C45-5151-47D2-936D-EFFC8394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562100"/>
            <a:ext cx="3384000" cy="1704976"/>
          </a:xfrm>
        </p:spPr>
        <p:txBody>
          <a:bodyPr>
            <a:normAutofit/>
          </a:bodyPr>
          <a:lstStyle/>
          <a:p>
            <a:r>
              <a:rPr lang="sv-SE" sz="2000" b="0" i="0" dirty="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1997 </a:t>
            </a:r>
            <a:r>
              <a:rPr lang="sv-SE" sz="2000" b="0" i="0" dirty="0" err="1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Heavens</a:t>
            </a:r>
            <a:r>
              <a:rPr lang="sv-SE" sz="2000" b="0" i="0" dirty="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gate</a:t>
            </a:r>
          </a:p>
          <a:p>
            <a:pPr marL="0" indent="0">
              <a:buNone/>
            </a:pPr>
            <a:endParaRPr lang="sv-SE" sz="2000" dirty="0">
              <a:solidFill>
                <a:schemeClr val="bg1">
                  <a:alpha val="60000"/>
                </a:schemeClr>
              </a:solidFill>
              <a:latin typeface="Arial" panose="020B0604020202020204" pitchFamily="34" charset="0"/>
            </a:endParaRPr>
          </a:p>
          <a:p>
            <a:r>
              <a:rPr lang="sv-SE" sz="2000" dirty="0" err="1">
                <a:solidFill>
                  <a:schemeClr val="bg1">
                    <a:alpha val="60000"/>
                  </a:schemeClr>
                </a:solidFill>
                <a:latin typeface="Arial" panose="020B0604020202020204" pitchFamily="34" charset="0"/>
              </a:rPr>
              <a:t>Why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  <a:latin typeface="Arial" panose="020B0604020202020204" pitchFamily="34" charset="0"/>
              </a:rPr>
              <a:t> not </a:t>
            </a:r>
            <a:r>
              <a:rPr lang="sv-SE" sz="2000" dirty="0" err="1">
                <a:solidFill>
                  <a:schemeClr val="bg2">
                    <a:alpha val="60000"/>
                  </a:schemeClr>
                </a:solidFill>
                <a:latin typeface="Arial" panose="020B0604020202020204" pitchFamily="34" charset="0"/>
              </a:rPr>
              <a:t>dinsosaurs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chemeClr val="bg1">
                    <a:alpha val="60000"/>
                  </a:schemeClr>
                </a:solidFill>
                <a:latin typeface="Arial" panose="020B0604020202020204" pitchFamily="34" charset="0"/>
              </a:rPr>
              <a:t>too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  <a:latin typeface="Arial" panose="020B0604020202020204" pitchFamily="34" charset="0"/>
              </a:rPr>
              <a:t>?</a:t>
            </a:r>
            <a:endParaRPr lang="sv-SE" sz="2000" b="0" i="0" dirty="0">
              <a:solidFill>
                <a:schemeClr val="bg1">
                  <a:alpha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9" name="Bildobjekt 8" descr="En bild som visar reptil&#10;&#10;Automatiskt genererad beskrivning">
            <a:extLst>
              <a:ext uri="{FF2B5EF4-FFF2-40B4-BE49-F238E27FC236}">
                <a16:creationId xmlns:a16="http://schemas.microsoft.com/office/drawing/2014/main" id="{799BDA41-D58C-466C-8052-2530A1321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8776">
            <a:off x="6579969" y="-577768"/>
            <a:ext cx="3429295" cy="4114696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302B9517-D020-4613-8916-ABFBBA572BD1}"/>
              </a:ext>
            </a:extLst>
          </p:cNvPr>
          <p:cNvSpPr txBox="1"/>
          <p:nvPr/>
        </p:nvSpPr>
        <p:spPr>
          <a:xfrm>
            <a:off x="654849" y="4207770"/>
            <a:ext cx="338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Speaking</a:t>
            </a:r>
            <a:r>
              <a:rPr lang="sv-SE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revelation</a:t>
            </a:r>
            <a:br>
              <a:rPr lang="sv-SE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 W Bush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28BC7996-EE86-4E18-8979-A4419E028556}"/>
              </a:ext>
            </a:extLst>
          </p:cNvPr>
          <p:cNvSpPr txBox="1"/>
          <p:nvPr/>
        </p:nvSpPr>
        <p:spPr>
          <a:xfrm>
            <a:off x="654849" y="5332830"/>
            <a:ext cx="3118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Faith is </a:t>
            </a:r>
            <a:r>
              <a:rPr lang="sv-SE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ironys</a:t>
            </a:r>
            <a:r>
              <a:rPr lang="sv-SE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greatest</a:t>
            </a:r>
            <a:r>
              <a:rPr lang="sv-SE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servant</a:t>
            </a:r>
            <a:endParaRPr lang="sv-SE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3657489-2204-4EE7-9A2F-424AD3F5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sv-SE" sz="4100" dirty="0" err="1">
                <a:solidFill>
                  <a:schemeClr val="bg1"/>
                </a:solidFill>
              </a:rPr>
              <a:t>Sources</a:t>
            </a:r>
            <a:r>
              <a:rPr lang="sv-SE" sz="4100" dirty="0">
                <a:solidFill>
                  <a:schemeClr val="bg1"/>
                </a:solidFill>
              </a:rPr>
              <a:t> for the revelation…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070289-9A97-4CC0-B201-77782D832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sv-SE" sz="2000" dirty="0" err="1">
                <a:solidFill>
                  <a:schemeClr val="bg1">
                    <a:alpha val="60000"/>
                  </a:schemeClr>
                </a:solidFill>
              </a:rPr>
              <a:t>Heavensgate’s</a:t>
            </a:r>
            <a:r>
              <a:rPr lang="sv-SE" sz="2000" dirty="0">
                <a:solidFill>
                  <a:schemeClr val="bg1">
                    <a:alpha val="60000"/>
                  </a:schemeClr>
                </a:solidFill>
              </a:rPr>
              <a:t> email</a:t>
            </a:r>
          </a:p>
          <a:p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  <a:p>
            <a:endParaRPr lang="sv-SE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0B29F2-3072-444A-932C-9D7AEF22A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850277"/>
            <a:ext cx="6014185" cy="315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6073FAF5-C8D3-4661-B31A-FBA369C727D0}"/>
              </a:ext>
            </a:extLst>
          </p:cNvPr>
          <p:cNvSpPr txBox="1"/>
          <p:nvPr/>
        </p:nvSpPr>
        <p:spPr>
          <a:xfrm rot="1648425">
            <a:off x="4745011" y="3262910"/>
            <a:ext cx="7587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dirty="0" err="1">
                <a:solidFill>
                  <a:srgbClr val="C00000"/>
                </a:solidFill>
              </a:rPr>
              <a:t>He</a:t>
            </a:r>
            <a:r>
              <a:rPr lang="sv-SE" sz="3000" b="1" dirty="0">
                <a:solidFill>
                  <a:srgbClr val="C00000"/>
                </a:solidFill>
              </a:rPr>
              <a:t> </a:t>
            </a:r>
            <a:r>
              <a:rPr lang="sv-SE" sz="3000" b="1" dirty="0" err="1">
                <a:solidFill>
                  <a:srgbClr val="C00000"/>
                </a:solidFill>
              </a:rPr>
              <a:t>totally</a:t>
            </a:r>
            <a:r>
              <a:rPr lang="sv-SE" sz="3000" b="1" dirty="0">
                <a:solidFill>
                  <a:srgbClr val="C00000"/>
                </a:solidFill>
              </a:rPr>
              <a:t> </a:t>
            </a:r>
            <a:r>
              <a:rPr lang="sv-SE" sz="3000" b="1" dirty="0" err="1">
                <a:solidFill>
                  <a:srgbClr val="C00000"/>
                </a:solidFill>
              </a:rPr>
              <a:t>pussed</a:t>
            </a:r>
            <a:r>
              <a:rPr lang="sv-SE" sz="3000" b="1" dirty="0">
                <a:solidFill>
                  <a:srgbClr val="C00000"/>
                </a:solidFill>
              </a:rPr>
              <a:t> </a:t>
            </a:r>
            <a:r>
              <a:rPr lang="sv-SE" sz="3000" b="1" dirty="0" err="1">
                <a:solidFill>
                  <a:srgbClr val="C00000"/>
                </a:solidFill>
              </a:rPr>
              <a:t>out</a:t>
            </a:r>
            <a:r>
              <a:rPr lang="sv-SE" sz="3000" b="1" dirty="0">
                <a:solidFill>
                  <a:srgbClr val="C00000"/>
                </a:solidFill>
              </a:rPr>
              <a:t> and </a:t>
            </a:r>
            <a:r>
              <a:rPr lang="sv-SE" sz="3000" b="1" dirty="0" err="1">
                <a:solidFill>
                  <a:srgbClr val="C00000"/>
                </a:solidFill>
              </a:rPr>
              <a:t>edited</a:t>
            </a:r>
            <a:r>
              <a:rPr lang="sv-SE" sz="3000" b="1" dirty="0">
                <a:solidFill>
                  <a:srgbClr val="C00000"/>
                </a:solidFill>
              </a:rPr>
              <a:t> </a:t>
            </a:r>
            <a:r>
              <a:rPr lang="sv-SE" sz="3000" b="1" dirty="0" err="1">
                <a:solidFill>
                  <a:srgbClr val="C00000"/>
                </a:solidFill>
              </a:rPr>
              <a:t>this</a:t>
            </a:r>
            <a:r>
              <a:rPr lang="sv-SE" sz="3000" b="1" dirty="0">
                <a:solidFill>
                  <a:srgbClr val="C00000"/>
                </a:solidFill>
              </a:rPr>
              <a:t> </a:t>
            </a:r>
            <a:r>
              <a:rPr lang="sv-SE" sz="3000" b="1" dirty="0" err="1">
                <a:solidFill>
                  <a:srgbClr val="C00000"/>
                </a:solidFill>
              </a:rPr>
              <a:t>together</a:t>
            </a:r>
            <a:endParaRPr lang="sv-SE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4D69C9-BB4C-447A-B5BA-96D706A9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attending</a:t>
            </a:r>
            <a:r>
              <a:rPr lang="sv-SE" dirty="0"/>
              <a:t> my </a:t>
            </a:r>
            <a:r>
              <a:rPr lang="sv-SE" dirty="0" err="1"/>
              <a:t>ted</a:t>
            </a:r>
            <a:r>
              <a:rPr lang="sv-SE" dirty="0"/>
              <a:t> talk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8F4E8F-3A12-4F09-9E6D-8E76CA4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Sources</a:t>
            </a:r>
            <a:br>
              <a:rPr lang="sv-SE" dirty="0"/>
            </a:br>
            <a:br>
              <a:rPr lang="sv-SE" dirty="0"/>
            </a:br>
            <a:r>
              <a:rPr lang="sv-SE" dirty="0"/>
              <a:t>Lindberg, A, </a:t>
            </a:r>
            <a:r>
              <a:rPr lang="sv-SE" i="1" dirty="0" err="1"/>
              <a:t>Can</a:t>
            </a:r>
            <a:r>
              <a:rPr lang="sv-SE" i="1" dirty="0"/>
              <a:t> </a:t>
            </a:r>
            <a:r>
              <a:rPr lang="sv-SE" i="1" dirty="0" err="1"/>
              <a:t>you</a:t>
            </a:r>
            <a:r>
              <a:rPr lang="sv-SE" i="1" dirty="0"/>
              <a:t> </a:t>
            </a:r>
            <a:r>
              <a:rPr lang="sv-SE" i="1" dirty="0" err="1"/>
              <a:t>point</a:t>
            </a:r>
            <a:r>
              <a:rPr lang="sv-SE" i="1" dirty="0"/>
              <a:t> to </a:t>
            </a:r>
            <a:r>
              <a:rPr lang="sv-SE" i="1" dirty="0" err="1"/>
              <a:t>that</a:t>
            </a:r>
            <a:r>
              <a:rPr lang="sv-SE" i="1" dirty="0"/>
              <a:t> dinosaur?</a:t>
            </a:r>
            <a:r>
              <a:rPr lang="sv-SE" dirty="0"/>
              <a:t> </a:t>
            </a:r>
            <a:r>
              <a:rPr lang="sv-SE" dirty="0" err="1"/>
              <a:t>Vol</a:t>
            </a:r>
            <a:r>
              <a:rPr lang="sv-SE" dirty="0"/>
              <a:t> 4., New York 1999</a:t>
            </a:r>
            <a:br>
              <a:rPr lang="sv-SE" dirty="0"/>
            </a:b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dream</a:t>
            </a:r>
            <a:r>
              <a:rPr lang="sv-SE" dirty="0"/>
              <a:t> I </a:t>
            </a:r>
            <a:r>
              <a:rPr lang="sv-SE" dirty="0" err="1"/>
              <a:t>had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I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fifteen</a:t>
            </a:r>
            <a:br>
              <a:rPr lang="sv-SE" dirty="0"/>
            </a:br>
            <a:br>
              <a:rPr lang="sv-SE" dirty="0"/>
            </a:br>
            <a:r>
              <a:rPr lang="sv-SE" dirty="0" err="1"/>
              <a:t>Other</a:t>
            </a:r>
            <a:r>
              <a:rPr lang="sv-SE" dirty="0"/>
              <a:t> letter I </a:t>
            </a:r>
            <a:r>
              <a:rPr lang="sv-SE" dirty="0" err="1"/>
              <a:t>faked</a:t>
            </a:r>
            <a:r>
              <a:rPr lang="sv-SE" dirty="0"/>
              <a:t> from </a:t>
            </a:r>
            <a:r>
              <a:rPr lang="sv-SE" dirty="0" err="1"/>
              <a:t>prestigious</a:t>
            </a:r>
            <a:r>
              <a:rPr lang="sv-SE"/>
              <a:t> journals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00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775C7A-D4F4-412A-A0DC-A00C9BA0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Resons </a:t>
            </a:r>
            <a:r>
              <a:rPr lang="sv-SE" dirty="0" err="1"/>
              <a:t>why</a:t>
            </a:r>
            <a:r>
              <a:rPr lang="sv-SE" dirty="0"/>
              <a:t>  Gabes girlfriend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join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88D47B-A969-46E0-9C4B-ADAC2FF5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She</a:t>
            </a:r>
            <a:r>
              <a:rPr lang="sv-SE" dirty="0"/>
              <a:t> is a cool gal</a:t>
            </a:r>
            <a:br>
              <a:rPr lang="sv-SE" dirty="0"/>
            </a:br>
            <a:endParaRPr lang="sv-SE" dirty="0"/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gabe</a:t>
            </a:r>
            <a:r>
              <a:rPr lang="sv-SE" dirty="0"/>
              <a:t> </a:t>
            </a:r>
            <a:r>
              <a:rPr lang="sv-SE" dirty="0" err="1"/>
              <a:t>picked</a:t>
            </a:r>
            <a:r>
              <a:rPr lang="sv-SE" dirty="0"/>
              <a:t> the right </a:t>
            </a:r>
            <a:r>
              <a:rPr lang="sv-SE" dirty="0" err="1"/>
              <a:t>one</a:t>
            </a:r>
            <a:endParaRPr lang="sv-SE" dirty="0"/>
          </a:p>
          <a:p>
            <a:endParaRPr lang="sv-SE" dirty="0"/>
          </a:p>
          <a:p>
            <a:r>
              <a:rPr lang="sv-SE" dirty="0"/>
              <a:t>Nice pure </a:t>
            </a:r>
            <a:r>
              <a:rPr lang="sv-SE" dirty="0" err="1"/>
              <a:t>blood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755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140</Words>
  <Application>Microsoft Office PowerPoint</Application>
  <PresentationFormat>Bredbild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Lesser known theories for what happened to the dinosaurs</vt:lpstr>
      <vt:lpstr>The ”official” narrative</vt:lpstr>
      <vt:lpstr>Ritual mass sucide</vt:lpstr>
      <vt:lpstr>Two theories</vt:lpstr>
      <vt:lpstr>Sources for the revelation…</vt:lpstr>
      <vt:lpstr>Thank you for attending my ted talk</vt:lpstr>
      <vt:lpstr>Resons why  Gabes girlfriend should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Lesser known theories for what happened to the dinosaurs</dc:title>
  <dc:creator>Benjamin Sallander</dc:creator>
  <cp:lastModifiedBy>Benjamin Sallander</cp:lastModifiedBy>
  <cp:revision>5</cp:revision>
  <dcterms:created xsi:type="dcterms:W3CDTF">2021-12-04T00:51:00Z</dcterms:created>
  <dcterms:modified xsi:type="dcterms:W3CDTF">2021-12-04T18:38:25Z</dcterms:modified>
</cp:coreProperties>
</file>