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B036-10E0-484B-BAA8-1F578E4F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24E746-3721-4EE6-8C57-4C51344B8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B81DC3-1EA3-4EEA-ADB1-1650607B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B772F1-7635-41AE-A19B-088062A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712623-BE71-436C-AEA4-A2F985A0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3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F22FE-0B64-47EB-B255-ABC68A46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383D92-1800-4700-A2E4-C9E27880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CCB64B-BFFE-4888-8FFB-C0C62EC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FCD999-75AD-4B59-ABC9-A915F21A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CC13E-2BDF-4CE8-8D66-BE05EAE0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1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9D06422-240F-4FA0-83EC-48543E16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6FA2D3-71C8-4D91-92BE-D296BAE2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D2764A-CB47-45F8-9683-E7D200E6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055180-CFDA-4A16-B269-F03D0771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0FE66C-CBAB-4D10-BD4B-3274F445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9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E7C61-4D4A-42B6-80B3-D4489C71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72FBB5-7D20-4517-B84C-37B65D4A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D8D0E-D473-4A32-B867-59AA00E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607E52-F0FF-4D93-8230-818BDCA1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C41922-1349-4051-AA99-1EB69B65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51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DC4D2-8AEA-4AFF-8C63-D118CAE8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3A7D1C-0317-4731-B4CD-B7E387E3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937B54-2433-4E6F-B814-03B02F27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685568-05DD-48DC-8F04-9F1E7F18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68A6A1-C363-44D8-BE29-BBB451A1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12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3022E-FCF8-4CD3-969E-127935BA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70A962-EFA6-4850-A370-B0767BDE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F11C89-CD04-4B91-B009-BDE9425D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E259E7-C5D3-4040-BF15-F3C0EB9D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42E2D4-DC8E-4716-8952-9E099F96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D8670D-C086-40D8-AAA4-05411186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2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9A985-7E08-4902-A2AD-B3BFE736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08E58C-23C8-4C79-83AA-10EF8D7C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4A337D-453E-409C-A268-A0843C3A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DDFC5F-2BB9-430E-A4C3-0E4D99E7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B7BAA7-EE0B-4795-853E-A865DCDE7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2BCE4FB-BFCB-413B-9787-393FA433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CF88DD-2792-4D40-B207-A7CB452E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9DD27FA-860F-44DA-9492-4F7B8FA5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0BC6-5CE9-4C8A-9623-27805CE2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ACBA201-126D-4390-9040-7C8E8A97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650DF5-EC77-4631-926C-98E25A51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D501FE-8F02-47E9-8124-033E75A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38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727F9-E5FB-41BD-AAA1-9D76D8F3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45A319A-7EFE-4E44-92C4-615C8337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A29D6E-A1A4-4C05-9C76-02755EF6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7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F4E04-8A77-4B03-B172-24473035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6419D-3BD1-4899-BA93-47872E10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DB196C-2306-4C4B-A09E-7EDBFE32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0D726D-3B91-4992-B5DA-4628CBF6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D5A62B-4F1C-4710-9D2A-110E9875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AF0A1C-1F0B-4E74-888C-E98CE27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2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948DF-5330-4A7B-A0F0-C8DA7006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C5D156-5E7E-4E4D-A46A-93D692F7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B78EC5-71F6-4FB4-A0A8-4A13F29A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6A85DB-36FC-4840-8BD4-7463AD0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D1E161-E24A-4DA7-A5D4-A18F2402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DD96E9-9197-4B76-B011-936BCF6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18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694DBD-1D88-4392-837E-FE9F0BA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E4FC9C-5C1D-4247-9051-BEC25180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829075-6CE5-4E6F-93DC-05DCD1728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100D-3B4E-4059-AAE6-71BB6193C1E6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1C9522-2F4A-47F6-8108-020E80370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D97575-7A6C-44E8-B7BE-EE64A88B3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91E9-BF36-4164-9904-70812C7AFD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4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D4CEE74-6079-4512-963C-69C7BB57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0" y="0"/>
            <a:ext cx="15621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29272B-310C-4C06-B789-1B16E897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6348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C61588-3685-44E1-90FC-7222DA9A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4922" y="406400"/>
            <a:ext cx="9144000" cy="2387600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Gabe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slow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AA7B6F-781D-470A-9E72-3ED2ECFB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22" y="3628542"/>
            <a:ext cx="9144000" cy="1655762"/>
          </a:xfrm>
        </p:spPr>
        <p:txBody>
          <a:bodyPr/>
          <a:lstStyle/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Gabe’s</a:t>
            </a:r>
            <a:r>
              <a:rPr lang="nl-NL" dirty="0"/>
              <a:t> </a:t>
            </a:r>
            <a:r>
              <a:rPr lang="nl-NL" dirty="0" err="1"/>
              <a:t>girlfriend</a:t>
            </a:r>
            <a:r>
              <a:rPr lang="nl-NL" dirty="0"/>
              <a:t> is </a:t>
            </a:r>
            <a:r>
              <a:rPr lang="nl-NL" dirty="0" err="1"/>
              <a:t>better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24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CBFA3-3CAC-46C3-AC4A-D09DBFF4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prepared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40E750-498D-4556-AC17-A95BECC3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uploaded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before</a:t>
            </a:r>
            <a:endParaRPr lang="nl-NL" dirty="0"/>
          </a:p>
          <a:p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asked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in private </a:t>
            </a:r>
            <a:r>
              <a:rPr lang="nl-NL" dirty="0" err="1"/>
              <a:t>who’d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stream</a:t>
            </a:r>
          </a:p>
          <a:p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have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converted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uploaded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389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E9C3-324B-4222-A5BC-DF1251D8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She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….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DCDD6C-1611-4373-8976-9BE13F1B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took</a:t>
            </a:r>
            <a:r>
              <a:rPr lang="nl-NL" dirty="0"/>
              <a:t> </a:t>
            </a:r>
            <a:r>
              <a:rPr lang="nl-NL" dirty="0" err="1"/>
              <a:t>pity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fool</a:t>
            </a:r>
          </a:p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him</a:t>
            </a:r>
            <a:r>
              <a:rPr lang="nl-NL" dirty="0"/>
              <a:t> happy</a:t>
            </a:r>
          </a:p>
          <a:p>
            <a:r>
              <a:rPr lang="nl-NL" dirty="0" err="1"/>
              <a:t>She’s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Gabe</a:t>
            </a:r>
            <a:endParaRPr lang="nl-NL" dirty="0"/>
          </a:p>
          <a:p>
            <a:r>
              <a:rPr lang="nl-NL" dirty="0" err="1"/>
              <a:t>She’s</a:t>
            </a:r>
            <a:r>
              <a:rPr lang="nl-NL" dirty="0"/>
              <a:t> </a:t>
            </a:r>
            <a:r>
              <a:rPr lang="nl-NL" dirty="0" err="1"/>
              <a:t>supportive</a:t>
            </a:r>
            <a:r>
              <a:rPr lang="nl-NL" dirty="0"/>
              <a:t> of </a:t>
            </a:r>
            <a:r>
              <a:rPr lang="nl-NL" dirty="0" err="1"/>
              <a:t>him</a:t>
            </a:r>
            <a:r>
              <a:rPr lang="nl-NL" dirty="0"/>
              <a:t>, even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he’s</a:t>
            </a:r>
            <a:r>
              <a:rPr lang="nl-NL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027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8B61-E059-4530-B16D-9ED91CF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Gabe</a:t>
            </a:r>
            <a:r>
              <a:rPr lang="nl-NL" dirty="0"/>
              <a:t> is…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86ECF-09B2-4847-8073-F13FB72530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1530" y="142139"/>
            <a:ext cx="5870669" cy="635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4417F0-81D2-4A9E-A98C-4A739C69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nl-NL" dirty="0" err="1"/>
              <a:t>Oblivious</a:t>
            </a:r>
            <a:endParaRPr lang="nl-NL" dirty="0"/>
          </a:p>
          <a:p>
            <a:r>
              <a:rPr lang="nl-NL" dirty="0" err="1"/>
              <a:t>Uneducated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need</a:t>
            </a:r>
            <a:r>
              <a:rPr lang="nl-NL" dirty="0"/>
              <a:t> of </a:t>
            </a:r>
            <a:r>
              <a:rPr lang="nl-NL" dirty="0" err="1"/>
              <a:t>knowledge</a:t>
            </a:r>
            <a:endParaRPr lang="nl-NL" dirty="0"/>
          </a:p>
          <a:p>
            <a:r>
              <a:rPr lang="nl-NL" dirty="0" err="1"/>
              <a:t>Mistreating</a:t>
            </a:r>
            <a:r>
              <a:rPr lang="nl-NL" dirty="0"/>
              <a:t> his </a:t>
            </a:r>
            <a:r>
              <a:rPr lang="nl-NL" dirty="0" err="1"/>
              <a:t>poor</a:t>
            </a:r>
            <a:r>
              <a:rPr lang="nl-NL" dirty="0"/>
              <a:t> </a:t>
            </a:r>
            <a:r>
              <a:rPr lang="nl-NL" dirty="0" err="1"/>
              <a:t>girlfriend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  <a:p>
            <a:r>
              <a:rPr lang="nl-NL" dirty="0"/>
              <a:t>His </a:t>
            </a:r>
            <a:r>
              <a:rPr lang="nl-NL" dirty="0" err="1"/>
              <a:t>poor</a:t>
            </a:r>
            <a:r>
              <a:rPr lang="nl-NL" dirty="0"/>
              <a:t> </a:t>
            </a:r>
            <a:r>
              <a:rPr lang="nl-NL" dirty="0" err="1"/>
              <a:t>girlfriend</a:t>
            </a:r>
            <a:r>
              <a:rPr lang="nl-NL" dirty="0"/>
              <a:t>,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D8CA54-E765-48BC-AECE-17F9909E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5873750"/>
            <a:ext cx="477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10360E-E870-4035-A3C2-A0DB2471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4959350"/>
            <a:ext cx="47720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7FAEC-4F15-49AE-9841-FA037F8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Gabe</a:t>
            </a:r>
            <a:r>
              <a:rPr lang="nl-NL" dirty="0"/>
              <a:t> is…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96018-9842-418D-A7D4-473B82B04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idiot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 err="1"/>
              <a:t>Weak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 err="1"/>
              <a:t>Dissapointing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82DD0C-2538-4887-8A32-C960837119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9" y="1397000"/>
            <a:ext cx="47815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57B37A7-DC2A-4037-A122-36918772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9" y="2977460"/>
            <a:ext cx="4781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677DDA-E20A-4590-9456-32CFC8F93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90" y="2223191"/>
            <a:ext cx="47815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6AC7F-BD98-4592-82C4-8D0DD9A8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8" y="4670425"/>
            <a:ext cx="47815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6211411-0752-460C-B199-A74A70CE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CF309F-7FF7-405E-819E-E3DB4D30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FBF302-834D-4470-8B1D-C4E7ED26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DBD771-DED6-40E4-820B-719E5EBB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87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00EBB4-4796-4C16-A33C-C83079FD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2346"/>
            <a:ext cx="48387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4E5177C-366E-48BB-B411-272EA0F7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4846"/>
            <a:ext cx="48387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464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Breedbeeld</PresentationFormat>
  <Paragraphs>21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Why is Gabe so slow </vt:lpstr>
      <vt:lpstr>He is not prepared</vt:lpstr>
      <vt:lpstr>She is better because….</vt:lpstr>
      <vt:lpstr>Gabe is…</vt:lpstr>
      <vt:lpstr>Gabe is…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Gabe so slow </dc:title>
  <dc:creator>Leon Konink</dc:creator>
  <cp:lastModifiedBy>Leon Konink</cp:lastModifiedBy>
  <cp:revision>2</cp:revision>
  <dcterms:created xsi:type="dcterms:W3CDTF">2021-12-04T20:35:58Z</dcterms:created>
  <dcterms:modified xsi:type="dcterms:W3CDTF">2021-12-04T20:52:02Z</dcterms:modified>
</cp:coreProperties>
</file>