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6"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613caae4b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613caae4b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613caae4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613caae4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613caae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613caae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613caae4b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613caae4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613caae4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613caae4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1997</a:t>
            </a:r>
            <a:br>
              <a:rPr lang="en"/>
            </a:br>
            <a:r>
              <a:rPr lang="en"/>
              <a:t>TNG</a:t>
            </a:r>
            <a:br>
              <a:rPr lang="en"/>
            </a:b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613caae4b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613caae4b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rethemannowdog.ytmnd.com/" TargetMode="External"/><Relationship Id="rId4" Type="http://schemas.openxmlformats.org/officeDocument/2006/relationships/hyperlink" Target="https://picard.ytmnd.com/" TargetMode="External"/><Relationship Id="rId5" Type="http://schemas.openxmlformats.org/officeDocument/2006/relationships/image" Target="../media/image2.jpg"/><Relationship Id="rId6"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1" Type="http://schemas.openxmlformats.org/officeDocument/2006/relationships/hyperlink" Target="https://boxchase.ytmnd.com/" TargetMode="External"/><Relationship Id="rId10" Type="http://schemas.openxmlformats.org/officeDocument/2006/relationships/hyperlink" Target="https://nazitetris.ytmnd.com/" TargetMode="External"/><Relationship Id="rId13" Type="http://schemas.openxmlformats.org/officeDocument/2006/relationships/hyperlink" Target="https://epicgeordi.ytmnd.com/" TargetMode="External"/><Relationship Id="rId12" Type="http://schemas.openxmlformats.org/officeDocument/2006/relationships/hyperlink" Target="https://cosbybebop.ytmnd.com/" TargetMode="External"/><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nedm.ytmnd.com/" TargetMode="External"/><Relationship Id="rId4" Type="http://schemas.openxmlformats.org/officeDocument/2006/relationships/hyperlink" Target="https://steamsteamlol.ytmnd.com/" TargetMode="External"/><Relationship Id="rId9" Type="http://schemas.openxmlformats.org/officeDocument/2006/relationships/hyperlink" Target="https://muskaubarrelroll.ytmnd.com/" TargetMode="External"/><Relationship Id="rId15" Type="http://schemas.openxmlformats.org/officeDocument/2006/relationships/hyperlink" Target="https://conangator.ytmnd.com/" TargetMode="External"/><Relationship Id="rId14" Type="http://schemas.openxmlformats.org/officeDocument/2006/relationships/hyperlink" Target="https://sonicsez.ytmnd.com/" TargetMode="External"/><Relationship Id="rId17" Type="http://schemas.openxmlformats.org/officeDocument/2006/relationships/hyperlink" Target="https://profx.ytmnd.com/" TargetMode="External"/><Relationship Id="rId16" Type="http://schemas.openxmlformats.org/officeDocument/2006/relationships/hyperlink" Target="https://conangator.ytmnd.com/" TargetMode="External"/><Relationship Id="rId5" Type="http://schemas.openxmlformats.org/officeDocument/2006/relationships/hyperlink" Target="https://awinnerisyoubro.ytmnd.com/" TargetMode="External"/><Relationship Id="rId6" Type="http://schemas.openxmlformats.org/officeDocument/2006/relationships/hyperlink" Target="https://hardsafety.ytmnd.com/" TargetMode="External"/><Relationship Id="rId7" Type="http://schemas.openxmlformats.org/officeDocument/2006/relationships/hyperlink" Target="https://hardsafety.ytmnd.com/" TargetMode="External"/><Relationship Id="rId8" Type="http://schemas.openxmlformats.org/officeDocument/2006/relationships/hyperlink" Target="https://japanisnotoriginalatanime.ytmn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3"/>
          <p:cNvPicPr preferRelativeResize="0"/>
          <p:nvPr/>
        </p:nvPicPr>
        <p:blipFill>
          <a:blip r:embed="rId3">
            <a:alphaModFix/>
          </a:blip>
          <a:stretch>
            <a:fillRect/>
          </a:stretch>
        </p:blipFill>
        <p:spPr>
          <a:xfrm>
            <a:off x="762000" y="469350"/>
            <a:ext cx="7620000" cy="4286250"/>
          </a:xfrm>
          <a:prstGeom prst="rect">
            <a:avLst/>
          </a:prstGeom>
          <a:noFill/>
          <a:ln>
            <a:noFill/>
          </a:ln>
        </p:spPr>
      </p:pic>
      <p:sp>
        <p:nvSpPr>
          <p:cNvPr id="129" name="Google Shape;129;p13"/>
          <p:cNvSpPr txBox="1"/>
          <p:nvPr>
            <p:ph type="ctrTitle"/>
          </p:nvPr>
        </p:nvSpPr>
        <p:spPr>
          <a:xfrm rot="-1114552">
            <a:off x="1858761" y="1511978"/>
            <a:ext cx="5361310" cy="144798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chemeClr val="dk1"/>
                </a:solidFill>
                <a:highlight>
                  <a:srgbClr val="000000"/>
                </a:highlight>
              </a:rPr>
              <a:t>You’re the man now dog</a:t>
            </a:r>
            <a:endParaRPr b="1">
              <a:solidFill>
                <a:schemeClr val="dk1"/>
              </a:solidFill>
              <a:highlight>
                <a:srgbClr val="000000"/>
              </a:highlight>
            </a:endParaRPr>
          </a:p>
        </p:txBody>
      </p:sp>
      <p:sp>
        <p:nvSpPr>
          <p:cNvPr id="130" name="Google Shape;130;p13"/>
          <p:cNvSpPr txBox="1"/>
          <p:nvPr>
            <p:ph idx="1" type="subTitle"/>
          </p:nvPr>
        </p:nvSpPr>
        <p:spPr>
          <a:xfrm rot="-671768">
            <a:off x="1891321" y="3102411"/>
            <a:ext cx="5361335" cy="522631"/>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dk1"/>
                </a:solidFill>
                <a:highlight>
                  <a:srgbClr val="000000"/>
                </a:highlight>
              </a:rPr>
              <a:t>The history of YTMND.com</a:t>
            </a:r>
            <a:endParaRPr b="1">
              <a:solidFill>
                <a:schemeClr val="dk1"/>
              </a:solidFill>
              <a:highlight>
                <a:srgbClr val="000000"/>
              </a:high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 what is YTMND?</a:t>
            </a:r>
            <a:endParaRPr/>
          </a:p>
        </p:txBody>
      </p:sp>
      <p:sp>
        <p:nvSpPr>
          <p:cNvPr id="136" name="Google Shape;136;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It’s a very </a:t>
            </a:r>
            <a:r>
              <a:rPr lang="en" sz="1700"/>
              <a:t>old school</a:t>
            </a:r>
            <a:r>
              <a:rPr lang="en" sz="1700"/>
              <a:t> memesite, where you </a:t>
            </a:r>
            <a:r>
              <a:rPr i="1" lang="en" sz="1700"/>
              <a:t>originally </a:t>
            </a:r>
            <a:r>
              <a:rPr lang="en" sz="1700"/>
              <a:t>stitched</a:t>
            </a:r>
            <a:r>
              <a:rPr lang="en" sz="1700"/>
              <a:t> together gifs and audio, and gave it a fitting name which in turn became the url to the actual meme.</a:t>
            </a:r>
            <a:endParaRPr sz="1700"/>
          </a:p>
          <a:p>
            <a:pPr indent="0" lvl="0" marL="0" rtl="0" algn="l">
              <a:spcBef>
                <a:spcPts val="1200"/>
              </a:spcBef>
              <a:spcAft>
                <a:spcPts val="0"/>
              </a:spcAft>
              <a:buNone/>
            </a:pPr>
            <a:r>
              <a:rPr lang="en" sz="1700"/>
              <a:t>There’s been tons of shitty ones and a couple of golden ones, </a:t>
            </a:r>
            <a:r>
              <a:rPr lang="en" sz="1700"/>
              <a:t>throughout</a:t>
            </a:r>
            <a:r>
              <a:rPr lang="en" sz="1700"/>
              <a:t> the history of YTMND.</a:t>
            </a:r>
            <a:endParaRPr sz="1700"/>
          </a:p>
          <a:p>
            <a:pPr indent="0" lvl="0" marL="0" rtl="0" algn="l">
              <a:spcBef>
                <a:spcPts val="1200"/>
              </a:spcBef>
              <a:spcAft>
                <a:spcPts val="1200"/>
              </a:spcAft>
              <a:buNone/>
            </a:pPr>
            <a:r>
              <a:rPr lang="en" sz="1700"/>
              <a:t>Some have aged poorly.</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1000"/>
                                        <p:tgtEl>
                                          <p:spTgt spid="13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Origin</a:t>
            </a:r>
            <a:endParaRPr/>
          </a:p>
        </p:txBody>
      </p:sp>
      <p:sp>
        <p:nvSpPr>
          <p:cNvPr id="142" name="Google Shape;142;p15"/>
          <p:cNvSpPr txBox="1"/>
          <p:nvPr>
            <p:ph idx="1" type="body"/>
          </p:nvPr>
        </p:nvSpPr>
        <p:spPr>
          <a:xfrm>
            <a:off x="819150" y="1990725"/>
            <a:ext cx="4724100" cy="2448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
              <a:t>July 6th 2001 the site Yourethemannowdog.com was created. The quote comes from a line by Sean Connery in the 2000 movie “Finding Forrester” .</a:t>
            </a:r>
            <a:endParaRPr/>
          </a:p>
          <a:p>
            <a:pPr indent="-298767" lvl="0" marL="457200" rtl="0" algn="l">
              <a:spcBef>
                <a:spcPts val="0"/>
              </a:spcBef>
              <a:spcAft>
                <a:spcPts val="0"/>
              </a:spcAft>
              <a:buSzPct val="100000"/>
              <a:buChar char="●"/>
            </a:pPr>
            <a:r>
              <a:rPr lang="en"/>
              <a:t>April 1st 2004 the domain </a:t>
            </a:r>
            <a:r>
              <a:rPr lang="en" u="sng">
                <a:solidFill>
                  <a:schemeClr val="hlink"/>
                </a:solidFill>
                <a:hlinkClick r:id="rId3"/>
              </a:rPr>
              <a:t>ytmnd.com</a:t>
            </a:r>
            <a:r>
              <a:rPr lang="en"/>
              <a:t> registered.</a:t>
            </a:r>
            <a:endParaRPr/>
          </a:p>
          <a:p>
            <a:pPr indent="-298767" lvl="0" marL="457200" rtl="0" algn="l">
              <a:spcBef>
                <a:spcPts val="0"/>
              </a:spcBef>
              <a:spcAft>
                <a:spcPts val="0"/>
              </a:spcAft>
              <a:buSzPct val="100000"/>
              <a:buChar char="●"/>
            </a:pPr>
            <a:r>
              <a:rPr lang="en"/>
              <a:t>April 25th first notable site was submitted by ShittyMcShit, </a:t>
            </a:r>
            <a:r>
              <a:rPr lang="en" u="sng">
                <a:solidFill>
                  <a:schemeClr val="hlink"/>
                </a:solidFill>
                <a:hlinkClick r:id="rId4"/>
              </a:rPr>
              <a:t>picard.ytmnd.com</a:t>
            </a:r>
            <a:r>
              <a:rPr lang="en"/>
              <a:t> </a:t>
            </a:r>
            <a:endParaRPr/>
          </a:p>
          <a:p>
            <a:pPr indent="-298767" lvl="0" marL="457200" rtl="0" algn="l">
              <a:spcBef>
                <a:spcPts val="0"/>
              </a:spcBef>
              <a:spcAft>
                <a:spcPts val="0"/>
              </a:spcAft>
              <a:buSzPct val="100000"/>
              <a:buChar char="●"/>
            </a:pPr>
            <a:r>
              <a:rPr lang="en"/>
              <a:t>November</a:t>
            </a:r>
            <a:r>
              <a:rPr lang="en"/>
              <a:t> 25th 2005 saw a redesign with comments, news, content </a:t>
            </a:r>
            <a:r>
              <a:rPr lang="en"/>
              <a:t>management etc.</a:t>
            </a:r>
            <a:endParaRPr/>
          </a:p>
          <a:p>
            <a:pPr indent="-298767" lvl="0" marL="457200" rtl="0" algn="l">
              <a:spcBef>
                <a:spcPts val="0"/>
              </a:spcBef>
              <a:spcAft>
                <a:spcPts val="0"/>
              </a:spcAft>
              <a:buSzPct val="100000"/>
              <a:buChar char="●"/>
            </a:pPr>
            <a:r>
              <a:rPr lang="en"/>
              <a:t>December 14th 2005 a “sponsored pages” was added, donations to get featured on the frontpage, launched as a fundraiser.</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43" name="Google Shape;143;p15"/>
          <p:cNvPicPr preferRelativeResize="0"/>
          <p:nvPr/>
        </p:nvPicPr>
        <p:blipFill>
          <a:blip r:embed="rId5">
            <a:alphaModFix/>
          </a:blip>
          <a:stretch>
            <a:fillRect/>
          </a:stretch>
        </p:blipFill>
        <p:spPr>
          <a:xfrm>
            <a:off x="6187100" y="373152"/>
            <a:ext cx="2568300" cy="2387325"/>
          </a:xfrm>
          <a:prstGeom prst="rect">
            <a:avLst/>
          </a:prstGeom>
          <a:noFill/>
          <a:ln>
            <a:noFill/>
          </a:ln>
        </p:spPr>
      </p:pic>
      <p:pic>
        <p:nvPicPr>
          <p:cNvPr id="144" name="Google Shape;144;p15"/>
          <p:cNvPicPr preferRelativeResize="0"/>
          <p:nvPr/>
        </p:nvPicPr>
        <p:blipFill>
          <a:blip r:embed="rId6">
            <a:alphaModFix/>
          </a:blip>
          <a:stretch>
            <a:fillRect/>
          </a:stretch>
        </p:blipFill>
        <p:spPr>
          <a:xfrm>
            <a:off x="6204000" y="2760485"/>
            <a:ext cx="2534500" cy="21063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4" st="4"/>
                                            </p:txEl>
                                          </p:spTgt>
                                        </p:tgtEl>
                                        <p:attrNameLst>
                                          <p:attrName>style.visibility</p:attrName>
                                        </p:attrNameLst>
                                      </p:cBhvr>
                                      <p:to>
                                        <p:strVal val="visible"/>
                                      </p:to>
                                    </p:set>
                                    <p:animEffect filter="fade" transition="in">
                                      <p:cBhvr>
                                        <p:cTn dur="1000"/>
                                        <p:tgtEl>
                                          <p:spTgt spid="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5" st="5"/>
                                            </p:txEl>
                                          </p:spTgt>
                                        </p:tgtEl>
                                        <p:attrNameLst>
                                          <p:attrName>style.visibility</p:attrName>
                                        </p:attrNameLst>
                                      </p:cBhvr>
                                      <p:to>
                                        <p:strVal val="visible"/>
                                      </p:to>
                                    </p:set>
                                    <p:animEffect filter="fade" transition="in">
                                      <p:cBhvr>
                                        <p:cTn dur="1000"/>
                                        <p:tgtEl>
                                          <p:spTgt spid="14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6" st="6"/>
                                            </p:txEl>
                                          </p:spTgt>
                                        </p:tgtEl>
                                        <p:attrNameLst>
                                          <p:attrName>style.visibility</p:attrName>
                                        </p:attrNameLst>
                                      </p:cBhvr>
                                      <p:to>
                                        <p:strVal val="visible"/>
                                      </p:to>
                                    </p:set>
                                    <p:animEffect filter="fade" transition="in">
                                      <p:cBhvr>
                                        <p:cTn dur="1000"/>
                                        <p:tgtEl>
                                          <p:spTgt spid="14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we keep going</a:t>
            </a:r>
            <a:endParaRPr/>
          </a:p>
        </p:txBody>
      </p:sp>
      <p:sp>
        <p:nvSpPr>
          <p:cNvPr id="150" name="Google Shape;150;p16"/>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September 24th 2006 another redesign, added browsing feature.</a:t>
            </a:r>
            <a:endParaRPr/>
          </a:p>
          <a:p>
            <a:pPr indent="-311150" lvl="0" marL="457200" rtl="0" algn="l">
              <a:spcBef>
                <a:spcPts val="0"/>
              </a:spcBef>
              <a:spcAft>
                <a:spcPts val="0"/>
              </a:spcAft>
              <a:buSzPts val="1300"/>
              <a:buChar char="●"/>
            </a:pPr>
            <a:r>
              <a:rPr lang="en"/>
              <a:t>July 16th 2011, the last redesign and an update of the software, going from XHTML to HTML 5</a:t>
            </a:r>
            <a:endParaRPr/>
          </a:p>
        </p:txBody>
      </p:sp>
      <p:pic>
        <p:nvPicPr>
          <p:cNvPr id="151" name="Google Shape;151;p16"/>
          <p:cNvPicPr preferRelativeResize="0"/>
          <p:nvPr/>
        </p:nvPicPr>
        <p:blipFill>
          <a:blip r:embed="rId3">
            <a:alphaModFix/>
          </a:blip>
          <a:stretch>
            <a:fillRect/>
          </a:stretch>
        </p:blipFill>
        <p:spPr>
          <a:xfrm>
            <a:off x="4825275" y="255250"/>
            <a:ext cx="2603676" cy="2063800"/>
          </a:xfrm>
          <a:prstGeom prst="rect">
            <a:avLst/>
          </a:prstGeom>
          <a:noFill/>
          <a:ln>
            <a:noFill/>
          </a:ln>
        </p:spPr>
      </p:pic>
      <p:pic>
        <p:nvPicPr>
          <p:cNvPr id="152" name="Google Shape;152;p16"/>
          <p:cNvPicPr preferRelativeResize="0"/>
          <p:nvPr/>
        </p:nvPicPr>
        <p:blipFill>
          <a:blip r:embed="rId4">
            <a:alphaModFix/>
          </a:blip>
          <a:stretch>
            <a:fillRect/>
          </a:stretch>
        </p:blipFill>
        <p:spPr>
          <a:xfrm>
            <a:off x="6374925" y="2319050"/>
            <a:ext cx="2542049" cy="25906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1000"/>
                                        <p:tgtEl>
                                          <p:spTgt spid="15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animEffect filter="fade" transition="in">
                                      <p:cBhvr>
                                        <p:cTn dur="1000"/>
                                        <p:tgtEl>
                                          <p:spTgt spid="1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animEffect filter="fade" transition="in">
                                      <p:cBhvr>
                                        <p:cTn dur="1000"/>
                                        <p:tgtEl>
                                          <p:spTgt spid="1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1000"/>
                                        <p:tgtEl>
                                          <p:spTgt spid="15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fall</a:t>
            </a:r>
            <a:endParaRPr/>
          </a:p>
        </p:txBody>
      </p:sp>
      <p:sp>
        <p:nvSpPr>
          <p:cNvPr id="158" name="Google Shape;158;p17"/>
          <p:cNvSpPr txBox="1"/>
          <p:nvPr>
            <p:ph idx="1" type="body"/>
          </p:nvPr>
        </p:nvSpPr>
        <p:spPr>
          <a:xfrm>
            <a:off x="830700" y="2319050"/>
            <a:ext cx="3709200" cy="170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a:t>
            </a:r>
            <a:r>
              <a:rPr lang="en"/>
              <a:t>august</a:t>
            </a:r>
            <a:r>
              <a:rPr lang="en"/>
              <a:t> 29th 2016 Gizmodo published an article titled “Who Killed YTMND?”</a:t>
            </a:r>
            <a:endParaRPr/>
          </a:p>
          <a:p>
            <a:pPr indent="0" lvl="0" marL="0" rtl="0" algn="l">
              <a:spcBef>
                <a:spcPts val="1200"/>
              </a:spcBef>
              <a:spcAft>
                <a:spcPts val="0"/>
              </a:spcAft>
              <a:buNone/>
            </a:pPr>
            <a:r>
              <a:rPr lang="en"/>
              <a:t>It featured an interview with the founder and owner.</a:t>
            </a:r>
            <a:endParaRPr/>
          </a:p>
          <a:p>
            <a:pPr indent="0" lvl="0" marL="0" rtl="0" algn="l">
              <a:spcBef>
                <a:spcPts val="1200"/>
              </a:spcBef>
              <a:spcAft>
                <a:spcPts val="1200"/>
              </a:spcAft>
              <a:buNone/>
            </a:pPr>
            <a:r>
              <a:t/>
            </a:r>
            <a:endParaRPr/>
          </a:p>
        </p:txBody>
      </p:sp>
      <p:sp>
        <p:nvSpPr>
          <p:cNvPr id="159" name="Google Shape;159;p17"/>
          <p:cNvSpPr txBox="1"/>
          <p:nvPr/>
        </p:nvSpPr>
        <p:spPr>
          <a:xfrm rot="-827964">
            <a:off x="5136093" y="1139681"/>
            <a:ext cx="3256287" cy="1031173"/>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t>“Besides being a time capsule I don’t really see a reason for it to continue to exist… It seems like the internet has moved on. And I’ve moved on too. I don’t have much interest in the site beyond it being good memories.”</a:t>
            </a:r>
            <a:endParaRPr b="1" i="1">
              <a:latin typeface="Calibri"/>
              <a:ea typeface="Calibri"/>
              <a:cs typeface="Calibri"/>
              <a:sym typeface="Calibri"/>
            </a:endParaRPr>
          </a:p>
        </p:txBody>
      </p:sp>
      <p:pic>
        <p:nvPicPr>
          <p:cNvPr id="160" name="Google Shape;160;p17"/>
          <p:cNvPicPr preferRelativeResize="0"/>
          <p:nvPr/>
        </p:nvPicPr>
        <p:blipFill>
          <a:blip r:embed="rId3">
            <a:alphaModFix/>
          </a:blip>
          <a:stretch>
            <a:fillRect/>
          </a:stretch>
        </p:blipFill>
        <p:spPr>
          <a:xfrm>
            <a:off x="4411075" y="2446667"/>
            <a:ext cx="1756591" cy="2294382"/>
          </a:xfrm>
          <a:prstGeom prst="rect">
            <a:avLst/>
          </a:prstGeom>
          <a:noFill/>
          <a:ln>
            <a:noFill/>
          </a:ln>
        </p:spPr>
      </p:pic>
      <p:sp>
        <p:nvSpPr>
          <p:cNvPr id="161" name="Google Shape;161;p17"/>
          <p:cNvSpPr txBox="1"/>
          <p:nvPr/>
        </p:nvSpPr>
        <p:spPr>
          <a:xfrm>
            <a:off x="6379425" y="2693850"/>
            <a:ext cx="24570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1100">
                <a:latin typeface="Calibri"/>
                <a:ea typeface="Calibri"/>
                <a:cs typeface="Calibri"/>
                <a:sym typeface="Calibri"/>
              </a:rPr>
              <a:t>"YTMND has suffered a catostrophic failure. Whether or not the site will ever be back is still undecided. I am actively working on data recovery, but who really knows what the future holds. Join the chat to reminisce, or if you have concerns about the direction in which your life is heading, feel free to send an email to support @ ytmnd.com (and expect to be ignored)."</a:t>
            </a:r>
            <a:endParaRPr b="1" i="1" sz="1100">
              <a:latin typeface="Calibri"/>
              <a:ea typeface="Calibri"/>
              <a:cs typeface="Calibri"/>
              <a:sym typeface="Calibri"/>
            </a:endParaRPr>
          </a:p>
        </p:txBody>
      </p:sp>
      <p:sp>
        <p:nvSpPr>
          <p:cNvPr id="162" name="Google Shape;162;p17"/>
          <p:cNvSpPr txBox="1"/>
          <p:nvPr/>
        </p:nvSpPr>
        <p:spPr>
          <a:xfrm>
            <a:off x="836275" y="3796575"/>
            <a:ext cx="3027000" cy="78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latin typeface="Calibri"/>
                <a:ea typeface="Calibri"/>
                <a:cs typeface="Calibri"/>
                <a:sym typeface="Calibri"/>
              </a:rPr>
              <a:t>May 13th the site was offline.</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nvSpPr>
        <p:spPr>
          <a:xfrm>
            <a:off x="318225" y="259025"/>
            <a:ext cx="8362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The site is up again, at some point in time it came back.</a:t>
            </a:r>
            <a:endParaRPr sz="1500">
              <a:latin typeface="Calibri"/>
              <a:ea typeface="Calibri"/>
              <a:cs typeface="Calibri"/>
              <a:sym typeface="Calibri"/>
            </a:endParaRPr>
          </a:p>
        </p:txBody>
      </p:sp>
      <p:sp>
        <p:nvSpPr>
          <p:cNvPr id="168" name="Google Shape;168;p18"/>
          <p:cNvSpPr txBox="1"/>
          <p:nvPr/>
        </p:nvSpPr>
        <p:spPr>
          <a:xfrm>
            <a:off x="495850" y="873275"/>
            <a:ext cx="455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9" name="Google Shape;169;p18"/>
          <p:cNvSpPr txBox="1"/>
          <p:nvPr/>
        </p:nvSpPr>
        <p:spPr>
          <a:xfrm>
            <a:off x="392250" y="925100"/>
            <a:ext cx="42405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Here’s a few of the more famous ytmnds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3"/>
              </a:rPr>
              <a:t>NEDM (not even doom music)</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4"/>
              </a:rPr>
              <a:t>Lol Internet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5"/>
              </a:rPr>
              <a:t>A winner is you</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6"/>
              </a:rPr>
              <a:t>Safety</a:t>
            </a:r>
            <a:r>
              <a:rPr lang="en" u="sng">
                <a:solidFill>
                  <a:schemeClr val="hlink"/>
                </a:solidFill>
                <a:latin typeface="Calibri"/>
                <a:ea typeface="Calibri"/>
                <a:cs typeface="Calibri"/>
                <a:sym typeface="Calibri"/>
                <a:hlinkClick r:id="rId7"/>
              </a:rPr>
              <a:t> not guaranteed</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8"/>
              </a:rPr>
              <a:t>Anime is not Original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9"/>
              </a:rPr>
              <a:t>Moskau barrel roll</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0"/>
              </a:rPr>
              <a:t>Secret Nazi</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1"/>
              </a:rPr>
              <a:t>Catch that man</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2"/>
              </a:rPr>
              <a:t>Cosby Bepop</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3"/>
              </a:rPr>
              <a:t>Epic Manouvre</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4"/>
              </a:rPr>
              <a:t>Sonic Says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5"/>
              </a:rPr>
              <a:t>Conan Is</a:t>
            </a:r>
            <a:r>
              <a:rPr lang="en" u="sng">
                <a:solidFill>
                  <a:schemeClr val="hlink"/>
                </a:solidFill>
                <a:latin typeface="Calibri"/>
                <a:ea typeface="Calibri"/>
                <a:cs typeface="Calibri"/>
                <a:sym typeface="Calibri"/>
                <a:hlinkClick r:id="rId16"/>
              </a:rPr>
              <a:t>...</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u="sng">
                <a:solidFill>
                  <a:schemeClr val="hlink"/>
                </a:solidFill>
                <a:latin typeface="Calibri"/>
                <a:ea typeface="Calibri"/>
                <a:cs typeface="Calibri"/>
                <a:sym typeface="Calibri"/>
                <a:hlinkClick r:id="rId17"/>
              </a:rPr>
              <a:t>Prof X had ONE weakness</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 calcmode="lin" valueType="num">
                                      <p:cBhvr additive="base">
                                        <p:cTn dur="1000"/>
                                        <p:tgtEl>
                                          <p:spTgt spid="169">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 calcmode="lin" valueType="num">
                                      <p:cBhvr additive="base">
                                        <p:cTn dur="1000"/>
                                        <p:tgtEl>
                                          <p:spTgt spid="169">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 calcmode="lin" valueType="num">
                                      <p:cBhvr additive="base">
                                        <p:cTn dur="1000"/>
                                        <p:tgtEl>
                                          <p:spTgt spid="169">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 calcmode="lin" valueType="num">
                                      <p:cBhvr additive="base">
                                        <p:cTn dur="1000"/>
                                        <p:tgtEl>
                                          <p:spTgt spid="169">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 calcmode="lin" valueType="num">
                                      <p:cBhvr additive="base">
                                        <p:cTn dur="1000"/>
                                        <p:tgtEl>
                                          <p:spTgt spid="169">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 calcmode="lin" valueType="num">
                                      <p:cBhvr additive="base">
                                        <p:cTn dur="1000"/>
                                        <p:tgtEl>
                                          <p:spTgt spid="169">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 calcmode="lin" valueType="num">
                                      <p:cBhvr additive="base">
                                        <p:cTn dur="1000"/>
                                        <p:tgtEl>
                                          <p:spTgt spid="169">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 calcmode="lin" valueType="num">
                                      <p:cBhvr additive="base">
                                        <p:cTn dur="1000"/>
                                        <p:tgtEl>
                                          <p:spTgt spid="169">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8" st="8"/>
                                            </p:txEl>
                                          </p:spTgt>
                                        </p:tgtEl>
                                        <p:attrNameLst>
                                          <p:attrName>style.visibility</p:attrName>
                                        </p:attrNameLst>
                                      </p:cBhvr>
                                      <p:to>
                                        <p:strVal val="visible"/>
                                      </p:to>
                                    </p:set>
                                    <p:anim calcmode="lin" valueType="num">
                                      <p:cBhvr additive="base">
                                        <p:cTn dur="1000"/>
                                        <p:tgtEl>
                                          <p:spTgt spid="169">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9" st="9"/>
                                            </p:txEl>
                                          </p:spTgt>
                                        </p:tgtEl>
                                        <p:attrNameLst>
                                          <p:attrName>style.visibility</p:attrName>
                                        </p:attrNameLst>
                                      </p:cBhvr>
                                      <p:to>
                                        <p:strVal val="visible"/>
                                      </p:to>
                                    </p:set>
                                    <p:anim calcmode="lin" valueType="num">
                                      <p:cBhvr additive="base">
                                        <p:cTn dur="1000"/>
                                        <p:tgtEl>
                                          <p:spTgt spid="169">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0" st="10"/>
                                            </p:txEl>
                                          </p:spTgt>
                                        </p:tgtEl>
                                        <p:attrNameLst>
                                          <p:attrName>style.visibility</p:attrName>
                                        </p:attrNameLst>
                                      </p:cBhvr>
                                      <p:to>
                                        <p:strVal val="visible"/>
                                      </p:to>
                                    </p:set>
                                    <p:anim calcmode="lin" valueType="num">
                                      <p:cBhvr additive="base">
                                        <p:cTn dur="1000"/>
                                        <p:tgtEl>
                                          <p:spTgt spid="169">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1" st="11"/>
                                            </p:txEl>
                                          </p:spTgt>
                                        </p:tgtEl>
                                        <p:attrNameLst>
                                          <p:attrName>style.visibility</p:attrName>
                                        </p:attrNameLst>
                                      </p:cBhvr>
                                      <p:to>
                                        <p:strVal val="visible"/>
                                      </p:to>
                                    </p:set>
                                    <p:anim calcmode="lin" valueType="num">
                                      <p:cBhvr additive="base">
                                        <p:cTn dur="1000"/>
                                        <p:tgtEl>
                                          <p:spTgt spid="169">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2" st="12"/>
                                            </p:txEl>
                                          </p:spTgt>
                                        </p:tgtEl>
                                        <p:attrNameLst>
                                          <p:attrName>style.visibility</p:attrName>
                                        </p:attrNameLst>
                                      </p:cBhvr>
                                      <p:to>
                                        <p:strVal val="visible"/>
                                      </p:to>
                                    </p:set>
                                    <p:anim calcmode="lin" valueType="num">
                                      <p:cBhvr additive="base">
                                        <p:cTn dur="1000"/>
                                        <p:tgtEl>
                                          <p:spTgt spid="169">
                                            <p:txEl>
                                              <p:pRg end="12" st="1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3" st="13"/>
                                            </p:txEl>
                                          </p:spTgt>
                                        </p:tgtEl>
                                        <p:attrNameLst>
                                          <p:attrName>style.visibility</p:attrName>
                                        </p:attrNameLst>
                                      </p:cBhvr>
                                      <p:to>
                                        <p:strVal val="visible"/>
                                      </p:to>
                                    </p:set>
                                    <p:anim calcmode="lin" valueType="num">
                                      <p:cBhvr additive="base">
                                        <p:cTn dur="1000"/>
                                        <p:tgtEl>
                                          <p:spTgt spid="169">
                                            <p:txEl>
                                              <p:pRg end="13" st="1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4" st="14"/>
                                            </p:txEl>
                                          </p:spTgt>
                                        </p:tgtEl>
                                        <p:attrNameLst>
                                          <p:attrName>style.visibility</p:attrName>
                                        </p:attrNameLst>
                                      </p:cBhvr>
                                      <p:to>
                                        <p:strVal val="visible"/>
                                      </p:to>
                                    </p:set>
                                    <p:anim calcmode="lin" valueType="num">
                                      <p:cBhvr additive="base">
                                        <p:cTn dur="1000"/>
                                        <p:tgtEl>
                                          <p:spTgt spid="169">
                                            <p:txEl>
                                              <p:pRg end="14" st="1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9">
                                            <p:txEl>
                                              <p:pRg end="15" st="15"/>
                                            </p:txEl>
                                          </p:spTgt>
                                        </p:tgtEl>
                                        <p:attrNameLst>
                                          <p:attrName>style.visibility</p:attrName>
                                        </p:attrNameLst>
                                      </p:cBhvr>
                                      <p:to>
                                        <p:strVal val="visible"/>
                                      </p:to>
                                    </p:set>
                                    <p:anim calcmode="lin" valueType="num">
                                      <p:cBhvr additive="base">
                                        <p:cTn dur="1000"/>
                                        <p:tgtEl>
                                          <p:spTgt spid="169">
                                            <p:txEl>
                                              <p:pRg end="15" st="1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 hope you all enjoyed	</a:t>
            </a:r>
            <a:endParaRPr/>
          </a:p>
        </p:txBody>
      </p:sp>
      <p:sp>
        <p:nvSpPr>
          <p:cNvPr id="175" name="Google Shape;175;p19"/>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This trip down Memery lane.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