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355DF1-C937-4184-B7F5-CB6914E7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93692D7-8205-4D85-AF8E-80671F64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284AFF2-077A-4C6D-8060-5D35CF97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AD75935-9D3C-42F1-B6E4-C0F9EF27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9A5AF92-2A59-4F20-B285-16E053DE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5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E313DC-60F4-4D8D-A52F-2B1C0771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DF81DC6-D1D8-4480-BF45-350349087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B6A5F98-1A30-4A92-BABD-856ADB71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EA7833-B623-49A5-9494-86D856E5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30A380-CBF8-49D3-B2FD-59DAED3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8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F7BB5AD-126C-485A-A7C2-248D8169D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6C3D291-7835-491E-89EE-93003F8F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19907C1-527B-4AD3-B4F3-0A722C50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61954C-3672-4C8D-B250-FD67B7D6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F090D6-7839-4960-BE2F-3C30E489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235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5975C3-744C-4BB8-9EB6-EAE6A817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A22B53-9D30-45AC-9AEE-71D3E26D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CFC6C5-2BD8-4B57-9F95-5F78C54C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D44EFC7-077E-4BE1-95AF-30075C3C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DF37FC1-6322-48B8-9A3B-5AB42105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734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DD4504-0521-4595-BDBD-7165F2E2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BF4235-7C87-4617-A885-52CE9182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06CAC0-9EF8-4088-B3C9-C05C435C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509AAC-B135-4950-A56A-DFB20BB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0089E5C-C3B8-4E22-A468-C5BB486B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53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78C05B-EF3F-4298-B189-0FDFFDA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97906AE-7FA9-484B-976E-1A1CDC7C7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CBA9143-21D2-4D99-8167-912A78FF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BF19FE-41FC-4C3B-B41E-13BC07DB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7798FC-B2BD-4E33-94B4-152BD065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A73A667-3C50-477D-AD45-BAB320E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92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8EFC82-1222-41E8-8F39-58864900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3F2B68A-C92A-45B3-9743-0435AD3B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A8B68B8-1FDE-4334-9071-BECABDAC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852F545-3884-4D45-AEC2-6BB68D3D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54F2134-FD3B-481A-9A3F-1BDFA93B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8FB6F6B-D8EF-48C1-9F53-CE7C8AD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526F264-27D9-4A3C-B33A-682DFFE0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9EB7A67-3F11-4722-9C73-0F19F839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8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A534FD-8C49-491A-89AE-8A2D1E28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8EDCC60-5B71-4D80-9ADC-3C1A3CCB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A5CC911-9569-4EC0-B864-E9926D5D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80FD77-B597-4D37-A258-809F981E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88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015DFCB-CFFC-499D-B8E5-6E3CB92F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E3A350F-2C06-46CF-9CE7-E5328022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FDD88DB-BCA5-4F70-8FBE-8AC9A773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39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50D30F-A4E2-4CC0-AD99-7AA86ADD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92122D-C83E-489E-8210-1A8FE40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BB8DBB-0245-4721-8324-CF179C81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B57DA5-25A9-49A2-AB5F-79C7CF60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FB3B6D1-7A01-462A-B6AC-6B31FB1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DB2462-F87E-477B-9725-80DF8FE8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96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54FFEB-1963-4BF6-A7BB-79ED50B5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026FAA-3B8E-41B8-9FEC-BE293BE78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A3582AC-E783-4F39-952F-F2D8425A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96EDBAF-26B1-4317-B4F6-F4BDA1AA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B62AF36-B4FC-4BA6-B96E-6CEE000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28713A1-6A34-4227-B3BF-7F500256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9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EC3D307-94F9-45CE-9B38-6B81B04A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BD088C7-1BE4-4974-97EF-EA5C31B7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75E707-ADB4-4DBA-8862-07C198F4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389A-5C98-47CE-B3FB-8D114DE28CFA}" type="datetimeFigureOut">
              <a:rPr lang="sv-SE" smtClean="0"/>
              <a:t>2022-03-05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F84666-C0D5-446F-9699-ADC40B6A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EFC751-C545-4146-AB3F-1F6ECE232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95F5-D25E-43DE-A1ED-085DFF27F1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56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C37AB62-257E-494C-A570-31EDCB0B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Welcome</a:t>
            </a:r>
            <a:r>
              <a:rPr lang="sv-SE" sz="4000" dirty="0">
                <a:solidFill>
                  <a:srgbClr val="FFFFFF"/>
                </a:solidFill>
              </a:rPr>
              <a:t> to my 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4958DE-6298-430B-9B98-5F6D5667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sv-SE" sz="2000"/>
          </a:p>
        </p:txBody>
      </p:sp>
    </p:spTree>
    <p:extLst>
      <p:ext uri="{BB962C8B-B14F-4D97-AF65-F5344CB8AC3E}">
        <p14:creationId xmlns:p14="http://schemas.microsoft.com/office/powerpoint/2010/main" val="11232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2D325E-2514-43C8-AE07-A9382A2F6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racism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5EEB18E-6306-4662-B229-558EF33BF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439" y="2388093"/>
            <a:ext cx="3320247" cy="1811045"/>
          </a:xfrm>
        </p:spPr>
        <p:txBody>
          <a:bodyPr>
            <a:normAutofit fontScale="92500"/>
          </a:bodyPr>
          <a:lstStyle/>
          <a:p>
            <a:r>
              <a:rPr lang="sv-SE" sz="10000" dirty="0">
                <a:solidFill>
                  <a:srgbClr val="FF0000"/>
                </a:solidFill>
              </a:rPr>
              <a:t>WAR</a:t>
            </a:r>
            <a:r>
              <a:rPr lang="sv-SE" sz="10000" b="1" dirty="0">
                <a:solidFill>
                  <a:srgbClr val="FF0000"/>
                </a:solidFill>
              </a:rPr>
              <a:t>!!</a:t>
            </a:r>
            <a:endParaRPr lang="sv-SE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tal Gear Rising - Sundowner (R-04) by Datmentalgamer on DeviantArt">
            <a:extLst>
              <a:ext uri="{FF2B5EF4-FFF2-40B4-BE49-F238E27FC236}">
                <a16:creationId xmlns:a16="http://schemas.microsoft.com/office/drawing/2014/main" id="{0A18B15E-E6D5-415D-B061-713B8089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202061"/>
            <a:ext cx="8277225" cy="46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ndowner | Metal Gear Wiki | Fandom">
            <a:extLst>
              <a:ext uri="{FF2B5EF4-FFF2-40B4-BE49-F238E27FC236}">
                <a16:creationId xmlns:a16="http://schemas.microsoft.com/office/drawing/2014/main" id="{B3825DFD-0A04-459C-B057-04ED424F4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4" y="0"/>
            <a:ext cx="404189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ndowner | Metal Gear Wiki | Fandom">
            <a:extLst>
              <a:ext uri="{FF2B5EF4-FFF2-40B4-BE49-F238E27FC236}">
                <a16:creationId xmlns:a16="http://schemas.microsoft.com/office/drawing/2014/main" id="{AFFEBDEC-1186-4E90-A1D3-CAFDDE4B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3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9EE5BA3B-A49D-4E73-B04D-CC63EDB5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108" y="2015231"/>
            <a:ext cx="9329691" cy="1413769"/>
          </a:xfrm>
        </p:spPr>
        <p:txBody>
          <a:bodyPr>
            <a:normAutofit/>
          </a:bodyPr>
          <a:lstStyle/>
          <a:p>
            <a:r>
              <a:rPr lang="sv-SE" sz="6000" dirty="0" err="1"/>
              <a:t>Why</a:t>
            </a:r>
            <a:r>
              <a:rPr lang="sv-SE" sz="6000" dirty="0"/>
              <a:t> </a:t>
            </a:r>
            <a:r>
              <a:rPr lang="sv-SE" sz="6000" dirty="0" err="1"/>
              <a:t>we</a:t>
            </a:r>
            <a:r>
              <a:rPr lang="sv-SE" sz="6000" dirty="0"/>
              <a:t> </a:t>
            </a:r>
            <a:r>
              <a:rPr lang="sv-SE" sz="6000" dirty="0" err="1"/>
              <a:t>need</a:t>
            </a:r>
            <a:r>
              <a:rPr lang="sv-SE" sz="6000" dirty="0"/>
              <a:t> </a:t>
            </a:r>
            <a:r>
              <a:rPr lang="sv-SE" sz="6000" dirty="0" err="1"/>
              <a:t>racism</a:t>
            </a:r>
            <a:endParaRPr lang="sv-SE" sz="60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BA5F3A-4806-4030-87E4-C8EA7900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124" y="2015231"/>
            <a:ext cx="5121675" cy="1669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9500" b="1" dirty="0">
                <a:solidFill>
                  <a:srgbClr val="FF0000"/>
                </a:solidFill>
              </a:rPr>
              <a:t>WAR!!</a:t>
            </a:r>
          </a:p>
        </p:txBody>
      </p:sp>
    </p:spTree>
    <p:extLst>
      <p:ext uri="{BB962C8B-B14F-4D97-AF65-F5344CB8AC3E}">
        <p14:creationId xmlns:p14="http://schemas.microsoft.com/office/powerpoint/2010/main" val="260842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DAAEF5-99B1-455A-A7BC-94613EF0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2951"/>
            <a:ext cx="3724273" cy="469773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"What about all the good things war has done for us? Why don't we ever hear speeches about that? Jobs, technology, a common purpose… All we're </a:t>
            </a:r>
            <a:r>
              <a:rPr lang="en-US" sz="3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sayin</a:t>
            </a:r>
            <a:r>
              <a:rPr lang="en-US" sz="3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' is… </a:t>
            </a:r>
            <a:r>
              <a:rPr lang="en-US" sz="3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GIVE WAR A CHANCE!</a:t>
            </a:r>
            <a:r>
              <a:rPr lang="en-US" sz="3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"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undowner - The Final Rumble Wiki">
            <a:extLst>
              <a:ext uri="{FF2B5EF4-FFF2-40B4-BE49-F238E27FC236}">
                <a16:creationId xmlns:a16="http://schemas.microsoft.com/office/drawing/2014/main" id="{2D15085E-1FE6-4E74-9FFA-2515B4CE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3580" y="566916"/>
            <a:ext cx="5378744" cy="57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3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02A4116-5231-4D12-A176-D98BE283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sv-SE" sz="4000" dirty="0">
                <a:solidFill>
                  <a:schemeClr val="bg1"/>
                </a:solidFill>
              </a:rPr>
              <a:t>I </a:t>
            </a:r>
            <a:r>
              <a:rPr lang="sv-SE" sz="4000" dirty="0" err="1">
                <a:solidFill>
                  <a:schemeClr val="bg1"/>
                </a:solidFill>
              </a:rPr>
              <a:t>fucking</a:t>
            </a:r>
            <a:r>
              <a:rPr lang="sv-SE" sz="4000" dirty="0">
                <a:solidFill>
                  <a:schemeClr val="bg1"/>
                </a:solidFill>
              </a:rPr>
              <a:t> love </a:t>
            </a:r>
            <a:r>
              <a:rPr lang="sv-SE" sz="4000" dirty="0" err="1">
                <a:solidFill>
                  <a:schemeClr val="bg1"/>
                </a:solidFill>
              </a:rPr>
              <a:t>war</a:t>
            </a:r>
            <a:endParaRPr lang="sv-SE" sz="4000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B5F23F-D651-4CF7-9957-98C61626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I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want</a:t>
            </a: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 to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fucking</a:t>
            </a: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kill</a:t>
            </a: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people</a:t>
            </a: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 for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money</a:t>
            </a: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 and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destroy</a:t>
            </a: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cultures</a:t>
            </a:r>
            <a:r>
              <a:rPr lang="sv-SE" sz="2400" dirty="0">
                <a:solidFill>
                  <a:schemeClr val="bg1">
                    <a:alpha val="80000"/>
                  </a:schemeClr>
                </a:solidFill>
              </a:rPr>
              <a:t> and </a:t>
            </a:r>
            <a:r>
              <a:rPr lang="sv-SE" sz="2400" dirty="0" err="1">
                <a:solidFill>
                  <a:schemeClr val="bg1">
                    <a:alpha val="80000"/>
                  </a:schemeClr>
                </a:solidFill>
              </a:rPr>
              <a:t>history</a:t>
            </a:r>
            <a:endParaRPr lang="sv-SE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C63F08A-98C6-45BA-9B08-A7E3AE68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61" y="1429488"/>
            <a:ext cx="460465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5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rhammer 40,000: Dawn of War 3 - First Ork Hands-on">
            <a:extLst>
              <a:ext uri="{FF2B5EF4-FFF2-40B4-BE49-F238E27FC236}">
                <a16:creationId xmlns:a16="http://schemas.microsoft.com/office/drawing/2014/main" id="{F3F66F90-89D0-4C4F-A355-DDD43340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65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E1F7EB02-80BD-4553-8597-F8970E61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To </a:t>
            </a:r>
            <a:r>
              <a:rPr lang="sv-SE" dirty="0" err="1">
                <a:solidFill>
                  <a:schemeClr val="bg1"/>
                </a:solidFill>
              </a:rPr>
              <a:t>sum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things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up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I’d</a:t>
            </a:r>
            <a:r>
              <a:rPr lang="sv-SE" dirty="0">
                <a:solidFill>
                  <a:schemeClr val="bg1"/>
                </a:solidFill>
              </a:rPr>
              <a:t> like to </a:t>
            </a:r>
            <a:r>
              <a:rPr lang="sv-SE" dirty="0" err="1">
                <a:solidFill>
                  <a:schemeClr val="bg1"/>
                </a:solidFill>
              </a:rPr>
              <a:t>say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A4172A-5A2B-422A-A0B7-3510F6E8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v-SE" sz="30000" dirty="0">
                <a:solidFill>
                  <a:srgbClr val="C00000"/>
                </a:solidFill>
              </a:rPr>
              <a:t>WhhhAAAAAAAAAAAAAAAAAAAAAAAAAAAAAAAAAAAAAAAAAAAAAAAAAAAAAAAAAAAAAAAAAAAAAAAAAAAAAAAAAAAaaa</a:t>
            </a:r>
          </a:p>
        </p:txBody>
      </p:sp>
    </p:spTree>
    <p:extLst>
      <p:ext uri="{BB962C8B-B14F-4D97-AF65-F5344CB8AC3E}">
        <p14:creationId xmlns:p14="http://schemas.microsoft.com/office/powerpoint/2010/main" val="32509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83</Words>
  <Application>Microsoft Office PowerPoint</Application>
  <PresentationFormat>Bredbild</PresentationFormat>
  <Paragraphs>10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Office-tema</vt:lpstr>
      <vt:lpstr>Welcome to my PP</vt:lpstr>
      <vt:lpstr>Why we need racism</vt:lpstr>
      <vt:lpstr>Why we need racism</vt:lpstr>
      <vt:lpstr>"What about all the good things war has done for us? Why don't we ever hear speeches about that? Jobs, technology, a common purpose… All we're sayin' is… GIVE WAR A CHANCE!"</vt:lpstr>
      <vt:lpstr>I fucking love war</vt:lpstr>
      <vt:lpstr>To sum things up I’d like to say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PP</dc:title>
  <dc:creator>Benjamin Sallander</dc:creator>
  <cp:lastModifiedBy>Benjamin Sallander</cp:lastModifiedBy>
  <cp:revision>1</cp:revision>
  <dcterms:created xsi:type="dcterms:W3CDTF">2022-03-05T18:46:34Z</dcterms:created>
  <dcterms:modified xsi:type="dcterms:W3CDTF">2022-03-05T22:29:24Z</dcterms:modified>
</cp:coreProperties>
</file>