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fc5902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fc5902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fc59028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fc59028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4fc59028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4fc59028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4fc5902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4fc5902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fc5902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fc5902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4fc59028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4fc59028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4fc59028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4fc59028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fc59028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fc59028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fc59028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fc59028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Clayrans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rat people of the Desert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441345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2343" y="0"/>
            <a:ext cx="218481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141" y="0"/>
            <a:ext cx="25974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Characteristic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- Ability score: +2 Dex +1 Wis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 Age: Clayrans reach adulthood at age 5 and live up to 30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 Size: Clayrans average at around 4 feet and weight about 40 pounds. Your size   is medium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 Speed: Base walking speed is 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- Small Build: Your size is considered small when moving through enemy spaces and for squeezing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- something else idk maybe caste related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Last Bastion of Clayra	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6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est. Population: 20000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is the last remaining city of the clayran empire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located underground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surrounded by a magical barrier and a Sandstorm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425" y="2344500"/>
            <a:ext cx="3208576" cy="27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</a:t>
            </a:r>
            <a:r>
              <a:rPr lang="de"/>
              <a:t>ociety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Clayrans live really </a:t>
            </a:r>
            <a:r>
              <a:rPr lang="de"/>
              <a:t>social democracy and are closely tied to each other. after reaching adulthood they get placed in one of the Castes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Castes are split into: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Military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Workers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Seers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Live Isolated away from other races, only contact is through trade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Military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Lowest rank: Guards of the 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Elite Rank: </a:t>
            </a:r>
            <a:r>
              <a:rPr lang="de"/>
              <a:t>Sand Shark</a:t>
            </a:r>
            <a:r>
              <a:rPr lang="de"/>
              <a:t> Riders, </a:t>
            </a:r>
            <a:r>
              <a:rPr lang="de"/>
              <a:t>Dragoons(Dragon Hunters)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Magical Rank: Seers</a:t>
            </a:r>
            <a:r>
              <a:rPr lang="de"/>
              <a:t>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925" y="1378400"/>
            <a:ext cx="2883075" cy="37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1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Religion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Clayrans </a:t>
            </a:r>
            <a:r>
              <a:rPr lang="de"/>
              <a:t>don't</a:t>
            </a:r>
            <a:r>
              <a:rPr lang="de"/>
              <a:t> follow any gods and pray to their </a:t>
            </a:r>
            <a:r>
              <a:rPr lang="de"/>
              <a:t>Ancestors</a:t>
            </a:r>
            <a:r>
              <a:rPr lang="de"/>
              <a:t> (past high Seers)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High Seers are considered the strongest Spell casters and the </a:t>
            </a:r>
            <a:r>
              <a:rPr lang="de"/>
              <a:t>wisest</a:t>
            </a:r>
            <a:r>
              <a:rPr lang="de"/>
              <a:t> Clayrans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They have to follow a long and dangerous path alone after which they get a mysterious and powerful gift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High Seers are considered to be Immortal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Past High seers and their gifts: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First High Seer Skrovkok (could bring back the dead)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Second High Seer P</a:t>
            </a:r>
            <a:r>
              <a:rPr lang="de"/>
              <a:t>obbi</a:t>
            </a:r>
            <a:r>
              <a:rPr lang="de"/>
              <a:t> (could see visions of the future)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Third High Seer Vonkar (could give the gift of magic to those that </a:t>
            </a:r>
            <a:r>
              <a:rPr lang="de"/>
              <a:t>did not</a:t>
            </a:r>
            <a:r>
              <a:rPr lang="de"/>
              <a:t> </a:t>
            </a:r>
            <a:r>
              <a:rPr lang="de"/>
              <a:t>possess</a:t>
            </a:r>
            <a:r>
              <a:rPr lang="de"/>
              <a:t> it, sacrificed himself creating the Sandstorm)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Fourth and current High Seer Rikkez (Has a pact with an Adult Blue Dragon)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Pillar of Eternity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77675" y="1145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Giant crystal shaped out of Magicite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located in the heart of the City and most guarded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powers all the magical devices in the city, the Barrier and the Sandstorm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gets powered by the Great Parting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Great Parting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Clayrans that reach a certain age are expected to partake in the great parting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The Great Parting is performed by the High Seer themselves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 this Ritual the involved get their soul and lifeforce removed to power the lasting spell that protects the 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this is considered a great honor as even after death they can help and protect their people and families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