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E44C191-3F37-440E-8C53-B81A30FF250B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1C1C1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E6EA-AA0E-4B0E-9F6A-A5AAC818A485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C23F9-3DC1-459D-B196-9D39A34BF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84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3F462-7B11-4073-8B42-971B72CA4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278A80-190C-4D47-A263-CC23BF13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BB9C23-8584-457F-85E6-54503E5B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5A1F5B-A42A-4C5B-A3D2-2538705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66F574-9EE0-4502-979E-2C84EFAA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34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DF103-ACB1-4921-B43D-EEBE95E4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8FD116-DF79-4EFE-8952-969464B9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C8753C-7881-4BF3-9D9C-A54F730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D15876-719D-4771-B71B-C3AE80E0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BC0E92-86DD-4FA6-B2C1-533AD83F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9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2D9DBD-B020-49A1-AC58-29E95D79B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EA694F-C67B-4940-8816-F416D69A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6F2BFC-4A29-4822-9735-22DCE184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9686A2-E04A-43F9-B73A-F8D19E8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7EA63F-5F40-4B14-B48E-93D09BC4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D0098-3D74-45B8-869F-82D6E4B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6AA8C0-CBA8-4036-95DC-70AFCDFC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66AA34-D516-425F-A3AD-47A8B8E5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73F5F9-D323-4E31-8958-1CD8F274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820D5B-A4F1-47A9-9579-045E7B7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35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10AE3-4E6A-4E8F-BA2E-6AAC6E7A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739EE8-D622-49C7-B1B6-2588934F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2536AF-0E76-4BBE-B4F1-06BC54D0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0D2225-9BC5-48BB-ADDA-75652A84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663BDE-BFD1-4373-87D3-055ECCCC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13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629DE-F15F-4EF7-AF15-BE46658F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028DE-948D-4B1A-94CD-A84C8AA73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632ED3-929D-490A-9803-C98F2585C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B4C5E1-3FC6-4D66-90EF-93CB924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27E271-7267-4447-A4FD-CF948D1D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DFCF8B-3DC6-496B-B668-D3684EE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2C78D-9F27-4CC8-8561-4110BE66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D86920-7C28-4A05-8D76-7653F934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36EB4B-130C-4AD6-A45B-9AC35857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697A3F-AF44-4277-9F49-B8D96684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779243A-23B4-4750-8863-1634B23A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2C9BE4E-C082-40D8-8AAD-0F436A3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6E8B83D-18D6-4A6C-903C-C60A8523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03647C7-DA9C-4DC0-974F-8A6BFD22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3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F6A69-76F0-4F0D-ACC7-836B13D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46583ED-3A00-4926-8486-B207452F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5C8D4D-B2F5-4649-80EF-CBAFBFDB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DB26-3285-469A-83B7-3AC13798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51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5297D8-DA13-438D-920C-4C73149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2CBE95-EA17-496D-92E8-FDABC28A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EE32FE-2F81-45A3-BAF3-D3C704C1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1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D4F61-0789-4767-BC80-4168CBC9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DFB8F0-26A1-4FBC-B025-C6E04568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90CAD6-3B96-4C8E-995D-B5E136F26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0365BED-1004-4EC1-9F1D-561348DD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A48394-8AAE-4BFB-988F-42A0D83F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3BEB62-3E9E-4409-8100-C3E0EFDE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41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ED64A-2BEF-4E61-8D08-0FA2EBFB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32A3EDD-90F5-4CDA-8A27-44DDF36A8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AAF6B3-AF82-49CD-AFF8-E8E9D74F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3D1615-4332-490F-9C04-D0C7799A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E11572-EE9F-4B26-8D7D-85C38372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362D01-2174-4FD3-8C58-A9921534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C34E81-4236-483A-AA5D-847C408B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B12653-BDA8-4F98-96F0-6813522D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D1124D-CF2D-4047-9D96-58E100A92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2E72-B3A1-4C0F-913F-F3B2C5451CE3}" type="datetimeFigureOut">
              <a:rPr lang="nl-NL" smtClean="0"/>
              <a:t>31-1-2022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992747-EBC6-4788-AF92-B75E40718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84BD60-C354-49D8-8009-7D97E25E8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80AB-BD8D-485C-A05B-3EA802B245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rc9P4-k5A&amp;ab_channel=NapalmRecor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8C581-FDCB-4AD5-98E3-F476E65A2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ADD Brain time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B66B26-5D0C-4769-8BE4-DB1B9BF14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2800" dirty="0"/>
              <a:t>Life </a:t>
            </a:r>
            <a:r>
              <a:rPr lang="nl-NL" sz="2800" dirty="0" err="1"/>
              <a:t>for</a:t>
            </a:r>
            <a:r>
              <a:rPr lang="nl-NL" sz="2800" dirty="0"/>
              <a:t> me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add</a:t>
            </a:r>
            <a:endParaRPr lang="nl-NL" sz="2800" dirty="0"/>
          </a:p>
          <a:p>
            <a:r>
              <a:rPr lang="nl-NL" sz="2000" dirty="0" err="1"/>
              <a:t>Nothing</a:t>
            </a:r>
            <a:r>
              <a:rPr lang="nl-NL" sz="2000" dirty="0"/>
              <a:t> is in a </a:t>
            </a:r>
            <a:r>
              <a:rPr lang="nl-NL" sz="2000" dirty="0" err="1"/>
              <a:t>particular</a:t>
            </a:r>
            <a:r>
              <a:rPr lang="nl-NL" sz="2000" dirty="0"/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55365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84112-3A7A-44E3-9646-F0FDBF9A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Upsides</a:t>
            </a:r>
            <a:r>
              <a:rPr lang="nl-NL" dirty="0"/>
              <a:t> (</a:t>
            </a:r>
            <a:r>
              <a:rPr lang="nl-NL" dirty="0" err="1"/>
              <a:t>cuz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ain’t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bad, </a:t>
            </a:r>
            <a:r>
              <a:rPr lang="nl-NL" dirty="0" err="1"/>
              <a:t>just</a:t>
            </a:r>
            <a:r>
              <a:rPr lang="nl-NL" dirty="0"/>
              <a:t> more </a:t>
            </a:r>
            <a:r>
              <a:rPr lang="nl-NL" dirty="0" err="1"/>
              <a:t>unseen</a:t>
            </a:r>
            <a:r>
              <a:rPr lang="nl-NL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6C3C1C-9340-41A2-B263-5C873ADF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Generally more </a:t>
            </a:r>
            <a:r>
              <a:rPr lang="nl-NL" dirty="0" err="1"/>
              <a:t>creative</a:t>
            </a:r>
            <a:endParaRPr lang="nl-NL" dirty="0"/>
          </a:p>
          <a:p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brain</a:t>
            </a:r>
            <a:r>
              <a:rPr lang="nl-NL" dirty="0"/>
              <a:t> </a:t>
            </a:r>
            <a:r>
              <a:rPr lang="nl-NL" dirty="0" err="1"/>
              <a:t>linkage</a:t>
            </a:r>
            <a:endParaRPr lang="nl-NL" dirty="0"/>
          </a:p>
          <a:p>
            <a:pPr lvl="1"/>
            <a:r>
              <a:rPr lang="nl-NL" dirty="0" err="1"/>
              <a:t>Snappy</a:t>
            </a:r>
            <a:endParaRPr lang="nl-NL" dirty="0"/>
          </a:p>
          <a:p>
            <a:pPr lvl="1"/>
            <a:r>
              <a:rPr lang="nl-NL" dirty="0"/>
              <a:t>Thinking </a:t>
            </a:r>
            <a:r>
              <a:rPr lang="nl-NL" dirty="0" err="1"/>
              <a:t>outside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box</a:t>
            </a:r>
          </a:p>
          <a:p>
            <a:pPr lvl="1"/>
            <a:r>
              <a:rPr lang="nl-NL" dirty="0" err="1"/>
              <a:t>Witty</a:t>
            </a:r>
            <a:r>
              <a:rPr lang="nl-NL" dirty="0"/>
              <a:t> (</a:t>
            </a:r>
            <a:r>
              <a:rPr lang="nl-NL" dirty="0" err="1"/>
              <a:t>cuz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make </a:t>
            </a: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ya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)</a:t>
            </a:r>
          </a:p>
          <a:p>
            <a:r>
              <a:rPr lang="nl-NL" dirty="0" err="1"/>
              <a:t>Actually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several</a:t>
            </a:r>
            <a:r>
              <a:rPr lang="nl-NL" dirty="0"/>
              <a:t> streams of </a:t>
            </a:r>
            <a:r>
              <a:rPr lang="nl-NL" dirty="0" err="1"/>
              <a:t>thoughts</a:t>
            </a:r>
            <a:r>
              <a:rPr lang="nl-NL" dirty="0"/>
              <a:t>/</a:t>
            </a:r>
            <a:r>
              <a:rPr lang="nl-NL" dirty="0" err="1"/>
              <a:t>concentration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handy</a:t>
            </a:r>
            <a:r>
              <a:rPr lang="nl-NL" dirty="0"/>
              <a:t> </a:t>
            </a:r>
            <a:r>
              <a:rPr lang="nl-NL" dirty="0" err="1"/>
              <a:t>sometimes</a:t>
            </a:r>
            <a:r>
              <a:rPr lang="nl-NL" dirty="0"/>
              <a:t> </a:t>
            </a:r>
          </a:p>
          <a:p>
            <a:r>
              <a:rPr lang="nl-NL" dirty="0" err="1"/>
              <a:t>Honest</a:t>
            </a:r>
            <a:r>
              <a:rPr lang="nl-NL" dirty="0"/>
              <a:t> (</a:t>
            </a:r>
            <a:r>
              <a:rPr lang="nl-NL" dirty="0" err="1"/>
              <a:t>by</a:t>
            </a:r>
            <a:r>
              <a:rPr lang="nl-NL" dirty="0"/>
              <a:t> accident </a:t>
            </a:r>
            <a:r>
              <a:rPr lang="nl-NL" dirty="0" err="1"/>
              <a:t>heh</a:t>
            </a:r>
            <a:r>
              <a:rPr lang="nl-NL" dirty="0"/>
              <a:t>) (</a:t>
            </a:r>
            <a:r>
              <a:rPr lang="nl-NL" dirty="0" err="1"/>
              <a:t>cuz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saying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thinking)</a:t>
            </a:r>
          </a:p>
        </p:txBody>
      </p:sp>
    </p:spTree>
    <p:extLst>
      <p:ext uri="{BB962C8B-B14F-4D97-AF65-F5344CB8AC3E}">
        <p14:creationId xmlns:p14="http://schemas.microsoft.com/office/powerpoint/2010/main" val="9167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BEC04-E44B-4583-9C41-446894F09CC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Remember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part </a:t>
            </a:r>
            <a:r>
              <a:rPr lang="nl-NL" dirty="0" err="1">
                <a:solidFill>
                  <a:schemeClr val="bg1"/>
                </a:solidFill>
              </a:rPr>
              <a:t>where</a:t>
            </a:r>
            <a:r>
              <a:rPr lang="nl-NL" dirty="0">
                <a:solidFill>
                  <a:schemeClr val="bg1"/>
                </a:solidFill>
              </a:rPr>
              <a:t> I </a:t>
            </a:r>
            <a:r>
              <a:rPr lang="nl-NL" dirty="0" err="1">
                <a:solidFill>
                  <a:schemeClr val="bg1"/>
                </a:solidFill>
              </a:rPr>
              <a:t>sit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staring</a:t>
            </a:r>
            <a:r>
              <a:rPr lang="nl-NL" dirty="0">
                <a:solidFill>
                  <a:schemeClr val="bg1"/>
                </a:solidFill>
              </a:rPr>
              <a:t>? Without thinking?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3019BA4-CDDA-4A2F-A48D-6969A8E01B32}"/>
              </a:ext>
            </a:extLst>
          </p:cNvPr>
          <p:cNvSpPr txBox="1"/>
          <p:nvPr/>
        </p:nvSpPr>
        <p:spPr bwMode="white">
          <a:xfrm rot="1692201">
            <a:off x="1481826" y="3129024"/>
            <a:ext cx="9189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>
                <a:solidFill>
                  <a:srgbClr val="111111"/>
                </a:solidFill>
              </a:rPr>
              <a:t>The </a:t>
            </a:r>
            <a:r>
              <a:rPr lang="nl-NL" sz="9600" dirty="0" err="1">
                <a:solidFill>
                  <a:srgbClr val="111111"/>
                </a:solidFill>
              </a:rPr>
              <a:t>void</a:t>
            </a:r>
            <a:r>
              <a:rPr lang="nl-NL" sz="9600" dirty="0">
                <a:solidFill>
                  <a:srgbClr val="111111"/>
                </a:solidFill>
              </a:rPr>
              <a:t> </a:t>
            </a:r>
            <a:r>
              <a:rPr lang="nl-NL" sz="9600" dirty="0" err="1">
                <a:solidFill>
                  <a:srgbClr val="111111"/>
                </a:solidFill>
              </a:rPr>
              <a:t>beckons</a:t>
            </a:r>
            <a:endParaRPr lang="nl-NL" sz="9600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07B75-56C4-43F7-8106-59DC80C1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sz="4100"/>
              <a:t>Page </a:t>
            </a:r>
            <a:r>
              <a:rPr lang="nl-NL" sz="4100" err="1"/>
              <a:t>for</a:t>
            </a:r>
            <a:r>
              <a:rPr lang="nl-NL" sz="4100"/>
              <a:t> </a:t>
            </a:r>
            <a:r>
              <a:rPr lang="nl-NL" sz="4100" err="1"/>
              <a:t>when</a:t>
            </a:r>
            <a:r>
              <a:rPr lang="nl-NL" sz="4100"/>
              <a:t> I </a:t>
            </a:r>
            <a:r>
              <a:rPr lang="nl-NL" sz="4100" err="1"/>
              <a:t>remember</a:t>
            </a:r>
            <a:r>
              <a:rPr lang="nl-NL" sz="4100"/>
              <a:t> </a:t>
            </a:r>
            <a:r>
              <a:rPr lang="nl-NL" sz="4100" err="1"/>
              <a:t>things</a:t>
            </a:r>
            <a:endParaRPr lang="nl-NL" sz="41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502DC6-790F-4898-8EF9-28DDDBB4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 err="1"/>
              <a:t>Another</a:t>
            </a:r>
            <a:r>
              <a:rPr lang="nl-NL" sz="2000" dirty="0"/>
              <a:t> </a:t>
            </a:r>
            <a:r>
              <a:rPr lang="nl-NL" sz="2000" dirty="0" err="1"/>
              <a:t>symptom</a:t>
            </a:r>
            <a:r>
              <a:rPr lang="nl-NL" sz="2000" dirty="0"/>
              <a:t> is </a:t>
            </a:r>
            <a:r>
              <a:rPr lang="nl-NL" sz="2000" dirty="0" err="1"/>
              <a:t>forgetfullness</a:t>
            </a:r>
            <a:endParaRPr lang="nl-NL" sz="2000" dirty="0"/>
          </a:p>
          <a:p>
            <a:r>
              <a:rPr lang="nl-NL" sz="2000" dirty="0"/>
              <a:t>I </a:t>
            </a:r>
            <a:r>
              <a:rPr lang="nl-NL" sz="2000" dirty="0" err="1"/>
              <a:t>got</a:t>
            </a:r>
            <a:r>
              <a:rPr lang="nl-NL" sz="2000" dirty="0"/>
              <a:t> </a:t>
            </a:r>
            <a:r>
              <a:rPr lang="nl-NL" sz="2000" dirty="0" err="1"/>
              <a:t>diagnosed</a:t>
            </a:r>
            <a:r>
              <a:rPr lang="nl-NL" sz="2000" dirty="0"/>
              <a:t> </a:t>
            </a:r>
            <a:r>
              <a:rPr lang="nl-NL" sz="2000" dirty="0" err="1"/>
              <a:t>when</a:t>
            </a:r>
            <a:r>
              <a:rPr lang="nl-NL" sz="2000" dirty="0"/>
              <a:t> I was… 25? Or 24, </a:t>
            </a:r>
            <a:r>
              <a:rPr lang="nl-NL" sz="2000" dirty="0" err="1"/>
              <a:t>quite</a:t>
            </a:r>
            <a:r>
              <a:rPr lang="nl-NL" sz="2000" dirty="0"/>
              <a:t> late</a:t>
            </a:r>
          </a:p>
          <a:p>
            <a:r>
              <a:rPr lang="nl-NL" sz="2000" dirty="0"/>
              <a:t>Diagnose has </a:t>
            </a:r>
            <a:r>
              <a:rPr lang="nl-NL" sz="2000" dirty="0" err="1"/>
              <a:t>helped</a:t>
            </a:r>
            <a:r>
              <a:rPr lang="nl-NL" sz="2000" dirty="0"/>
              <a:t> me put </a:t>
            </a:r>
            <a:r>
              <a:rPr lang="nl-NL" sz="2000" dirty="0" err="1"/>
              <a:t>some</a:t>
            </a:r>
            <a:r>
              <a:rPr lang="nl-NL" sz="2000" dirty="0"/>
              <a:t> </a:t>
            </a:r>
            <a:r>
              <a:rPr lang="nl-NL" sz="2000" dirty="0" err="1"/>
              <a:t>things</a:t>
            </a:r>
            <a:r>
              <a:rPr lang="nl-NL" sz="2000" dirty="0"/>
              <a:t> in </a:t>
            </a:r>
            <a:r>
              <a:rPr lang="nl-NL" sz="2000" dirty="0" err="1"/>
              <a:t>perspective</a:t>
            </a:r>
            <a:endParaRPr lang="nl-NL" sz="2000" dirty="0"/>
          </a:p>
          <a:p>
            <a:r>
              <a:rPr lang="nl-NL" sz="2000" dirty="0"/>
              <a:t>My </a:t>
            </a:r>
            <a:r>
              <a:rPr lang="nl-NL" sz="2000" dirty="0" err="1"/>
              <a:t>brain</a:t>
            </a:r>
            <a:r>
              <a:rPr lang="nl-NL" sz="2000" dirty="0"/>
              <a:t> is </a:t>
            </a:r>
            <a:r>
              <a:rPr lang="nl-NL" sz="2000" dirty="0" err="1"/>
              <a:t>literally</a:t>
            </a:r>
            <a:r>
              <a:rPr lang="nl-NL" sz="2000" dirty="0"/>
              <a:t> different</a:t>
            </a:r>
          </a:p>
          <a:p>
            <a:r>
              <a:rPr lang="nl-NL" sz="2000" dirty="0" err="1"/>
              <a:t>I’m</a:t>
            </a:r>
            <a:r>
              <a:rPr lang="nl-NL" sz="2000" dirty="0"/>
              <a:t> </a:t>
            </a:r>
            <a:r>
              <a:rPr lang="nl-NL" sz="2000" dirty="0" err="1"/>
              <a:t>already</a:t>
            </a:r>
            <a:r>
              <a:rPr lang="nl-NL" sz="2000" dirty="0"/>
              <a:t> late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my</a:t>
            </a:r>
            <a:r>
              <a:rPr lang="nl-NL" sz="2000" dirty="0"/>
              <a:t> </a:t>
            </a:r>
            <a:r>
              <a:rPr lang="nl-NL" sz="2000" dirty="0" err="1"/>
              <a:t>own</a:t>
            </a:r>
            <a:r>
              <a:rPr lang="nl-NL" sz="2000" dirty="0"/>
              <a:t> </a:t>
            </a:r>
            <a:r>
              <a:rPr lang="nl-NL" sz="2000" dirty="0" err="1"/>
              <a:t>funeral</a:t>
            </a:r>
            <a:r>
              <a:rPr lang="nl-NL" sz="2000" dirty="0"/>
              <a:t> (song)</a:t>
            </a:r>
          </a:p>
          <a:p>
            <a:r>
              <a:rPr lang="nl-NL" sz="2000" dirty="0" err="1"/>
              <a:t>Gotta</a:t>
            </a:r>
            <a:r>
              <a:rPr lang="nl-NL" sz="2000" dirty="0"/>
              <a:t> get </a:t>
            </a:r>
            <a:r>
              <a:rPr lang="nl-NL" sz="2000" dirty="0" err="1"/>
              <a:t>carmen</a:t>
            </a:r>
            <a:r>
              <a:rPr lang="nl-NL" sz="2000" dirty="0"/>
              <a:t> a </a:t>
            </a:r>
            <a:r>
              <a:rPr lang="nl-NL" sz="2000" dirty="0" err="1"/>
              <a:t>bday</a:t>
            </a:r>
            <a:r>
              <a:rPr lang="nl-NL" sz="2000" dirty="0"/>
              <a:t> gift</a:t>
            </a:r>
          </a:p>
          <a:p>
            <a:r>
              <a:rPr lang="nl-NL" sz="2000" dirty="0"/>
              <a:t>Go do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task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do </a:t>
            </a:r>
            <a:r>
              <a:rPr lang="nl-NL" sz="2000" dirty="0" err="1"/>
              <a:t>ffs</a:t>
            </a:r>
            <a:endParaRPr lang="nl-NL" sz="2000" dirty="0"/>
          </a:p>
          <a:p>
            <a:r>
              <a:rPr lang="nl-NL" sz="2000" dirty="0"/>
              <a:t>I </a:t>
            </a:r>
            <a:r>
              <a:rPr lang="nl-NL" sz="2000" dirty="0" err="1"/>
              <a:t>need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order </a:t>
            </a:r>
            <a:r>
              <a:rPr lang="nl-NL" sz="2000" dirty="0" err="1"/>
              <a:t>meds</a:t>
            </a:r>
            <a:r>
              <a:rPr lang="nl-NL" sz="2000" dirty="0"/>
              <a:t> </a:t>
            </a:r>
            <a:r>
              <a:rPr lang="nl-NL" sz="2000" dirty="0" err="1"/>
              <a:t>again</a:t>
            </a:r>
            <a:r>
              <a:rPr lang="nl-NL" sz="2000" dirty="0"/>
              <a:t>, </a:t>
            </a:r>
            <a:r>
              <a:rPr lang="nl-NL" sz="2000" dirty="0" err="1"/>
              <a:t>I’m</a:t>
            </a:r>
            <a:r>
              <a:rPr lang="nl-NL" sz="2000" dirty="0"/>
              <a:t> out</a:t>
            </a:r>
          </a:p>
          <a:p>
            <a:r>
              <a:rPr lang="nl-NL" sz="2000" dirty="0" err="1"/>
              <a:t>Misophonia</a:t>
            </a:r>
            <a:r>
              <a:rPr lang="nl-NL" sz="2000" dirty="0"/>
              <a:t> (fuck </a:t>
            </a:r>
            <a:r>
              <a:rPr lang="nl-NL" sz="2000" dirty="0" err="1"/>
              <a:t>anyone</a:t>
            </a:r>
            <a:r>
              <a:rPr lang="nl-NL" sz="2000" dirty="0"/>
              <a:t> </a:t>
            </a:r>
            <a:r>
              <a:rPr lang="nl-NL" sz="2000" dirty="0" err="1"/>
              <a:t>who</a:t>
            </a:r>
            <a:r>
              <a:rPr lang="nl-NL" sz="2000" dirty="0"/>
              <a:t> has a </a:t>
            </a:r>
            <a:r>
              <a:rPr lang="nl-NL" sz="2000" dirty="0" err="1"/>
              <a:t>ticking</a:t>
            </a:r>
            <a:r>
              <a:rPr lang="nl-NL" sz="2000" dirty="0"/>
              <a:t> </a:t>
            </a:r>
            <a:r>
              <a:rPr lang="nl-NL" sz="2000" dirty="0" err="1"/>
              <a:t>clock</a:t>
            </a:r>
            <a:r>
              <a:rPr lang="nl-NL" sz="2000" dirty="0"/>
              <a:t>)</a:t>
            </a:r>
          </a:p>
        </p:txBody>
      </p:sp>
      <p:pic>
        <p:nvPicPr>
          <p:cNvPr id="1026" name="Picture 2" descr="Wat is ADHD? | Barbara Zijta Coaching">
            <a:extLst>
              <a:ext uri="{FF2B5EF4-FFF2-40B4-BE49-F238E27FC236}">
                <a16:creationId xmlns:a16="http://schemas.microsoft.com/office/drawing/2014/main" id="{DA615E40-BC8A-41B5-A573-D6AB9D75C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5" b="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2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5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63E44-7862-4D5F-8698-03BF3918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4AA3BB-1BB0-4498-B95C-1D6A5701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42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have ADHD. This comic was originally about horses : r/adhdmeme">
            <a:extLst>
              <a:ext uri="{FF2B5EF4-FFF2-40B4-BE49-F238E27FC236}">
                <a16:creationId xmlns:a16="http://schemas.microsoft.com/office/drawing/2014/main" id="{7A070EB0-8D03-480A-9296-D26297F6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34" y="28379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275F44-4B0F-46E2-9366-030685FC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issues I have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6C7EDB-33D5-4306-9B91-339BFB25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  <a:p>
            <a:r>
              <a:rPr lang="nl-NL" dirty="0" err="1"/>
              <a:t>Organisation</a:t>
            </a:r>
            <a:r>
              <a:rPr lang="nl-NL" dirty="0"/>
              <a:t> (these are </a:t>
            </a:r>
            <a:r>
              <a:rPr lang="nl-NL" dirty="0" err="1"/>
              <a:t>actually</a:t>
            </a:r>
            <a:r>
              <a:rPr lang="nl-NL" dirty="0"/>
              <a:t> different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me)</a:t>
            </a:r>
          </a:p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stuck</a:t>
            </a:r>
            <a:r>
              <a:rPr lang="nl-NL" dirty="0"/>
              <a:t> in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head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overview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concentration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classic)</a:t>
            </a:r>
          </a:p>
          <a:p>
            <a:r>
              <a:rPr lang="nl-NL" dirty="0" err="1"/>
              <a:t>Unability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a </a:t>
            </a:r>
            <a:r>
              <a:rPr lang="nl-NL" dirty="0" err="1"/>
              <a:t>task</a:t>
            </a:r>
            <a:endParaRPr lang="nl-NL" dirty="0"/>
          </a:p>
          <a:p>
            <a:r>
              <a:rPr lang="nl-NL" dirty="0" err="1"/>
              <a:t>Needing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level of stimuli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1B689BC-A55C-468F-89E2-0329FC04F14E}"/>
              </a:ext>
            </a:extLst>
          </p:cNvPr>
          <p:cNvSpPr txBox="1"/>
          <p:nvPr/>
        </p:nvSpPr>
        <p:spPr>
          <a:xfrm>
            <a:off x="3174206" y="6176963"/>
            <a:ext cx="584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forget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devildriver</a:t>
            </a:r>
            <a:r>
              <a:rPr lang="nl-NL" dirty="0"/>
              <a:t>: </a:t>
            </a:r>
            <a:r>
              <a:rPr lang="nl-NL" dirty="0" err="1"/>
              <a:t>sail</a:t>
            </a:r>
            <a:r>
              <a:rPr lang="nl-NL" dirty="0"/>
              <a:t> song (or </a:t>
            </a:r>
            <a:r>
              <a:rPr lang="nl-NL" dirty="0" err="1"/>
              <a:t>awolnation</a:t>
            </a:r>
            <a:r>
              <a:rPr lang="nl-NL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CB39494-83BC-471F-ACC8-BC97F06315B5}"/>
              </a:ext>
            </a:extLst>
          </p:cNvPr>
          <p:cNvSpPr txBox="1"/>
          <p:nvPr/>
        </p:nvSpPr>
        <p:spPr>
          <a:xfrm>
            <a:off x="1284169" y="6492875"/>
            <a:ext cx="9623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The link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others</a:t>
            </a:r>
            <a:r>
              <a:rPr lang="nl-NL" sz="1600" dirty="0"/>
              <a:t> later </a:t>
            </a:r>
            <a:r>
              <a:rPr lang="nl-NL" sz="1600" dirty="0" err="1"/>
              <a:t>perhaps</a:t>
            </a:r>
            <a:r>
              <a:rPr lang="nl-NL" sz="1600" dirty="0"/>
              <a:t>: </a:t>
            </a:r>
            <a:r>
              <a:rPr lang="nl-NL" sz="1600" dirty="0">
                <a:hlinkClick r:id="rId3"/>
              </a:rPr>
              <a:t>https://www.youtube.com/watch?v=torc9P4-k5A&amp;ab_channel=NapalmRecords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>
            <a:extLst>
              <a:ext uri="{FF2B5EF4-FFF2-40B4-BE49-F238E27FC236}">
                <a16:creationId xmlns:a16="http://schemas.microsoft.com/office/drawing/2014/main" id="{1BA408AD-ECAF-4898-8273-4B9FCB71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251" y="0"/>
            <a:ext cx="2428749" cy="2441046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6E594C1-C1FD-406E-9F41-F56F855C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21162"/>
            <a:ext cx="2656664" cy="2636838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592C2DE-4748-4DF2-AEC6-3E9E08EB5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87" y="715"/>
            <a:ext cx="2384425" cy="237841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278D5C4-9FF1-4D46-AE53-416EBA22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933" y="4296609"/>
            <a:ext cx="2523066" cy="256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21CD1B-BB36-4236-96AF-8F36D276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          </a:t>
            </a:r>
            <a:r>
              <a:rPr lang="nl-NL" dirty="0" err="1"/>
              <a:t>Organisation</a:t>
            </a:r>
            <a:r>
              <a:rPr lang="nl-NL" dirty="0"/>
              <a:t>          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CCE1C21-CB60-4F85-9A25-BF17868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46400" cy="4351338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schedule</a:t>
            </a:r>
            <a:r>
              <a:rPr lang="nl-NL" dirty="0"/>
              <a:t>? </a:t>
            </a:r>
            <a:r>
              <a:rPr lang="nl-NL" dirty="0" err="1"/>
              <a:t>When</a:t>
            </a:r>
            <a:r>
              <a:rPr lang="nl-NL" dirty="0"/>
              <a:t> do I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time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?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004E94-1887-4A92-BBA1-3C92C9E6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5600" y="1825625"/>
            <a:ext cx="3378200" cy="4351338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tasks</a:t>
            </a:r>
            <a:r>
              <a:rPr lang="nl-NL" dirty="0"/>
              <a:t>? </a:t>
            </a:r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up a </a:t>
            </a:r>
            <a:r>
              <a:rPr lang="nl-NL" dirty="0" err="1"/>
              <a:t>task</a:t>
            </a:r>
            <a:r>
              <a:rPr lang="nl-NL" dirty="0"/>
              <a:t>? </a:t>
            </a:r>
            <a:r>
              <a:rPr lang="nl-NL" dirty="0" err="1"/>
              <a:t>What’s</a:t>
            </a:r>
            <a:r>
              <a:rPr lang="nl-NL" dirty="0"/>
              <a:t> a </a:t>
            </a:r>
            <a:r>
              <a:rPr lang="nl-NL" dirty="0" err="1"/>
              <a:t>necessary</a:t>
            </a:r>
            <a:r>
              <a:rPr lang="nl-NL" dirty="0"/>
              <a:t> step </a:t>
            </a:r>
            <a:r>
              <a:rPr lang="nl-NL" dirty="0" err="1"/>
              <a:t>to</a:t>
            </a:r>
            <a:r>
              <a:rPr lang="nl-NL" dirty="0"/>
              <a:t> do? </a:t>
            </a:r>
            <a:r>
              <a:rPr lang="nl-NL" dirty="0" err="1"/>
              <a:t>What’s</a:t>
            </a:r>
            <a:r>
              <a:rPr lang="nl-NL" dirty="0"/>
              <a:t> first? </a:t>
            </a:r>
            <a:r>
              <a:rPr lang="nl-NL" dirty="0" err="1"/>
              <a:t>Which</a:t>
            </a:r>
            <a:r>
              <a:rPr lang="nl-NL" dirty="0"/>
              <a:t> has priority?  </a:t>
            </a:r>
          </a:p>
        </p:txBody>
      </p:sp>
      <p:sp>
        <p:nvSpPr>
          <p:cNvPr id="8" name="Tijdelijke aanduiding voor inhoud 5">
            <a:extLst>
              <a:ext uri="{FF2B5EF4-FFF2-40B4-BE49-F238E27FC236}">
                <a16:creationId xmlns:a16="http://schemas.microsoft.com/office/drawing/2014/main" id="{E773AE8C-9248-4EF4-BD5F-11565C0ACCDE}"/>
              </a:ext>
            </a:extLst>
          </p:cNvPr>
          <p:cNvSpPr txBox="1">
            <a:spLocks/>
          </p:cNvSpPr>
          <p:nvPr/>
        </p:nvSpPr>
        <p:spPr>
          <a:xfrm>
            <a:off x="4191000" y="1825625"/>
            <a:ext cx="337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Which</a:t>
            </a:r>
            <a:r>
              <a:rPr lang="nl-NL" dirty="0"/>
              <a:t> steps do I have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goal?</a:t>
            </a:r>
          </a:p>
          <a:p>
            <a:pPr marL="0" indent="0">
              <a:buNone/>
            </a:pPr>
            <a:r>
              <a:rPr lang="nl-NL" dirty="0"/>
              <a:t>I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, I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planning, </a:t>
            </a:r>
            <a:r>
              <a:rPr lang="nl-NL" dirty="0" err="1"/>
              <a:t>how</a:t>
            </a:r>
            <a:r>
              <a:rPr lang="nl-NL" dirty="0"/>
              <a:t> do I keep track of these </a:t>
            </a:r>
            <a:r>
              <a:rPr lang="nl-NL" dirty="0" err="1"/>
              <a:t>things</a:t>
            </a:r>
            <a:r>
              <a:rPr lang="nl-NL" dirty="0"/>
              <a:t>? </a:t>
            </a:r>
            <a:r>
              <a:rPr lang="nl-NL" dirty="0" err="1"/>
              <a:t>Where</a:t>
            </a:r>
            <a:r>
              <a:rPr lang="nl-NL" dirty="0"/>
              <a:t> are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? </a:t>
            </a:r>
            <a:r>
              <a:rPr lang="nl-NL" b="1" dirty="0"/>
              <a:t>HOW</a:t>
            </a:r>
            <a:r>
              <a:rPr lang="nl-NL" dirty="0"/>
              <a:t> do I do </a:t>
            </a:r>
            <a:r>
              <a:rPr lang="nl-NL" dirty="0" err="1"/>
              <a:t>it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17E29EA2-3052-4C30-B521-CD5D3063F9F9}"/>
              </a:ext>
            </a:extLst>
          </p:cNvPr>
          <p:cNvCxnSpPr>
            <a:cxnSpLocks/>
          </p:cNvCxnSpPr>
          <p:nvPr/>
        </p:nvCxnSpPr>
        <p:spPr>
          <a:xfrm>
            <a:off x="7298267" y="1075267"/>
            <a:ext cx="9398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8AA323D-F36F-40C9-B607-A30EFDD3832D}"/>
              </a:ext>
            </a:extLst>
          </p:cNvPr>
          <p:cNvCxnSpPr>
            <a:cxnSpLocks/>
          </p:cNvCxnSpPr>
          <p:nvPr/>
        </p:nvCxnSpPr>
        <p:spPr>
          <a:xfrm>
            <a:off x="3039533" y="1075268"/>
            <a:ext cx="9398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5BF95-D7B5-49AF-A244-CEFE8415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Stimuli Balance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F1252D-BD5C-4D9F-B8FB-0A4395A86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 </a:t>
            </a:r>
            <a:r>
              <a:rPr lang="nl-NL" dirty="0" err="1"/>
              <a:t>little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B5F56D-399E-45B3-9FDE-3F50167931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Layers</a:t>
            </a:r>
            <a:r>
              <a:rPr lang="nl-NL" dirty="0"/>
              <a:t> of </a:t>
            </a:r>
            <a:r>
              <a:rPr lang="nl-NL" dirty="0" err="1"/>
              <a:t>distractions</a:t>
            </a:r>
            <a:endParaRPr lang="nl-NL" dirty="0"/>
          </a:p>
          <a:p>
            <a:r>
              <a:rPr lang="nl-NL" dirty="0"/>
              <a:t>Always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on (</a:t>
            </a:r>
            <a:r>
              <a:rPr lang="nl-NL" dirty="0" err="1"/>
              <a:t>except</a:t>
            </a:r>
            <a:r>
              <a:rPr lang="nl-NL" dirty="0"/>
              <a:t> sleep)</a:t>
            </a:r>
          </a:p>
          <a:p>
            <a:r>
              <a:rPr lang="nl-NL" dirty="0" err="1"/>
              <a:t>Having</a:t>
            </a:r>
            <a:r>
              <a:rPr lang="nl-NL" dirty="0"/>
              <a:t> more </a:t>
            </a:r>
            <a:r>
              <a:rPr lang="nl-NL" dirty="0" err="1"/>
              <a:t>music</a:t>
            </a:r>
            <a:r>
              <a:rPr lang="nl-NL" dirty="0"/>
              <a:t> on</a:t>
            </a:r>
          </a:p>
          <a:p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follow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conversations</a:t>
            </a:r>
            <a:endParaRPr lang="nl-NL" dirty="0"/>
          </a:p>
          <a:p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aware</a:t>
            </a:r>
            <a:r>
              <a:rPr lang="nl-NL" dirty="0"/>
              <a:t> of actions of </a:t>
            </a:r>
            <a:r>
              <a:rPr lang="nl-NL" dirty="0" err="1"/>
              <a:t>others</a:t>
            </a:r>
            <a:r>
              <a:rPr lang="nl-NL" dirty="0"/>
              <a:t> without </a:t>
            </a:r>
            <a:r>
              <a:rPr lang="nl-NL" dirty="0" err="1"/>
              <a:t>paying</a:t>
            </a:r>
            <a:r>
              <a:rPr lang="nl-NL" dirty="0"/>
              <a:t> attention</a:t>
            </a:r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B8C753B-A0E1-4B1B-B9D0-97434DAEF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Too </a:t>
            </a:r>
            <a:r>
              <a:rPr lang="nl-NL" dirty="0" err="1"/>
              <a:t>much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836042F-7D3A-4974-814D-1C67F31444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stay</a:t>
            </a:r>
            <a:r>
              <a:rPr lang="nl-NL" dirty="0"/>
              <a:t> in </a:t>
            </a:r>
            <a:r>
              <a:rPr lang="nl-NL" dirty="0" err="1"/>
              <a:t>vc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people</a:t>
            </a:r>
            <a:endParaRPr lang="nl-NL" dirty="0"/>
          </a:p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/>
              <a:t>cantankerous</a:t>
            </a:r>
            <a:endParaRPr lang="nl-NL" dirty="0"/>
          </a:p>
          <a:p>
            <a:r>
              <a:rPr lang="nl-NL" dirty="0"/>
              <a:t>No focus,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25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A7993-8EFB-4386-B1F8-F82903FD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task</a:t>
            </a:r>
            <a:r>
              <a:rPr lang="nl-NL" dirty="0"/>
              <a:t> performance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42DE0C-9603-4D2C-A911-198AF02AB4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reasons</a:t>
            </a:r>
            <a:endParaRPr lang="nl-NL" dirty="0"/>
          </a:p>
          <a:p>
            <a:pPr lvl="1"/>
            <a:r>
              <a:rPr lang="nl-NL" dirty="0"/>
              <a:t>No focus</a:t>
            </a:r>
          </a:p>
          <a:p>
            <a:pPr lvl="1"/>
            <a:r>
              <a:rPr lang="nl-NL" dirty="0"/>
              <a:t>Hyperfocus on a different </a:t>
            </a:r>
            <a:r>
              <a:rPr lang="nl-NL" dirty="0" err="1"/>
              <a:t>task</a:t>
            </a:r>
            <a:endParaRPr lang="nl-NL" dirty="0"/>
          </a:p>
          <a:p>
            <a:pPr lvl="1"/>
            <a:r>
              <a:rPr lang="nl-NL" dirty="0" err="1"/>
              <a:t>Literally</a:t>
            </a:r>
            <a:r>
              <a:rPr lang="nl-NL" dirty="0"/>
              <a:t> </a:t>
            </a:r>
            <a:r>
              <a:rPr lang="nl-NL" dirty="0" err="1"/>
              <a:t>unable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(</a:t>
            </a: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5D49706-886F-4A5B-905A-7557D984A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kind of </a:t>
            </a:r>
            <a:r>
              <a:rPr lang="nl-NL" dirty="0" err="1"/>
              <a:t>tasks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Any</a:t>
            </a:r>
            <a:endParaRPr lang="nl-NL" dirty="0"/>
          </a:p>
          <a:p>
            <a:pPr lvl="1"/>
            <a:r>
              <a:rPr lang="nl-NL" dirty="0" err="1"/>
              <a:t>Good</a:t>
            </a:r>
            <a:endParaRPr lang="nl-NL" dirty="0"/>
          </a:p>
          <a:p>
            <a:pPr lvl="1"/>
            <a:r>
              <a:rPr lang="nl-NL" dirty="0"/>
              <a:t>Bad</a:t>
            </a:r>
          </a:p>
          <a:p>
            <a:pPr lvl="1"/>
            <a:r>
              <a:rPr lang="nl-NL" dirty="0"/>
              <a:t>Fun</a:t>
            </a:r>
          </a:p>
          <a:p>
            <a:pPr lvl="1"/>
            <a:r>
              <a:rPr lang="nl-NL" dirty="0" err="1"/>
              <a:t>Unfun</a:t>
            </a:r>
            <a:endParaRPr lang="nl-NL" dirty="0"/>
          </a:p>
          <a:p>
            <a:pPr lvl="1"/>
            <a:r>
              <a:rPr lang="nl-NL" dirty="0"/>
              <a:t>I </a:t>
            </a:r>
            <a:r>
              <a:rPr lang="nl-NL" dirty="0" err="1"/>
              <a:t>hate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order </a:t>
            </a:r>
            <a:r>
              <a:rPr lang="nl-NL" dirty="0" err="1"/>
              <a:t>the</a:t>
            </a:r>
            <a:r>
              <a:rPr lang="nl-NL" dirty="0"/>
              <a:t> tickets I want even </a:t>
            </a:r>
            <a:r>
              <a:rPr lang="nl-NL" dirty="0" err="1"/>
              <a:t>though</a:t>
            </a:r>
            <a:r>
              <a:rPr lang="nl-NL" dirty="0"/>
              <a:t> I </a:t>
            </a:r>
            <a:r>
              <a:rPr lang="nl-NL" dirty="0" err="1"/>
              <a:t>sit</a:t>
            </a:r>
            <a:r>
              <a:rPr lang="nl-NL" dirty="0"/>
              <a:t> here, </a:t>
            </a:r>
            <a:r>
              <a:rPr lang="nl-NL" dirty="0" err="1"/>
              <a:t>and</a:t>
            </a:r>
            <a:r>
              <a:rPr lang="nl-NL" dirty="0"/>
              <a:t> have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everything</a:t>
            </a:r>
            <a:endParaRPr lang="nl-NL" dirty="0"/>
          </a:p>
        </p:txBody>
      </p:sp>
      <p:pic>
        <p:nvPicPr>
          <p:cNvPr id="3074" name="Picture 2" descr="What&amp;#39;s the most important thing to know about ADHD? - Quora">
            <a:extLst>
              <a:ext uri="{FF2B5EF4-FFF2-40B4-BE49-F238E27FC236}">
                <a16:creationId xmlns:a16="http://schemas.microsoft.com/office/drawing/2014/main" id="{18054442-5BDC-4388-B45B-6F1F1887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33" y="3428999"/>
            <a:ext cx="3412067" cy="34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4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6-08-08 02_49_39-adhd comic strip – Google Search – RAW ADHD">
            <a:extLst>
              <a:ext uri="{FF2B5EF4-FFF2-40B4-BE49-F238E27FC236}">
                <a16:creationId xmlns:a16="http://schemas.microsoft.com/office/drawing/2014/main" id="{04C6D06E-10FB-4803-B7F5-48BB759E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98067" cy="18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21CD1B-BB36-4236-96AF-8F36D276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ADHD </a:t>
            </a:r>
            <a:r>
              <a:rPr lang="nl-NL" dirty="0" err="1"/>
              <a:t>Symptom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CCE1C21-CB60-4F85-9A25-BF17868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46400" cy="4351338"/>
          </a:xfrm>
        </p:spPr>
        <p:txBody>
          <a:bodyPr>
            <a:normAutofit fontScale="85000" lnSpcReduction="10000"/>
          </a:bodyPr>
          <a:lstStyle/>
          <a:p>
            <a:r>
              <a:rPr lang="nl-NL" dirty="0" err="1"/>
              <a:t>Concentration</a:t>
            </a:r>
            <a:endParaRPr lang="nl-NL" dirty="0"/>
          </a:p>
          <a:p>
            <a:pPr lvl="1"/>
            <a:r>
              <a:rPr lang="nl-NL" dirty="0" err="1"/>
              <a:t>Quickly</a:t>
            </a:r>
            <a:r>
              <a:rPr lang="nl-NL" dirty="0"/>
              <a:t> </a:t>
            </a:r>
            <a:r>
              <a:rPr lang="nl-NL" dirty="0" err="1"/>
              <a:t>distracted</a:t>
            </a:r>
            <a:endParaRPr lang="nl-NL" dirty="0"/>
          </a:p>
          <a:p>
            <a:pPr lvl="1"/>
            <a:r>
              <a:rPr lang="nl-NL" dirty="0"/>
              <a:t>No </a:t>
            </a:r>
            <a:r>
              <a:rPr lang="nl-NL" dirty="0" err="1"/>
              <a:t>overview</a:t>
            </a:r>
            <a:r>
              <a:rPr lang="nl-NL" dirty="0"/>
              <a:t> (</a:t>
            </a:r>
            <a:r>
              <a:rPr lang="nl-NL" dirty="0" err="1"/>
              <a:t>being</a:t>
            </a:r>
            <a:r>
              <a:rPr lang="nl-NL" dirty="0"/>
              <a:t> late)</a:t>
            </a:r>
          </a:p>
          <a:p>
            <a:pPr lvl="1"/>
            <a:r>
              <a:rPr lang="nl-NL" dirty="0"/>
              <a:t>No </a:t>
            </a:r>
            <a:r>
              <a:rPr lang="nl-NL" dirty="0" err="1"/>
              <a:t>overview</a:t>
            </a:r>
            <a:r>
              <a:rPr lang="nl-NL" dirty="0"/>
              <a:t> (</a:t>
            </a:r>
            <a:r>
              <a:rPr lang="nl-NL" dirty="0" err="1"/>
              <a:t>debts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Bad planning/</a:t>
            </a:r>
            <a:r>
              <a:rPr lang="nl-NL" dirty="0" err="1"/>
              <a:t>organisation</a:t>
            </a:r>
            <a:endParaRPr lang="nl-NL" dirty="0"/>
          </a:p>
          <a:p>
            <a:pPr lvl="1"/>
            <a:r>
              <a:rPr lang="nl-NL" dirty="0"/>
              <a:t>Staring a lot, finishing </a:t>
            </a:r>
            <a:r>
              <a:rPr lang="nl-NL" dirty="0" err="1"/>
              <a:t>little</a:t>
            </a:r>
            <a:endParaRPr lang="nl-NL" dirty="0"/>
          </a:p>
          <a:p>
            <a:pPr lvl="1"/>
            <a:r>
              <a:rPr lang="nl-NL" dirty="0" err="1"/>
              <a:t>Dreamy</a:t>
            </a:r>
            <a:r>
              <a:rPr lang="nl-NL" dirty="0"/>
              <a:t>, slow, vague</a:t>
            </a:r>
          </a:p>
          <a:p>
            <a:pPr lvl="1"/>
            <a:r>
              <a:rPr lang="nl-NL" dirty="0" err="1"/>
              <a:t>Chaotic</a:t>
            </a:r>
            <a:r>
              <a:rPr lang="nl-NL" dirty="0"/>
              <a:t>, </a:t>
            </a:r>
            <a:r>
              <a:rPr lang="nl-NL" dirty="0" err="1"/>
              <a:t>forgetful</a:t>
            </a:r>
            <a:endParaRPr lang="nl-NL" dirty="0"/>
          </a:p>
          <a:p>
            <a:pPr lvl="1"/>
            <a:r>
              <a:rPr lang="nl-NL" dirty="0"/>
              <a:t>Best </a:t>
            </a:r>
            <a:r>
              <a:rPr lang="nl-NL" dirty="0" err="1"/>
              <a:t>procrastinator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004E94-1887-4A92-BBA1-3C92C9E6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5600" y="1825625"/>
            <a:ext cx="3378200" cy="4351338"/>
          </a:xfrm>
        </p:spPr>
        <p:txBody>
          <a:bodyPr>
            <a:normAutofit fontScale="85000" lnSpcReduction="10000"/>
          </a:bodyPr>
          <a:lstStyle/>
          <a:p>
            <a:r>
              <a:rPr lang="nl-NL" dirty="0" err="1"/>
              <a:t>Impulsiveness</a:t>
            </a:r>
            <a:endParaRPr lang="nl-NL" dirty="0"/>
          </a:p>
          <a:p>
            <a:pPr lvl="1"/>
            <a:r>
              <a:rPr lang="nl-NL" dirty="0" err="1"/>
              <a:t>Saying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without thinking</a:t>
            </a:r>
          </a:p>
          <a:p>
            <a:pPr lvl="1"/>
            <a:r>
              <a:rPr lang="nl-NL" dirty="0" err="1"/>
              <a:t>Acting</a:t>
            </a:r>
            <a:r>
              <a:rPr lang="nl-NL" dirty="0"/>
              <a:t> first, </a:t>
            </a:r>
            <a:r>
              <a:rPr lang="nl-NL" dirty="0" err="1"/>
              <a:t>then</a:t>
            </a:r>
            <a:r>
              <a:rPr lang="nl-NL" dirty="0"/>
              <a:t> thinking</a:t>
            </a:r>
          </a:p>
          <a:p>
            <a:pPr lvl="1"/>
            <a:r>
              <a:rPr lang="nl-NL" dirty="0" err="1"/>
              <a:t>Interupting</a:t>
            </a:r>
            <a:r>
              <a:rPr lang="nl-NL" dirty="0"/>
              <a:t> </a:t>
            </a:r>
            <a:r>
              <a:rPr lang="nl-NL" dirty="0" err="1"/>
              <a:t>converstations</a:t>
            </a:r>
            <a:endParaRPr lang="nl-NL" dirty="0"/>
          </a:p>
          <a:p>
            <a:pPr lvl="1"/>
            <a:r>
              <a:rPr lang="nl-NL" dirty="0" err="1"/>
              <a:t>Impatient</a:t>
            </a:r>
            <a:endParaRPr lang="nl-NL" dirty="0"/>
          </a:p>
          <a:p>
            <a:pPr lvl="1"/>
            <a:r>
              <a:rPr lang="nl-NL" dirty="0" err="1"/>
              <a:t>Impulsively</a:t>
            </a:r>
            <a:r>
              <a:rPr lang="nl-NL" dirty="0"/>
              <a:t> making big </a:t>
            </a:r>
            <a:r>
              <a:rPr lang="nl-NL" dirty="0" err="1"/>
              <a:t>decisions</a:t>
            </a:r>
            <a:r>
              <a:rPr lang="nl-NL" dirty="0"/>
              <a:t> </a:t>
            </a:r>
          </a:p>
        </p:txBody>
      </p:sp>
      <p:sp>
        <p:nvSpPr>
          <p:cNvPr id="8" name="Tijdelijke aanduiding voor inhoud 5">
            <a:extLst>
              <a:ext uri="{FF2B5EF4-FFF2-40B4-BE49-F238E27FC236}">
                <a16:creationId xmlns:a16="http://schemas.microsoft.com/office/drawing/2014/main" id="{E773AE8C-9248-4EF4-BD5F-11565C0ACCDE}"/>
              </a:ext>
            </a:extLst>
          </p:cNvPr>
          <p:cNvSpPr txBox="1">
            <a:spLocks/>
          </p:cNvSpPr>
          <p:nvPr/>
        </p:nvSpPr>
        <p:spPr>
          <a:xfrm>
            <a:off x="4191000" y="1825625"/>
            <a:ext cx="337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Hyperactivity</a:t>
            </a:r>
            <a:endParaRPr lang="nl-NL" dirty="0"/>
          </a:p>
          <a:p>
            <a:pPr lvl="1"/>
            <a:r>
              <a:rPr lang="nl-NL" dirty="0"/>
              <a:t>Always busy, </a:t>
            </a:r>
          </a:p>
          <a:p>
            <a:pPr lvl="1"/>
            <a:r>
              <a:rPr lang="nl-NL" dirty="0" err="1"/>
              <a:t>Constantly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a running engine</a:t>
            </a:r>
          </a:p>
          <a:p>
            <a:pPr lvl="1"/>
            <a:r>
              <a:rPr lang="nl-NL" dirty="0"/>
              <a:t>Inner </a:t>
            </a:r>
            <a:r>
              <a:rPr lang="nl-NL" dirty="0" err="1"/>
              <a:t>restlessness</a:t>
            </a:r>
            <a:r>
              <a:rPr lang="nl-NL" dirty="0"/>
              <a:t>; storm in da </a:t>
            </a:r>
            <a:r>
              <a:rPr lang="nl-NL" dirty="0" err="1"/>
              <a:t>head</a:t>
            </a:r>
            <a:endParaRPr lang="nl-NL" dirty="0"/>
          </a:p>
          <a:p>
            <a:pPr lvl="1"/>
            <a:r>
              <a:rPr lang="nl-NL" dirty="0"/>
              <a:t>Always </a:t>
            </a:r>
            <a:r>
              <a:rPr lang="nl-NL" dirty="0" err="1"/>
              <a:t>ticking</a:t>
            </a:r>
            <a:r>
              <a:rPr lang="nl-NL" dirty="0"/>
              <a:t>, making </a:t>
            </a:r>
            <a:r>
              <a:rPr lang="nl-NL" dirty="0" err="1"/>
              <a:t>noise</a:t>
            </a:r>
            <a:r>
              <a:rPr lang="nl-NL" dirty="0"/>
              <a:t>, </a:t>
            </a:r>
            <a:r>
              <a:rPr lang="nl-NL" dirty="0" err="1"/>
              <a:t>moving</a:t>
            </a:r>
            <a:r>
              <a:rPr lang="nl-NL" dirty="0"/>
              <a:t>, </a:t>
            </a:r>
            <a:r>
              <a:rPr lang="nl-NL" dirty="0" err="1"/>
              <a:t>fidgetting</a:t>
            </a:r>
            <a:endParaRPr lang="nl-NL" dirty="0"/>
          </a:p>
          <a:p>
            <a:pPr lvl="1"/>
            <a:r>
              <a:rPr lang="nl-NL" dirty="0" err="1"/>
              <a:t>Not</a:t>
            </a:r>
            <a:r>
              <a:rPr lang="nl-NL" dirty="0"/>
              <a:t> stopping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talking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51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kstvak 45">
            <a:extLst>
              <a:ext uri="{FF2B5EF4-FFF2-40B4-BE49-F238E27FC236}">
                <a16:creationId xmlns:a16="http://schemas.microsoft.com/office/drawing/2014/main" id="{549C30F2-83EF-45C9-AFFF-BBD43C23E428}"/>
              </a:ext>
            </a:extLst>
          </p:cNvPr>
          <p:cNvSpPr txBox="1"/>
          <p:nvPr/>
        </p:nvSpPr>
        <p:spPr>
          <a:xfrm rot="5998588">
            <a:off x="3862219" y="2138231"/>
            <a:ext cx="256031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br>
              <a:rPr lang="nl-NL" sz="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tiddies</a:t>
            </a:r>
            <a:r>
              <a:rPr lang="nl-NL" sz="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800" dirty="0" err="1">
                <a:solidFill>
                  <a:schemeClr val="bg1">
                    <a:lumMod val="95000"/>
                  </a:schemeClr>
                </a:solidFill>
              </a:rPr>
              <a:t>tidies</a:t>
            </a:r>
            <a:endParaRPr lang="nl-NL" sz="800" dirty="0">
              <a:solidFill>
                <a:schemeClr val="bg1">
                  <a:lumMod val="9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E090984-EEC0-4364-9AA0-A58292BA5BC8}"/>
              </a:ext>
            </a:extLst>
          </p:cNvPr>
          <p:cNvSpPr txBox="1"/>
          <p:nvPr/>
        </p:nvSpPr>
        <p:spPr>
          <a:xfrm>
            <a:off x="4077478" y="13529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Carmen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073AD85-0601-4231-91A7-944573A1428F}"/>
              </a:ext>
            </a:extLst>
          </p:cNvPr>
          <p:cNvSpPr txBox="1"/>
          <p:nvPr/>
        </p:nvSpPr>
        <p:spPr>
          <a:xfrm>
            <a:off x="7679094" y="1722271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Farris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pee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A06F1E8-3A5C-4FC3-8894-4632227E14CB}"/>
              </a:ext>
            </a:extLst>
          </p:cNvPr>
          <p:cNvSpPr txBox="1"/>
          <p:nvPr/>
        </p:nvSpPr>
        <p:spPr>
          <a:xfrm>
            <a:off x="6167535" y="1632857"/>
            <a:ext cx="571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Lemme</a:t>
            </a:r>
            <a:r>
              <a:rPr lang="nl-NL" dirty="0"/>
              <a:t> go back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music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heard</a:t>
            </a:r>
            <a:r>
              <a:rPr lang="nl-NL" dirty="0"/>
              <a:t> </a:t>
            </a:r>
            <a:r>
              <a:rPr lang="nl-NL" dirty="0" err="1"/>
              <a:t>cuz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was</a:t>
            </a:r>
            <a:br>
              <a:rPr lang="nl-NL" dirty="0"/>
            </a:b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type?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F75CE1C-7177-474F-A80F-9CFC52CC2732}"/>
              </a:ext>
            </a:extLst>
          </p:cNvPr>
          <p:cNvSpPr txBox="1"/>
          <p:nvPr/>
        </p:nvSpPr>
        <p:spPr>
          <a:xfrm>
            <a:off x="3722914" y="3508310"/>
            <a:ext cx="281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Lights</a:t>
            </a:r>
            <a:r>
              <a:rPr lang="nl-NL" dirty="0"/>
              <a:t> out, turn on </a:t>
            </a:r>
            <a:r>
              <a:rPr lang="nl-NL" dirty="0" err="1"/>
              <a:t>the</a:t>
            </a:r>
            <a:r>
              <a:rPr lang="nl-NL" dirty="0"/>
              <a:t> radio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D22961F-B20D-4E0A-8498-AEFC73538EC7}"/>
              </a:ext>
            </a:extLst>
          </p:cNvPr>
          <p:cNvSpPr txBox="1"/>
          <p:nvPr/>
        </p:nvSpPr>
        <p:spPr>
          <a:xfrm>
            <a:off x="1987420" y="2491273"/>
            <a:ext cx="32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The radio is </a:t>
            </a:r>
            <a:r>
              <a:rPr lang="nl-NL" dirty="0" err="1"/>
              <a:t>still</a:t>
            </a:r>
            <a:r>
              <a:rPr lang="nl-NL" dirty="0"/>
              <a:t> on, wtf is </a:t>
            </a:r>
            <a:r>
              <a:rPr lang="nl-NL" dirty="0" err="1"/>
              <a:t>playing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E8DECA5-DD2E-494F-BD3F-BE75DE41C89D}"/>
              </a:ext>
            </a:extLst>
          </p:cNvPr>
          <p:cNvSpPr txBox="1"/>
          <p:nvPr/>
        </p:nvSpPr>
        <p:spPr>
          <a:xfrm>
            <a:off x="3212978" y="2091603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should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bed </a:t>
            </a:r>
            <a:r>
              <a:rPr lang="nl-NL" dirty="0" err="1"/>
              <a:t>actually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06A0901-92F0-476B-A27D-B713135AB233}"/>
              </a:ext>
            </a:extLst>
          </p:cNvPr>
          <p:cNvSpPr txBox="1"/>
          <p:nvPr/>
        </p:nvSpPr>
        <p:spPr>
          <a:xfrm>
            <a:off x="877078" y="783771"/>
            <a:ext cx="17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Turn </a:t>
            </a:r>
            <a:r>
              <a:rPr lang="nl-NL" dirty="0" err="1"/>
              <a:t>that</a:t>
            </a:r>
            <a:r>
              <a:rPr lang="nl-NL" dirty="0"/>
              <a:t> shit up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BDA8CE-2280-4E41-B340-6CBDC75654C5}"/>
              </a:ext>
            </a:extLst>
          </p:cNvPr>
          <p:cNvSpPr txBox="1"/>
          <p:nvPr/>
        </p:nvSpPr>
        <p:spPr>
          <a:xfrm>
            <a:off x="4441371" y="1153103"/>
            <a:ext cx="291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Why</a:t>
            </a:r>
            <a:r>
              <a:rPr lang="nl-NL" dirty="0"/>
              <a:t> do I </a:t>
            </a:r>
            <a:r>
              <a:rPr lang="nl-NL" dirty="0" err="1"/>
              <a:t>still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do stuff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EB420DD-D5FA-4171-A3D6-9CF4B0E7E174}"/>
              </a:ext>
            </a:extLst>
          </p:cNvPr>
          <p:cNvSpPr txBox="1"/>
          <p:nvPr/>
        </p:nvSpPr>
        <p:spPr>
          <a:xfrm>
            <a:off x="2677886" y="4506686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Carmen </a:t>
            </a:r>
            <a:r>
              <a:rPr lang="nl-NL" dirty="0" err="1"/>
              <a:t>prey</a:t>
            </a:r>
            <a:r>
              <a:rPr lang="nl-NL" dirty="0"/>
              <a:t>, </a:t>
            </a:r>
            <a:r>
              <a:rPr lang="nl-NL" dirty="0" err="1"/>
              <a:t>gabe</a:t>
            </a:r>
            <a:r>
              <a:rPr lang="nl-NL" dirty="0"/>
              <a:t> </a:t>
            </a:r>
            <a:r>
              <a:rPr lang="nl-NL" dirty="0" err="1"/>
              <a:t>retard</a:t>
            </a: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7F026BD-C8D6-4704-A521-50DDEB04F181}"/>
              </a:ext>
            </a:extLst>
          </p:cNvPr>
          <p:cNvSpPr txBox="1"/>
          <p:nvPr/>
        </p:nvSpPr>
        <p:spPr>
          <a:xfrm>
            <a:off x="2845837" y="3877642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League is </a:t>
            </a:r>
            <a:r>
              <a:rPr lang="nl-NL" dirty="0" err="1"/>
              <a:t>stupid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BE8FBC7-026B-4A5C-ADD0-E72F41161BBE}"/>
              </a:ext>
            </a:extLst>
          </p:cNvPr>
          <p:cNvSpPr txBox="1"/>
          <p:nvPr/>
        </p:nvSpPr>
        <p:spPr>
          <a:xfrm>
            <a:off x="6904653" y="398417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this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24665DDE-2F75-4C3F-88E7-A8EB515CCCF5}"/>
              </a:ext>
            </a:extLst>
          </p:cNvPr>
          <p:cNvSpPr txBox="1"/>
          <p:nvPr/>
        </p:nvSpPr>
        <p:spPr>
          <a:xfrm>
            <a:off x="7996335" y="3692976"/>
            <a:ext cx="16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gabe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43D688A-22C7-402E-9490-316EE621F32C}"/>
              </a:ext>
            </a:extLst>
          </p:cNvPr>
          <p:cNvSpPr txBox="1"/>
          <p:nvPr/>
        </p:nvSpPr>
        <p:spPr>
          <a:xfrm>
            <a:off x="6606073" y="2860605"/>
            <a:ext cx="544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Klikken voor een </a:t>
            </a:r>
            <a:r>
              <a:rPr lang="nl-NL" dirty="0" err="1"/>
              <a:t>tekstvak</a:t>
            </a:r>
            <a:r>
              <a:rPr lang="nl-NL" dirty="0"/>
              <a:t> is </a:t>
            </a:r>
            <a:r>
              <a:rPr lang="nl-NL" dirty="0" err="1"/>
              <a:t>fucking</a:t>
            </a:r>
            <a:r>
              <a:rPr lang="nl-NL" dirty="0"/>
              <a:t> </a:t>
            </a:r>
            <a:r>
              <a:rPr lang="nl-NL" dirty="0" err="1"/>
              <a:t>stupid</a:t>
            </a:r>
            <a:r>
              <a:rPr lang="nl-NL" dirty="0"/>
              <a:t>, </a:t>
            </a:r>
            <a:r>
              <a:rPr lang="nl-NL" dirty="0" err="1"/>
              <a:t>where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snelkoppeling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shit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04559A7-1DD3-4517-8B53-B6CAA03208DA}"/>
              </a:ext>
            </a:extLst>
          </p:cNvPr>
          <p:cNvSpPr txBox="1"/>
          <p:nvPr/>
        </p:nvSpPr>
        <p:spPr>
          <a:xfrm>
            <a:off x="1135781" y="1956022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godverre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935BC62-B64D-44DC-BA51-42C5559942C0}"/>
              </a:ext>
            </a:extLst>
          </p:cNvPr>
          <p:cNvSpPr txBox="1"/>
          <p:nvPr/>
        </p:nvSpPr>
        <p:spPr>
          <a:xfrm>
            <a:off x="1135781" y="4691352"/>
            <a:ext cx="460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My </a:t>
            </a:r>
            <a:r>
              <a:rPr lang="nl-NL" dirty="0" err="1"/>
              <a:t>feet</a:t>
            </a:r>
            <a:r>
              <a:rPr lang="nl-NL" dirty="0"/>
              <a:t> are </a:t>
            </a:r>
            <a:r>
              <a:rPr lang="nl-NL" dirty="0" err="1"/>
              <a:t>cold</a:t>
            </a:r>
            <a:r>
              <a:rPr lang="nl-NL" dirty="0"/>
              <a:t>, </a:t>
            </a:r>
            <a:r>
              <a:rPr lang="nl-NL" dirty="0" err="1"/>
              <a:t>my</a:t>
            </a:r>
            <a:r>
              <a:rPr lang="nl-NL" dirty="0"/>
              <a:t> back </a:t>
            </a:r>
            <a:r>
              <a:rPr lang="nl-NL" dirty="0" err="1"/>
              <a:t>hurts</a:t>
            </a:r>
            <a:r>
              <a:rPr lang="nl-NL" dirty="0"/>
              <a:t>, </a:t>
            </a:r>
            <a:r>
              <a:rPr lang="nl-NL" dirty="0" err="1"/>
              <a:t>I’m</a:t>
            </a:r>
            <a:r>
              <a:rPr lang="nl-NL" dirty="0"/>
              <a:t> warm, wtf 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4431E49-E044-40D6-BDBF-50AF82E0BE3D}"/>
              </a:ext>
            </a:extLst>
          </p:cNvPr>
          <p:cNvSpPr txBox="1"/>
          <p:nvPr/>
        </p:nvSpPr>
        <p:spPr>
          <a:xfrm>
            <a:off x="5899879" y="5060684"/>
            <a:ext cx="44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I’ve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back </a:t>
            </a:r>
            <a:r>
              <a:rPr lang="nl-NL" dirty="0" err="1"/>
              <a:t>averythginadldk;fja;dlkfja;dlkfj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156D112-1CD4-472D-9608-373DEA5CA680}"/>
              </a:ext>
            </a:extLst>
          </p:cNvPr>
          <p:cNvSpPr txBox="1"/>
          <p:nvPr/>
        </p:nvSpPr>
        <p:spPr>
          <a:xfrm>
            <a:off x="3688696" y="704850"/>
            <a:ext cx="246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can’t</a:t>
            </a:r>
            <a:r>
              <a:rPr lang="nl-NL" dirty="0"/>
              <a:t> show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enough</a:t>
            </a:r>
            <a:endParaRPr lang="nl-NL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92DD385-E412-4984-8149-59D9B6541513}"/>
              </a:ext>
            </a:extLst>
          </p:cNvPr>
          <p:cNvSpPr txBox="1"/>
          <p:nvPr/>
        </p:nvSpPr>
        <p:spPr>
          <a:xfrm>
            <a:off x="7562850" y="783771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D688957-150B-4C3A-B148-EF788566463E}"/>
              </a:ext>
            </a:extLst>
          </p:cNvPr>
          <p:cNvSpPr txBox="1"/>
          <p:nvPr/>
        </p:nvSpPr>
        <p:spPr>
          <a:xfrm>
            <a:off x="2476500" y="3560887"/>
            <a:ext cx="545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Wtf is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brother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righ</a:t>
            </a:r>
            <a:r>
              <a:rPr lang="nl-NL" dirty="0"/>
              <a:t> </a:t>
            </a:r>
            <a:r>
              <a:rPr lang="nl-NL" dirty="0" err="1"/>
              <a:t>tnow</a:t>
            </a:r>
            <a:r>
              <a:rPr lang="nl-NL" dirty="0"/>
              <a:t> (I </a:t>
            </a:r>
            <a:r>
              <a:rPr lang="nl-NL" dirty="0" err="1"/>
              <a:t>dont’actually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)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3CFBD80-3C1D-447D-8253-05DF0480BE2E}"/>
              </a:ext>
            </a:extLst>
          </p:cNvPr>
          <p:cNvSpPr txBox="1"/>
          <p:nvPr/>
        </p:nvSpPr>
        <p:spPr>
          <a:xfrm>
            <a:off x="1987420" y="1352939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F73E901B-CBAB-4AB4-881E-52A2FDBADB81}"/>
              </a:ext>
            </a:extLst>
          </p:cNvPr>
          <p:cNvSpPr txBox="1"/>
          <p:nvPr/>
        </p:nvSpPr>
        <p:spPr>
          <a:xfrm>
            <a:off x="2611464" y="6115050"/>
            <a:ext cx="431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amber, </a:t>
            </a:r>
            <a:r>
              <a:rPr lang="nl-NL" dirty="0" err="1"/>
              <a:t>knives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go get food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8EE570B-A253-4B27-9F25-E467A0470B70}"/>
              </a:ext>
            </a:extLst>
          </p:cNvPr>
          <p:cNvSpPr txBox="1"/>
          <p:nvPr/>
        </p:nvSpPr>
        <p:spPr>
          <a:xfrm>
            <a:off x="1648678" y="5857875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wanted</a:t>
            </a:r>
            <a:r>
              <a:rPr lang="nl-NL" dirty="0"/>
              <a:t> I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eat</a:t>
            </a:r>
            <a:r>
              <a:rPr lang="nl-NL" dirty="0"/>
              <a:t> sushi </a:t>
            </a:r>
            <a:r>
              <a:rPr lang="nl-NL" dirty="0" err="1"/>
              <a:t>with</a:t>
            </a:r>
            <a:r>
              <a:rPr lang="nl-NL" dirty="0"/>
              <a:t>?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26DE4BDC-F484-425B-B1A8-D7B22047A3DF}"/>
              </a:ext>
            </a:extLst>
          </p:cNvPr>
          <p:cNvSpPr txBox="1"/>
          <p:nvPr/>
        </p:nvSpPr>
        <p:spPr>
          <a:xfrm>
            <a:off x="7935174" y="6153150"/>
            <a:ext cx="33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Give</a:t>
            </a:r>
            <a:r>
              <a:rPr lang="nl-NL" dirty="0"/>
              <a:t> me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fucking</a:t>
            </a:r>
            <a:r>
              <a:rPr lang="nl-NL" dirty="0"/>
              <a:t> snelkoppeling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C320B5E-8386-4E40-BEA3-F80D93430778}"/>
              </a:ext>
            </a:extLst>
          </p:cNvPr>
          <p:cNvSpPr txBox="1"/>
          <p:nvPr/>
        </p:nvSpPr>
        <p:spPr>
          <a:xfrm>
            <a:off x="6810375" y="4876018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 I </a:t>
            </a:r>
            <a:r>
              <a:rPr lang="nl-NL" dirty="0" err="1"/>
              <a:t>need</a:t>
            </a:r>
            <a:r>
              <a:rPr lang="nl-NL" dirty="0"/>
              <a:t> new </a:t>
            </a:r>
            <a:r>
              <a:rPr lang="nl-NL" dirty="0" err="1"/>
              <a:t>clothes</a:t>
            </a:r>
            <a:r>
              <a:rPr lang="nl-NL" dirty="0"/>
              <a:t>?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AB774C38-C677-4B81-959B-24C8AB7108FA}"/>
              </a:ext>
            </a:extLst>
          </p:cNvPr>
          <p:cNvSpPr txBox="1"/>
          <p:nvPr/>
        </p:nvSpPr>
        <p:spPr>
          <a:xfrm>
            <a:off x="3143250" y="3267075"/>
            <a:ext cx="271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Burn</a:t>
            </a:r>
            <a:r>
              <a:rPr lang="nl-NL" dirty="0"/>
              <a:t> </a:t>
            </a:r>
            <a:r>
              <a:rPr lang="nl-NL" dirty="0" err="1"/>
              <a:t>burn</a:t>
            </a:r>
            <a:r>
              <a:rPr lang="nl-NL" dirty="0"/>
              <a:t>,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gonna</a:t>
            </a:r>
            <a:r>
              <a:rPr lang="nl-NL" dirty="0"/>
              <a:t> </a:t>
            </a:r>
            <a:r>
              <a:rPr lang="nl-NL" dirty="0" err="1"/>
              <a:t>burn</a:t>
            </a:r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121BC77-2AE5-42B3-9490-BABB0113731E}"/>
              </a:ext>
            </a:extLst>
          </p:cNvPr>
          <p:cNvSpPr txBox="1"/>
          <p:nvPr/>
        </p:nvSpPr>
        <p:spPr>
          <a:xfrm>
            <a:off x="1876425" y="3183770"/>
            <a:ext cx="5026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should</a:t>
            </a:r>
            <a:r>
              <a:rPr lang="nl-NL" dirty="0"/>
              <a:t> listen </a:t>
            </a:r>
            <a:r>
              <a:rPr lang="nl-NL" dirty="0" err="1"/>
              <a:t>to</a:t>
            </a:r>
            <a:r>
              <a:rPr lang="nl-NL" dirty="0"/>
              <a:t>…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I listen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acutually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Rammstein? 5fdp?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I thinking </a:t>
            </a:r>
            <a:r>
              <a:rPr lang="nl-NL" dirty="0" err="1"/>
              <a:t>so</a:t>
            </a:r>
            <a:r>
              <a:rPr lang="nl-NL" dirty="0"/>
              <a:t> hard </a:t>
            </a:r>
            <a:r>
              <a:rPr lang="nl-NL" dirty="0" err="1"/>
              <a:t>rn</a:t>
            </a:r>
            <a:r>
              <a:rPr lang="nl-NL" dirty="0"/>
              <a:t>?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What</a:t>
            </a:r>
            <a:r>
              <a:rPr lang="nl-NL" dirty="0"/>
              <a:t> was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again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cannon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AE2B5F1-25B4-4946-90D4-BAEA5C003280}"/>
              </a:ext>
            </a:extLst>
          </p:cNvPr>
          <p:cNvSpPr txBox="1"/>
          <p:nvPr/>
        </p:nvSpPr>
        <p:spPr>
          <a:xfrm>
            <a:off x="6810375" y="4506686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Do I </a:t>
            </a:r>
            <a:r>
              <a:rPr lang="nl-NL" dirty="0" err="1"/>
              <a:t>wanna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league?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81F0C0C-3AB5-47EA-BCB4-02EAE2B85D31}"/>
              </a:ext>
            </a:extLst>
          </p:cNvPr>
          <p:cNvSpPr txBox="1"/>
          <p:nvPr/>
        </p:nvSpPr>
        <p:spPr>
          <a:xfrm>
            <a:off x="2845837" y="212556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tiddies</a:t>
            </a:r>
            <a:endParaRPr lang="nl-NL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BAA2363-91F5-4203-8AD6-7D77992D9B31}"/>
              </a:ext>
            </a:extLst>
          </p:cNvPr>
          <p:cNvSpPr txBox="1"/>
          <p:nvPr/>
        </p:nvSpPr>
        <p:spPr>
          <a:xfrm>
            <a:off x="5745376" y="2587747"/>
            <a:ext cx="397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 was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was I </a:t>
            </a:r>
            <a:r>
              <a:rPr lang="nl-NL" dirty="0" err="1"/>
              <a:t>doing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CB57CC1-6D4E-430F-9205-22FF0D8BF352}"/>
              </a:ext>
            </a:extLst>
          </p:cNvPr>
          <p:cNvSpPr txBox="1"/>
          <p:nvPr/>
        </p:nvSpPr>
        <p:spPr>
          <a:xfrm>
            <a:off x="3960352" y="5572125"/>
            <a:ext cx="539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My </a:t>
            </a:r>
            <a:r>
              <a:rPr lang="nl-NL" dirty="0" err="1"/>
              <a:t>brain</a:t>
            </a:r>
            <a:r>
              <a:rPr lang="nl-NL" dirty="0"/>
              <a:t>,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, I </a:t>
            </a:r>
            <a:r>
              <a:rPr lang="nl-NL" dirty="0" err="1"/>
              <a:t>swear</a:t>
            </a:r>
            <a:r>
              <a:rPr lang="nl-NL" dirty="0"/>
              <a:t>, ping </a:t>
            </a:r>
            <a:r>
              <a:rPr lang="nl-NL" dirty="0" err="1"/>
              <a:t>ping</a:t>
            </a:r>
            <a:r>
              <a:rPr lang="nl-NL" dirty="0"/>
              <a:t> </a:t>
            </a:r>
            <a:r>
              <a:rPr lang="nl-NL" dirty="0" err="1"/>
              <a:t>said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discord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42E331F-010A-4A93-BCC0-7C6CAF8CE179}"/>
              </a:ext>
            </a:extLst>
          </p:cNvPr>
          <p:cNvSpPr txBox="1"/>
          <p:nvPr/>
        </p:nvSpPr>
        <p:spPr>
          <a:xfrm>
            <a:off x="7167706" y="581025"/>
            <a:ext cx="70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staph</a:t>
            </a:r>
            <a:endParaRPr lang="nl-NL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5891D9DA-0B66-4B98-BE68-9645CAB8AFEE}"/>
              </a:ext>
            </a:extLst>
          </p:cNvPr>
          <p:cNvSpPr txBox="1"/>
          <p:nvPr/>
        </p:nvSpPr>
        <p:spPr>
          <a:xfrm rot="557718">
            <a:off x="2476500" y="2091603"/>
            <a:ext cx="77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Pretty</a:t>
            </a:r>
            <a:r>
              <a:rPr lang="nl-NL" dirty="0"/>
              <a:t> </a:t>
            </a:r>
            <a:r>
              <a:rPr lang="nl-NL" dirty="0" err="1"/>
              <a:t>solid</a:t>
            </a:r>
            <a:r>
              <a:rPr lang="nl-NL" dirty="0"/>
              <a:t> team, </a:t>
            </a:r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cannon</a:t>
            </a:r>
            <a:r>
              <a:rPr lang="nl-NL" dirty="0"/>
              <a:t>,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, </a:t>
            </a:r>
            <a:r>
              <a:rPr lang="nl-NL" dirty="0" err="1"/>
              <a:t>waht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he say </a:t>
            </a:r>
            <a:r>
              <a:rPr lang="nl-NL" dirty="0" err="1"/>
              <a:t>again</a:t>
            </a:r>
            <a:r>
              <a:rPr lang="nl-NL" dirty="0"/>
              <a:t>?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3BA8BDF4-2F32-42D0-967E-A5A4B4C17C87}"/>
              </a:ext>
            </a:extLst>
          </p:cNvPr>
          <p:cNvSpPr txBox="1"/>
          <p:nvPr/>
        </p:nvSpPr>
        <p:spPr>
          <a:xfrm rot="18729342">
            <a:off x="1143406" y="2912660"/>
            <a:ext cx="385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Lupus </a:t>
            </a:r>
            <a:r>
              <a:rPr lang="nl-NL" dirty="0" err="1"/>
              <a:t>thoughts</a:t>
            </a:r>
            <a:r>
              <a:rPr lang="nl-NL" dirty="0"/>
              <a:t>, </a:t>
            </a:r>
            <a:r>
              <a:rPr lang="nl-NL" dirty="0" err="1"/>
              <a:t>what</a:t>
            </a:r>
            <a:r>
              <a:rPr lang="nl-NL" dirty="0"/>
              <a:t> he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thining</a:t>
            </a:r>
            <a:r>
              <a:rPr lang="nl-NL" dirty="0"/>
              <a:t> of?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A5B520C-A6EB-4DE7-AABC-8EC976CB0905}"/>
              </a:ext>
            </a:extLst>
          </p:cNvPr>
          <p:cNvSpPr txBox="1"/>
          <p:nvPr/>
        </p:nvSpPr>
        <p:spPr>
          <a:xfrm rot="1800050">
            <a:off x="5395007" y="4691351"/>
            <a:ext cx="3569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Fiddlesticks</a:t>
            </a:r>
            <a:br>
              <a:rPr lang="nl-NL" dirty="0"/>
            </a:br>
            <a:r>
              <a:rPr lang="nl-NL" dirty="0" err="1"/>
              <a:t>Scarecrow</a:t>
            </a:r>
            <a:endParaRPr lang="nl-NL" dirty="0"/>
          </a:p>
          <a:p>
            <a:r>
              <a:rPr lang="nl-NL" dirty="0"/>
              <a:t>Voiceline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Fiddlesticks</a:t>
            </a:r>
            <a:r>
              <a:rPr lang="nl-NL" dirty="0"/>
              <a:t> is a </a:t>
            </a:r>
            <a:r>
              <a:rPr lang="nl-NL" dirty="0" err="1"/>
              <a:t>waifu</a:t>
            </a:r>
            <a:r>
              <a:rPr lang="nl-NL" dirty="0"/>
              <a:t> – Amber 2022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F9E51865-7A48-49B1-9340-ECD818BB9FE3}"/>
              </a:ext>
            </a:extLst>
          </p:cNvPr>
          <p:cNvSpPr txBox="1"/>
          <p:nvPr/>
        </p:nvSpPr>
        <p:spPr>
          <a:xfrm rot="20439672">
            <a:off x="9034986" y="649859"/>
            <a:ext cx="2638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Poke</a:t>
            </a:r>
            <a:r>
              <a:rPr lang="nl-NL" dirty="0"/>
              <a:t>: </a:t>
            </a:r>
            <a:r>
              <a:rPr lang="nl-NL" dirty="0" err="1"/>
              <a:t>lemme</a:t>
            </a:r>
            <a:r>
              <a:rPr lang="nl-NL" dirty="0"/>
              <a:t> spit on </a:t>
            </a:r>
            <a:r>
              <a:rPr lang="nl-NL" dirty="0" err="1"/>
              <a:t>you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was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thing</a:t>
            </a:r>
            <a:r>
              <a:rPr lang="nl-NL" dirty="0"/>
              <a:t> </a:t>
            </a:r>
            <a:r>
              <a:rPr lang="nl-NL" dirty="0" err="1"/>
              <a:t>again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show me da way</a:t>
            </a:r>
          </a:p>
          <a:p>
            <a:endParaRPr lang="nl-NL" dirty="0"/>
          </a:p>
          <a:p>
            <a:r>
              <a:rPr lang="nl-NL" dirty="0" err="1"/>
              <a:t>Fucking</a:t>
            </a:r>
            <a:r>
              <a:rPr lang="nl-NL" dirty="0"/>
              <a:t> </a:t>
            </a:r>
            <a:r>
              <a:rPr lang="nl-NL" dirty="0" err="1"/>
              <a:t>ugandan</a:t>
            </a:r>
            <a:r>
              <a:rPr lang="nl-NL" dirty="0"/>
              <a:t> </a:t>
            </a:r>
            <a:r>
              <a:rPr lang="nl-NL" dirty="0" err="1"/>
              <a:t>knuckles</a:t>
            </a:r>
            <a:endParaRPr lang="nl-NL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5CE91428-EA9C-46BD-972C-CA9C98C62795}"/>
              </a:ext>
            </a:extLst>
          </p:cNvPr>
          <p:cNvSpPr txBox="1"/>
          <p:nvPr/>
        </p:nvSpPr>
        <p:spPr>
          <a:xfrm>
            <a:off x="3212978" y="457200"/>
            <a:ext cx="373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Gabe</a:t>
            </a:r>
            <a:r>
              <a:rPr lang="nl-NL" dirty="0"/>
              <a:t> is master </a:t>
            </a:r>
            <a:r>
              <a:rPr lang="nl-NL" dirty="0" err="1"/>
              <a:t>trash</a:t>
            </a:r>
            <a:endParaRPr lang="nl-NL" dirty="0"/>
          </a:p>
          <a:p>
            <a:endParaRPr lang="nl-NL" dirty="0"/>
          </a:p>
          <a:p>
            <a:r>
              <a:rPr lang="nl-NL" dirty="0"/>
              <a:t>His </a:t>
            </a:r>
            <a:r>
              <a:rPr lang="nl-NL" dirty="0" err="1"/>
              <a:t>fucking</a:t>
            </a:r>
            <a:r>
              <a:rPr lang="nl-NL" dirty="0"/>
              <a:t> </a:t>
            </a:r>
            <a:r>
              <a:rPr lang="nl-NL" dirty="0" err="1"/>
              <a:t>poor</a:t>
            </a:r>
            <a:r>
              <a:rPr lang="nl-NL" dirty="0"/>
              <a:t> </a:t>
            </a:r>
            <a:r>
              <a:rPr lang="nl-NL" dirty="0" err="1"/>
              <a:t>gf</a:t>
            </a:r>
            <a:r>
              <a:rPr lang="nl-NL" dirty="0"/>
              <a:t>, dating </a:t>
            </a:r>
            <a:r>
              <a:rPr lang="nl-NL" dirty="0" err="1"/>
              <a:t>literal</a:t>
            </a:r>
            <a:r>
              <a:rPr lang="nl-NL" dirty="0"/>
              <a:t> </a:t>
            </a:r>
            <a:r>
              <a:rPr lang="nl-NL" dirty="0" err="1"/>
              <a:t>trash</a:t>
            </a:r>
            <a:endParaRPr lang="nl-NL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C691A655-A2EE-4C28-B648-D6D1BC93C0A0}"/>
              </a:ext>
            </a:extLst>
          </p:cNvPr>
          <p:cNvSpPr txBox="1"/>
          <p:nvPr/>
        </p:nvSpPr>
        <p:spPr>
          <a:xfrm rot="2507238">
            <a:off x="7711117" y="4581870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Ping </a:t>
            </a:r>
            <a:r>
              <a:rPr lang="nl-NL" dirty="0" err="1"/>
              <a:t>ping</a:t>
            </a:r>
            <a:r>
              <a:rPr lang="nl-NL" dirty="0"/>
              <a:t> </a:t>
            </a:r>
            <a:r>
              <a:rPr lang="nl-NL" dirty="0" err="1"/>
              <a:t>plong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piano in </a:t>
            </a:r>
            <a:r>
              <a:rPr lang="nl-NL" dirty="0" err="1"/>
              <a:t>the</a:t>
            </a:r>
            <a:r>
              <a:rPr lang="nl-NL" dirty="0"/>
              <a:t> song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8576B70-46DB-47E1-81C8-2C4A8D57E6DC}"/>
              </a:ext>
            </a:extLst>
          </p:cNvPr>
          <p:cNvSpPr txBox="1"/>
          <p:nvPr/>
        </p:nvSpPr>
        <p:spPr>
          <a:xfrm rot="19180006">
            <a:off x="699446" y="3797168"/>
            <a:ext cx="275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Whgat</a:t>
            </a:r>
            <a:r>
              <a:rPr lang="nl-NL" dirty="0"/>
              <a:t> was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band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B4F957ED-E854-4666-B57A-809C84A34FD5}"/>
              </a:ext>
            </a:extLst>
          </p:cNvPr>
          <p:cNvSpPr txBox="1"/>
          <p:nvPr/>
        </p:nvSpPr>
        <p:spPr>
          <a:xfrm rot="20813748">
            <a:off x="496251" y="2957079"/>
            <a:ext cx="24395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Ummmm</a:t>
            </a:r>
            <a:r>
              <a:rPr lang="nl-NL" dirty="0"/>
              <a:t> </a:t>
            </a:r>
            <a:r>
              <a:rPr lang="nl-NL" dirty="0" err="1"/>
              <a:t>mundo</a:t>
            </a:r>
            <a:r>
              <a:rPr lang="nl-NL" dirty="0"/>
              <a:t> file</a:t>
            </a:r>
            <a:br>
              <a:rPr lang="nl-NL" dirty="0"/>
            </a:br>
            <a:br>
              <a:rPr lang="nl-NL" dirty="0"/>
            </a:br>
            <a:r>
              <a:rPr lang="nl-NL" dirty="0"/>
              <a:t>band was… </a:t>
            </a:r>
          </a:p>
          <a:p>
            <a:endParaRPr lang="nl-NL" dirty="0"/>
          </a:p>
          <a:p>
            <a:r>
              <a:rPr lang="nl-NL" dirty="0"/>
              <a:t>Piano, </a:t>
            </a:r>
            <a:r>
              <a:rPr lang="nl-NL" dirty="0" err="1"/>
              <a:t>thugs</a:t>
            </a:r>
            <a:r>
              <a:rPr lang="nl-NL" dirty="0"/>
              <a:t>, </a:t>
            </a:r>
            <a:r>
              <a:rPr lang="nl-NL" dirty="0" err="1"/>
              <a:t>something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Diamonds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guns</a:t>
            </a:r>
            <a:r>
              <a:rPr lang="nl-NL" dirty="0"/>
              <a:t>?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E33F3B38-B2DD-49EA-B3D0-14390A98CA8D}"/>
              </a:ext>
            </a:extLst>
          </p:cNvPr>
          <p:cNvSpPr txBox="1"/>
          <p:nvPr/>
        </p:nvSpPr>
        <p:spPr>
          <a:xfrm rot="1869668">
            <a:off x="889139" y="5469444"/>
            <a:ext cx="158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TRANSPLANTS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4D541B84-31DC-4173-9AC7-E39B5C65BD6B}"/>
              </a:ext>
            </a:extLst>
          </p:cNvPr>
          <p:cNvSpPr txBox="1"/>
          <p:nvPr/>
        </p:nvSpPr>
        <p:spPr>
          <a:xfrm rot="18398658">
            <a:off x="134945" y="1203428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Still</a:t>
            </a:r>
            <a:r>
              <a:rPr lang="nl-NL" dirty="0"/>
              <a:t> thinking of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band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A96739E-285D-4C28-9845-114DF85CA7B9}"/>
              </a:ext>
            </a:extLst>
          </p:cNvPr>
          <p:cNvSpPr txBox="1"/>
          <p:nvPr/>
        </p:nvSpPr>
        <p:spPr>
          <a:xfrm rot="2375644">
            <a:off x="3002553" y="2147905"/>
            <a:ext cx="6374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b="1" dirty="0" err="1"/>
              <a:t>Woo-hoo</a:t>
            </a:r>
            <a:r>
              <a:rPr lang="nl-NL" sz="8000" b="1" dirty="0"/>
              <a:t> </a:t>
            </a:r>
            <a:r>
              <a:rPr lang="nl-NL" sz="8000" b="1" dirty="0" err="1"/>
              <a:t>Woo-hoo</a:t>
            </a:r>
            <a:endParaRPr lang="nl-NL" sz="8000" b="1" dirty="0"/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E1BAEBD5-3EF1-4363-9CE1-B9ED73006B73}"/>
              </a:ext>
            </a:extLst>
          </p:cNvPr>
          <p:cNvSpPr txBox="1"/>
          <p:nvPr/>
        </p:nvSpPr>
        <p:spPr>
          <a:xfrm rot="2033928">
            <a:off x="6673013" y="2402263"/>
            <a:ext cx="524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Gotta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lup’s</a:t>
            </a:r>
            <a:r>
              <a:rPr lang="nl-NL" dirty="0"/>
              <a:t> </a:t>
            </a:r>
            <a:r>
              <a:rPr lang="nl-NL" dirty="0" err="1"/>
              <a:t>writing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jarex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gabe’s</a:t>
            </a:r>
            <a:r>
              <a:rPr lang="nl-NL" dirty="0"/>
              <a:t> </a:t>
            </a:r>
            <a:r>
              <a:rPr lang="nl-NL" dirty="0" err="1"/>
              <a:t>disabled</a:t>
            </a:r>
            <a:endParaRPr lang="nl-NL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4510730C-52D5-4CC4-BFEC-BDDB3B23E4B2}"/>
              </a:ext>
            </a:extLst>
          </p:cNvPr>
          <p:cNvSpPr txBox="1"/>
          <p:nvPr/>
        </p:nvSpPr>
        <p:spPr>
          <a:xfrm>
            <a:off x="266339" y="12736"/>
            <a:ext cx="1210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i="1" u="sng" dirty="0"/>
              <a:t>10 min of </a:t>
            </a:r>
            <a:r>
              <a:rPr lang="nl-NL" sz="2400" b="1" i="1" u="sng" dirty="0" err="1"/>
              <a:t>my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thoughts</a:t>
            </a:r>
            <a:r>
              <a:rPr lang="nl-NL" sz="2400" b="1" i="1" u="sng" dirty="0"/>
              <a:t>, </a:t>
            </a:r>
            <a:r>
              <a:rPr lang="nl-NL" sz="2400" b="1" i="1" u="sng" dirty="0" err="1"/>
              <a:t>mostly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cuz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it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took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too</a:t>
            </a:r>
            <a:r>
              <a:rPr lang="nl-NL" sz="2400" b="1" i="1" u="sng" dirty="0"/>
              <a:t> long </a:t>
            </a:r>
            <a:r>
              <a:rPr lang="nl-NL" sz="2400" b="1" i="1" u="sng" dirty="0" err="1"/>
              <a:t>to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write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them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all</a:t>
            </a:r>
            <a:r>
              <a:rPr lang="nl-NL" sz="2400" b="1" i="1" u="sng" dirty="0"/>
              <a:t> down </a:t>
            </a:r>
            <a:r>
              <a:rPr lang="nl-NL" sz="2400" b="1" i="1" u="sng" dirty="0" err="1"/>
              <a:t>and</a:t>
            </a:r>
            <a:r>
              <a:rPr lang="nl-NL" sz="2400" b="1" i="1" u="sng" dirty="0"/>
              <a:t> I </a:t>
            </a:r>
            <a:r>
              <a:rPr lang="nl-NL" sz="2400" b="1" i="1" u="sng" dirty="0" err="1"/>
              <a:t>got</a:t>
            </a:r>
            <a:r>
              <a:rPr lang="nl-NL" sz="2400" b="1" i="1" u="sng" dirty="0"/>
              <a:t> </a:t>
            </a:r>
            <a:r>
              <a:rPr lang="nl-NL" sz="2400" b="1" i="1" u="sng" dirty="0" err="1"/>
              <a:t>distracted</a:t>
            </a:r>
            <a:endParaRPr lang="nl-NL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4441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2" grpId="0" build="allAtOnce"/>
      <p:bldP spid="3" grpId="0" build="allAtOnce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37" grpId="0" build="allAtOnce"/>
      <p:bldP spid="38" grpId="0" build="allAtOnce"/>
      <p:bldP spid="39" grpId="0" build="allAtOnce"/>
      <p:bldP spid="40" grpId="0" build="allAtOnce"/>
      <p:bldP spid="41" grpId="0" build="allAtOnce"/>
      <p:bldP spid="42" grpId="0" build="allAtOnce"/>
      <p:bldP spid="43" grpId="0" build="allAtOnce"/>
      <p:bldP spid="4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8DC96-B529-414D-B540-D9F0BD43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part </a:t>
            </a:r>
            <a:r>
              <a:rPr lang="nl-NL" dirty="0" err="1"/>
              <a:t>where</a:t>
            </a:r>
            <a:r>
              <a:rPr lang="nl-NL" dirty="0"/>
              <a:t> I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 do sleep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D1E145-4496-4A6B-B3D7-1C5D28BA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err="1"/>
              <a:t>Lived</a:t>
            </a:r>
            <a:r>
              <a:rPr lang="nl-NL" dirty="0"/>
              <a:t> on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of 30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teens</a:t>
            </a:r>
            <a:r>
              <a:rPr lang="nl-NL" dirty="0"/>
              <a:t> (per week)</a:t>
            </a:r>
          </a:p>
          <a:p>
            <a:r>
              <a:rPr lang="nl-NL" dirty="0"/>
              <a:t>Went down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occasional</a:t>
            </a:r>
            <a:r>
              <a:rPr lang="nl-NL" dirty="0"/>
              <a:t> 10 (or 6)</a:t>
            </a:r>
          </a:p>
          <a:p>
            <a:endParaRPr lang="nl-NL" dirty="0"/>
          </a:p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averaging</a:t>
            </a:r>
            <a:r>
              <a:rPr lang="nl-NL" dirty="0"/>
              <a:t> on 42 a week</a:t>
            </a:r>
          </a:p>
          <a:p>
            <a:r>
              <a:rPr lang="nl-NL" dirty="0"/>
              <a:t>Takes a lot of </a:t>
            </a:r>
            <a:r>
              <a:rPr lang="nl-NL" dirty="0" err="1"/>
              <a:t>willpower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fuck </a:t>
            </a:r>
            <a:r>
              <a:rPr lang="nl-NL" dirty="0" err="1"/>
              <a:t>it</a:t>
            </a:r>
            <a:r>
              <a:rPr lang="nl-NL" dirty="0"/>
              <a:t> up (like </a:t>
            </a:r>
            <a:r>
              <a:rPr lang="nl-NL" dirty="0" err="1"/>
              <a:t>playing</a:t>
            </a:r>
            <a:r>
              <a:rPr lang="nl-NL" dirty="0"/>
              <a:t> a boardgame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friends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evening)</a:t>
            </a:r>
          </a:p>
          <a:p>
            <a:r>
              <a:rPr lang="nl-NL" dirty="0" err="1"/>
              <a:t>Needing</a:t>
            </a:r>
            <a:r>
              <a:rPr lang="nl-NL" dirty="0"/>
              <a:t> like 58</a:t>
            </a: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brain</a:t>
            </a:r>
            <a:r>
              <a:rPr lang="nl-NL" dirty="0"/>
              <a:t> </a:t>
            </a:r>
            <a:r>
              <a:rPr lang="nl-NL" dirty="0" err="1"/>
              <a:t>literally</a:t>
            </a:r>
            <a:r>
              <a:rPr lang="nl-NL" dirty="0"/>
              <a:t> takes 2 </a:t>
            </a:r>
            <a:r>
              <a:rPr lang="nl-NL" dirty="0" err="1"/>
              <a:t>hours</a:t>
            </a:r>
            <a:r>
              <a:rPr lang="nl-NL" dirty="0"/>
              <a:t>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go </a:t>
            </a:r>
            <a:r>
              <a:rPr lang="nl-NL" dirty="0" err="1"/>
              <a:t>into</a:t>
            </a:r>
            <a:r>
              <a:rPr lang="nl-NL" dirty="0"/>
              <a:t> ‘sleep mode’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normal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534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6045-B5CB-45DC-B1D3-93A72555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The part </a:t>
            </a:r>
            <a:r>
              <a:rPr lang="nl-NL" dirty="0" err="1"/>
              <a:t>where</a:t>
            </a:r>
            <a:r>
              <a:rPr lang="nl-NL" dirty="0"/>
              <a:t> I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staring</a:t>
            </a:r>
            <a:r>
              <a:rPr lang="nl-NL" dirty="0"/>
              <a:t> at </a:t>
            </a:r>
            <a:r>
              <a:rPr lang="nl-NL" dirty="0" err="1"/>
              <a:t>this</a:t>
            </a:r>
            <a:r>
              <a:rPr lang="nl-NL" dirty="0"/>
              <a:t> without thinking </a:t>
            </a:r>
            <a:r>
              <a:rPr lang="nl-NL" dirty="0" err="1"/>
              <a:t>what</a:t>
            </a:r>
            <a:r>
              <a:rPr lang="nl-NL" dirty="0"/>
              <a:t> I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about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39413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1128</Words>
  <Application>Microsoft Office PowerPoint</Application>
  <PresentationFormat>Breedbeeld</PresentationFormat>
  <Paragraphs>175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ADD Brain time</vt:lpstr>
      <vt:lpstr>Some issues I have</vt:lpstr>
      <vt:lpstr>Planning           Organisation           Overview</vt:lpstr>
      <vt:lpstr>Stimuli Balance</vt:lpstr>
      <vt:lpstr>No task performance</vt:lpstr>
      <vt:lpstr>ADHD Symptom groups</vt:lpstr>
      <vt:lpstr>PowerPoint-presentatie</vt:lpstr>
      <vt:lpstr>The part where I don’t really do sleep</vt:lpstr>
      <vt:lpstr>The part where I sit staring at this without thinking what I wanted to write about</vt:lpstr>
      <vt:lpstr>Upsides (cuz it ain’t all bad, just more unseen)</vt:lpstr>
      <vt:lpstr>Remember the part where I sit staring? Without thinking?</vt:lpstr>
      <vt:lpstr>Page for when I remember things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Brain time</dc:title>
  <dc:creator>Leon Konink</dc:creator>
  <cp:lastModifiedBy>Leon Konink</cp:lastModifiedBy>
  <cp:revision>4</cp:revision>
  <dcterms:created xsi:type="dcterms:W3CDTF">2022-01-26T20:01:20Z</dcterms:created>
  <dcterms:modified xsi:type="dcterms:W3CDTF">2022-01-31T15:53:01Z</dcterms:modified>
</cp:coreProperties>
</file>