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1" r:id="rId4"/>
    <p:sldId id="272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7" r:id="rId15"/>
    <p:sldId id="273" r:id="rId16"/>
    <p:sldId id="269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0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37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06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94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96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061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9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50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3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3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4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8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19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43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8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30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0CAE3D-B156-4BE6-AE86-A146499830E9}" type="datetimeFigureOut">
              <a:rPr lang="he-IL" smtClean="0"/>
              <a:t>י"א/אדר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F7BFE7-D815-42F1-A051-F544500E53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707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 smtClean="0"/>
              <a:t>How to D</a:t>
            </a:r>
            <a:r>
              <a:rPr lang="en-US" dirty="0"/>
              <a:t>u</a:t>
            </a:r>
            <a:r>
              <a:rPr lang="en-IL" dirty="0" smtClean="0"/>
              <a:t>pl</a:t>
            </a:r>
            <a:r>
              <a:rPr lang="en-US" dirty="0" smtClean="0"/>
              <a:t>o</a:t>
            </a:r>
            <a:r>
              <a:rPr lang="en-IL" dirty="0" smtClean="0"/>
              <a:t>macy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 smtClean="0"/>
              <a:t>Powered by Stellaris </a:t>
            </a:r>
            <a:br>
              <a:rPr lang="en-IL" dirty="0" smtClean="0"/>
            </a:br>
            <a:r>
              <a:rPr lang="en-IL" dirty="0" smtClean="0"/>
              <a:t>Powered by </a:t>
            </a:r>
            <a:r>
              <a:rPr lang="en-US" dirty="0"/>
              <a:t>B</a:t>
            </a:r>
            <a:r>
              <a:rPr lang="en-US" dirty="0" smtClean="0"/>
              <a:t>oredom</a:t>
            </a:r>
            <a:r>
              <a:rPr lang="en-IL" dirty="0"/>
              <a:t/>
            </a:r>
            <a:br>
              <a:rPr lang="en-IL" dirty="0"/>
            </a:br>
            <a:r>
              <a:rPr lang="en-IL" dirty="0" smtClean="0"/>
              <a:t>Powered by derp 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25" y="4309897"/>
            <a:ext cx="688451" cy="6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4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Send envoys </a:t>
            </a:r>
          </a:p>
          <a:p>
            <a:pPr algn="l" rtl="0"/>
            <a:r>
              <a:rPr lang="en-US" sz="3600" dirty="0" err="1" smtClean="0">
                <a:effectLst/>
              </a:rPr>
              <a:t>Envoying</a:t>
            </a:r>
            <a:r>
              <a:rPr lang="en-US" sz="3600" dirty="0" smtClean="0">
                <a:effectLst/>
              </a:rPr>
              <a:t> makes them (hate you less) like you more</a:t>
            </a:r>
          </a:p>
          <a:p>
            <a:pPr algn="l" rtl="0"/>
            <a:r>
              <a:rPr lang="en-US" sz="3600" dirty="0" smtClean="0">
                <a:effectLst/>
              </a:rPr>
              <a:t>The more, the better!</a:t>
            </a:r>
          </a:p>
        </p:txBody>
      </p:sp>
    </p:spTree>
    <p:extLst>
      <p:ext uri="{BB962C8B-B14F-4D97-AF65-F5344CB8AC3E}">
        <p14:creationId xmlns:p14="http://schemas.microsoft.com/office/powerpoint/2010/main" val="17871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5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Build research buildings</a:t>
            </a:r>
          </a:p>
          <a:p>
            <a:pPr algn="l" rtl="0"/>
            <a:endParaRPr lang="en-US" sz="3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1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6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Build research buildings!!!!</a:t>
            </a:r>
          </a:p>
          <a:p>
            <a:pPr algn="l" rtl="0"/>
            <a:endParaRPr lang="en-US" sz="3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54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7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Research everything!</a:t>
            </a:r>
          </a:p>
          <a:p>
            <a:pPr algn="l" rtl="0"/>
            <a:r>
              <a:rPr lang="en-US" sz="3600" dirty="0" smtClean="0">
                <a:effectLst/>
              </a:rPr>
              <a:t>Research is love, Research is life!</a:t>
            </a:r>
          </a:p>
          <a:p>
            <a:pPr algn="l" rtl="0"/>
            <a:r>
              <a:rPr lang="en-US" sz="3600" dirty="0" smtClean="0">
                <a:effectLst/>
              </a:rPr>
              <a:t>Research magically makes you better at everything, even envoys!  </a:t>
            </a:r>
          </a:p>
        </p:txBody>
      </p:sp>
    </p:spTree>
    <p:extLst>
      <p:ext uri="{BB962C8B-B14F-4D97-AF65-F5344CB8AC3E}">
        <p14:creationId xmlns:p14="http://schemas.microsoft.com/office/powerpoint/2010/main" val="251834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5000" dirty="0" smtClean="0"/>
              <a:t>SUPRIZE </a:t>
            </a:r>
            <a:endParaRPr lang="he-IL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Another neighbor! </a:t>
            </a:r>
          </a:p>
          <a:p>
            <a:pPr algn="l" rtl="0"/>
            <a:r>
              <a:rPr lang="en-US" sz="3600" b="1" dirty="0" smtClean="0">
                <a:effectLst/>
              </a:rPr>
              <a:t>Panic</a:t>
            </a:r>
            <a:r>
              <a:rPr lang="en-US" sz="3600" dirty="0" smtClean="0"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20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</a:t>
            </a:r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2591"/>
          </a:xfrm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This is literally my recreation of my 1</a:t>
            </a:r>
            <a:r>
              <a:rPr lang="en-US" sz="3600" baseline="30000" dirty="0" smtClean="0">
                <a:effectLst/>
              </a:rPr>
              <a:t>st</a:t>
            </a:r>
            <a:r>
              <a:rPr lang="en-US" sz="3600" dirty="0">
                <a:effectLst/>
              </a:rPr>
              <a:t> </a:t>
            </a:r>
            <a:r>
              <a:rPr lang="en-US" sz="3600" dirty="0" err="1" smtClean="0">
                <a:effectLst/>
              </a:rPr>
              <a:t>stellaris</a:t>
            </a:r>
            <a:r>
              <a:rPr lang="en-US" sz="3600" dirty="0" smtClean="0">
                <a:effectLst/>
              </a:rPr>
              <a:t> game</a:t>
            </a:r>
          </a:p>
          <a:p>
            <a:pPr algn="l" rtl="0"/>
            <a:r>
              <a:rPr lang="en-US" sz="3600" dirty="0" smtClean="0">
                <a:effectLst/>
              </a:rPr>
              <a:t>If </a:t>
            </a:r>
            <a:r>
              <a:rPr lang="en-US" sz="3600" dirty="0" smtClean="0">
                <a:effectLst/>
              </a:rPr>
              <a:t>I’ll continue I might risk spoiling the later game.</a:t>
            </a:r>
          </a:p>
          <a:p>
            <a:pPr algn="l" rtl="0"/>
            <a:r>
              <a:rPr lang="en-US" sz="3600" dirty="0" smtClean="0">
                <a:effectLst/>
              </a:rPr>
              <a:t>There’s so much happening there</a:t>
            </a:r>
          </a:p>
          <a:p>
            <a:pPr algn="l" rtl="0"/>
            <a:r>
              <a:rPr lang="en-US" sz="3600" dirty="0" err="1" smtClean="0">
                <a:effectLst/>
              </a:rPr>
              <a:t>Im</a:t>
            </a:r>
            <a:r>
              <a:rPr lang="en-US" sz="3600" dirty="0" smtClean="0">
                <a:effectLst/>
              </a:rPr>
              <a:t> addicted, send help!</a:t>
            </a:r>
          </a:p>
        </p:txBody>
      </p:sp>
    </p:spTree>
    <p:extLst>
      <p:ext uri="{BB962C8B-B14F-4D97-AF65-F5344CB8AC3E}">
        <p14:creationId xmlns:p14="http://schemas.microsoft.com/office/powerpoint/2010/main" val="30423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end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382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Q&amp;A: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err="1" smtClean="0">
                <a:effectLst/>
              </a:rPr>
              <a:t>Whats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Stellaris</a:t>
            </a:r>
            <a:r>
              <a:rPr lang="en-US" sz="3600" dirty="0" smtClean="0">
                <a:effectLst/>
              </a:rPr>
              <a:t>?</a:t>
            </a:r>
          </a:p>
          <a:p>
            <a:pPr algn="l" rtl="0"/>
            <a:r>
              <a:rPr lang="en-US" sz="3600" dirty="0" smtClean="0">
                <a:effectLst/>
              </a:rPr>
              <a:t>Answer: Here’s a pic.</a:t>
            </a:r>
          </a:p>
          <a:p>
            <a:pPr algn="l" rtl="0"/>
            <a:endParaRPr lang="en-US" sz="3600" dirty="0">
              <a:effectLst/>
            </a:endParaRPr>
          </a:p>
          <a:p>
            <a:pPr algn="l" rtl="0"/>
            <a:endParaRPr lang="en-US" sz="3600" dirty="0" smtClean="0">
              <a:effectLst/>
            </a:endParaRPr>
          </a:p>
          <a:p>
            <a:pPr algn="l" rtl="0"/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35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Q&amp;A: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Why is the title smaller?</a:t>
            </a:r>
          </a:p>
          <a:p>
            <a:pPr algn="l" rtl="0"/>
            <a:r>
              <a:rPr lang="en-US" sz="3600" dirty="0" smtClean="0">
                <a:effectLst/>
              </a:rPr>
              <a:t>Answer: new </a:t>
            </a:r>
            <a:r>
              <a:rPr lang="en-US" sz="3600" dirty="0" err="1" smtClean="0">
                <a:effectLst/>
              </a:rPr>
              <a:t>ppp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smtClean="0">
                <a:effectLst/>
                <a:hlinkClick r:id="rId2"/>
              </a:rPr>
              <a:t>design trend</a:t>
            </a:r>
            <a:r>
              <a:rPr lang="en-US" sz="3600" dirty="0" smtClean="0">
                <a:effectLst/>
              </a:rPr>
              <a:t> </a:t>
            </a:r>
            <a:r>
              <a:rPr lang="en-US" dirty="0" smtClean="0">
                <a:effectLst/>
              </a:rPr>
              <a:t>(can </a:t>
            </a:r>
            <a:r>
              <a:rPr lang="en-US" dirty="0" smtClean="0">
                <a:effectLst/>
              </a:rPr>
              <a:t>share later)</a:t>
            </a:r>
            <a:endParaRPr lang="en-US" sz="3600" dirty="0">
              <a:effectLst/>
            </a:endParaRPr>
          </a:p>
          <a:p>
            <a:pPr algn="l" rtl="0"/>
            <a:endParaRPr lang="en-US" sz="3600" dirty="0" smtClean="0">
              <a:effectLst/>
            </a:endParaRPr>
          </a:p>
          <a:p>
            <a:pPr algn="l" rtl="0"/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4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Conditions: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Pacifist: no wars, no conflicts, no!</a:t>
            </a:r>
          </a:p>
          <a:p>
            <a:pPr algn="l" rtl="0"/>
            <a:r>
              <a:rPr lang="en-US" sz="3600" dirty="0" smtClean="0">
                <a:effectLst/>
              </a:rPr>
              <a:t>Ignore fleet: minimum hard power, max soft.</a:t>
            </a:r>
            <a:endParaRPr lang="en-US" sz="3600" dirty="0">
              <a:effectLst/>
            </a:endParaRPr>
          </a:p>
          <a:p>
            <a:pPr algn="l" rtl="0"/>
            <a:endParaRPr lang="en-US" sz="3600" dirty="0">
              <a:effectLst/>
            </a:endParaRPr>
          </a:p>
          <a:p>
            <a:pPr algn="l" rtl="0"/>
            <a:endParaRPr lang="en-US" sz="3600" dirty="0" smtClean="0">
              <a:effectLst/>
            </a:endParaRPr>
          </a:p>
          <a:p>
            <a:pPr algn="l" rtl="0"/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99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1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Panic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2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Claim as much space as possible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18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Tip 3</a:t>
            </a:r>
            <a:endParaRPr lang="he-I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Make ‘First contacts’ fast, </a:t>
            </a:r>
          </a:p>
          <a:p>
            <a:pPr algn="l" rtl="0"/>
            <a:r>
              <a:rPr lang="en-US" dirty="0" smtClean="0">
                <a:effectLst/>
              </a:rPr>
              <a:t>Note: </a:t>
            </a:r>
            <a:r>
              <a:rPr lang="en-US" dirty="0">
                <a:effectLst/>
              </a:rPr>
              <a:t>First contacts</a:t>
            </a:r>
            <a:r>
              <a:rPr lang="en-US" dirty="0" smtClean="0">
                <a:effectLst/>
              </a:rPr>
              <a:t> are mini quests for every race.</a:t>
            </a:r>
            <a:endParaRPr lang="en-US" sz="3600" dirty="0">
              <a:effectLst/>
            </a:endParaRPr>
          </a:p>
          <a:p>
            <a:pPr algn="l" rtl="0"/>
            <a:r>
              <a:rPr lang="en-US" sz="3600" dirty="0" smtClean="0">
                <a:effectLst/>
              </a:rPr>
              <a:t>Hope they are friendly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4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SUPRIZE</a:t>
            </a:r>
            <a:endParaRPr lang="he-IL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effectLst/>
              </a:rPr>
              <a:t>They aren’t </a:t>
            </a:r>
          </a:p>
          <a:p>
            <a:pPr algn="l" rtl="0"/>
            <a:r>
              <a:rPr lang="en-US" sz="3600" dirty="0" smtClean="0">
                <a:effectLst/>
              </a:rPr>
              <a:t>Panic!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180</TotalTime>
  <Words>202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Trebuchet MS</vt:lpstr>
      <vt:lpstr>Wingdings 2</vt:lpstr>
      <vt:lpstr>Slate</vt:lpstr>
      <vt:lpstr>How to Duplomacy</vt:lpstr>
      <vt:lpstr>Q&amp;A:</vt:lpstr>
      <vt:lpstr>PowerPoint Presentation</vt:lpstr>
      <vt:lpstr>Q&amp;A:</vt:lpstr>
      <vt:lpstr>Conditions:</vt:lpstr>
      <vt:lpstr>Tip 1</vt:lpstr>
      <vt:lpstr>Tip 2</vt:lpstr>
      <vt:lpstr>Tip 3</vt:lpstr>
      <vt:lpstr>SUPRIZE</vt:lpstr>
      <vt:lpstr>Tip 4</vt:lpstr>
      <vt:lpstr>Tip 5</vt:lpstr>
      <vt:lpstr>Tip 6</vt:lpstr>
      <vt:lpstr>Tip 7</vt:lpstr>
      <vt:lpstr>SUPRIZE </vt:lpstr>
      <vt:lpstr>Tip 9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Duplomacy</dc:title>
  <dc:creator>YONI</dc:creator>
  <cp:lastModifiedBy>YONI</cp:lastModifiedBy>
  <cp:revision>19</cp:revision>
  <dcterms:created xsi:type="dcterms:W3CDTF">2022-02-12T17:31:32Z</dcterms:created>
  <dcterms:modified xsi:type="dcterms:W3CDTF">2022-02-12T20:57:56Z</dcterms:modified>
</cp:coreProperties>
</file>