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matic SC"/>
      <p:regular r:id="rId13"/>
      <p:bold r:id="rId14"/>
    </p:embeddedFont>
    <p:embeddedFont>
      <p:font typeface="Source Code Pr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maticSC-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regular.fntdata"/><Relationship Id="rId14" Type="http://schemas.openxmlformats.org/officeDocument/2006/relationships/font" Target="fonts/AmaticSC-bold.fntdata"/><Relationship Id="rId17" Type="http://schemas.openxmlformats.org/officeDocument/2006/relationships/font" Target="fonts/SourceCodePro-italic.fntdata"/><Relationship Id="rId16"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861d6ffd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861d6ffd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861d6ffd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861d6ffd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861d6ffd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861d6ffd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861d6ffd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861d6ffd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861d6ffd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861d6ffd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84eafb82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84eafb82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n2HcXD7skT4"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p:nvPr/>
        </p:nvSpPr>
        <p:spPr>
          <a:xfrm>
            <a:off x="0" y="3167500"/>
            <a:ext cx="9144000" cy="19758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ctrTitle"/>
          </p:nvPr>
        </p:nvSpPr>
        <p:spPr>
          <a:xfrm>
            <a:off x="430075" y="1176650"/>
            <a:ext cx="8520600" cy="4270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Wurrzag da </a:t>
            </a:r>
            <a:endParaRPr/>
          </a:p>
          <a:p>
            <a:pPr indent="0" lvl="0" marL="0" rtl="0" algn="ctr">
              <a:spcBef>
                <a:spcPts val="0"/>
              </a:spcBef>
              <a:spcAft>
                <a:spcPts val="0"/>
              </a:spcAft>
              <a:buNone/>
            </a:pPr>
            <a:r>
              <a:rPr lang="en"/>
              <a:t>Great Green Prophet</a:t>
            </a:r>
            <a:endParaRPr/>
          </a:p>
        </p:txBody>
      </p:sp>
      <p:sp>
        <p:nvSpPr>
          <p:cNvPr id="58" name="Google Shape;58;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Wurrzag Ud Ura Zahubu</a:t>
            </a:r>
            <a:endParaRPr/>
          </a:p>
        </p:txBody>
      </p:sp>
      <p:sp>
        <p:nvSpPr>
          <p:cNvPr id="64" name="Google Shape;64;p14"/>
          <p:cNvSpPr txBox="1"/>
          <p:nvPr>
            <p:ph idx="1" type="body"/>
          </p:nvPr>
        </p:nvSpPr>
        <p:spPr>
          <a:xfrm>
            <a:off x="311700" y="1228675"/>
            <a:ext cx="6312000" cy="3340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Who is he?</a:t>
            </a:r>
            <a:endParaRPr/>
          </a:p>
          <a:p>
            <a:pPr indent="0" lvl="0" marL="0" rtl="0" algn="l">
              <a:spcBef>
                <a:spcPts val="1200"/>
              </a:spcBef>
              <a:spcAft>
                <a:spcPts val="0"/>
              </a:spcAft>
              <a:buNone/>
            </a:pPr>
            <a:r>
              <a:rPr lang="en"/>
              <a:t>Wurrzag Ud Ura Zahubu or otherwise known as Da Great Green Prophet, is a savage Orc that at an early age showed a penchant for Waaaaagh energies.</a:t>
            </a:r>
            <a:endParaRPr/>
          </a:p>
          <a:p>
            <a:pPr indent="0" lvl="0" marL="0" rtl="0" algn="l">
              <a:spcBef>
                <a:spcPts val="1200"/>
              </a:spcBef>
              <a:spcAft>
                <a:spcPts val="0"/>
              </a:spcAft>
              <a:buNone/>
            </a:pPr>
            <a:r>
              <a:rPr lang="en"/>
              <a:t>He could often be found trancing, floating in the air with green lightning arcing off him.</a:t>
            </a:r>
            <a:endParaRPr/>
          </a:p>
          <a:p>
            <a:pPr indent="0" lvl="0" marL="0" rtl="0" algn="l">
              <a:spcBef>
                <a:spcPts val="1200"/>
              </a:spcBef>
              <a:spcAft>
                <a:spcPts val="0"/>
              </a:spcAft>
              <a:buNone/>
            </a:pPr>
            <a:r>
              <a:rPr lang="en"/>
              <a:t>Some Orcs, namely the current Shaman of the Bone Nose Tribe did not like that Wurrzag showed this much potential, he might replace him after all.</a:t>
            </a:r>
            <a:endParaRPr/>
          </a:p>
          <a:p>
            <a:pPr indent="0" lvl="0" marL="0" rtl="0" algn="l">
              <a:spcBef>
                <a:spcPts val="1200"/>
              </a:spcBef>
              <a:spcAft>
                <a:spcPts val="0"/>
              </a:spcAft>
              <a:buNone/>
            </a:pPr>
            <a:r>
              <a:rPr lang="en"/>
              <a:t>And replace him he did, It would seem that Gork (Brutal Cunning) and Mork (Cunning Brutality) had plans for Wurrzag.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5" name="Google Shape;65;p14"/>
          <p:cNvPicPr preferRelativeResize="0"/>
          <p:nvPr/>
        </p:nvPicPr>
        <p:blipFill rotWithShape="1">
          <a:blip r:embed="rId3">
            <a:alphaModFix/>
          </a:blip>
          <a:srcRect b="8848" l="1228" r="37050" t="3883"/>
          <a:stretch/>
        </p:blipFill>
        <p:spPr>
          <a:xfrm>
            <a:off x="6285300" y="3182300"/>
            <a:ext cx="2765750" cy="1857600"/>
          </a:xfrm>
          <a:prstGeom prst="rect">
            <a:avLst/>
          </a:prstGeom>
          <a:noFill/>
          <a:ln>
            <a:noFill/>
          </a:ln>
        </p:spPr>
      </p:pic>
      <p:pic>
        <p:nvPicPr>
          <p:cNvPr id="66" name="Google Shape;66;p14"/>
          <p:cNvPicPr preferRelativeResize="0"/>
          <p:nvPr/>
        </p:nvPicPr>
        <p:blipFill>
          <a:blip r:embed="rId4">
            <a:alphaModFix/>
          </a:blip>
          <a:stretch>
            <a:fillRect/>
          </a:stretch>
        </p:blipFill>
        <p:spPr>
          <a:xfrm>
            <a:off x="6776100" y="1246250"/>
            <a:ext cx="1931751" cy="1783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000"/>
                                        <p:tgtEl>
                                          <p:spTgt spid="6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1000"/>
                                        <p:tgtEl>
                                          <p:spTgt spid="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2" name="Google Shape;72;p15"/>
          <p:cNvSpPr txBox="1"/>
          <p:nvPr>
            <p:ph idx="1" type="body"/>
          </p:nvPr>
        </p:nvSpPr>
        <p:spPr>
          <a:xfrm>
            <a:off x="311700" y="1228675"/>
            <a:ext cx="6452700" cy="156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day magical energies uncontrollably arced out of his eyes and he unintentionally transformed the now former shaman of the Bone Nose Tribe into a Squigg.</a:t>
            </a:r>
            <a:endParaRPr/>
          </a:p>
        </p:txBody>
      </p:sp>
      <p:pic>
        <p:nvPicPr>
          <p:cNvPr id="73" name="Google Shape;73;p15"/>
          <p:cNvPicPr preferRelativeResize="0"/>
          <p:nvPr/>
        </p:nvPicPr>
        <p:blipFill>
          <a:blip r:embed="rId3">
            <a:alphaModFix/>
          </a:blip>
          <a:stretch>
            <a:fillRect/>
          </a:stretch>
        </p:blipFill>
        <p:spPr>
          <a:xfrm>
            <a:off x="6890200" y="292850"/>
            <a:ext cx="2074799" cy="2240783"/>
          </a:xfrm>
          <a:prstGeom prst="rect">
            <a:avLst/>
          </a:prstGeom>
          <a:noFill/>
          <a:ln>
            <a:noFill/>
          </a:ln>
        </p:spPr>
      </p:pic>
      <p:sp>
        <p:nvSpPr>
          <p:cNvPr id="74" name="Google Shape;74;p15"/>
          <p:cNvSpPr txBox="1"/>
          <p:nvPr/>
        </p:nvSpPr>
        <p:spPr>
          <a:xfrm>
            <a:off x="384825" y="2782675"/>
            <a:ext cx="59577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Source Code Pro"/>
                <a:ea typeface="Source Code Pro"/>
                <a:cs typeface="Source Code Pro"/>
                <a:sym typeface="Source Code Pro"/>
              </a:rPr>
              <a:t>Now understandably the tribe did not like this, and while they were </a:t>
            </a:r>
            <a:r>
              <a:rPr lang="en" sz="1500">
                <a:solidFill>
                  <a:schemeClr val="dk2"/>
                </a:solidFill>
                <a:latin typeface="Source Code Pro"/>
                <a:ea typeface="Source Code Pro"/>
                <a:cs typeface="Source Code Pro"/>
                <a:sym typeface="Source Code Pro"/>
              </a:rPr>
              <a:t>preparing</a:t>
            </a:r>
            <a:r>
              <a:rPr lang="en" sz="1500">
                <a:solidFill>
                  <a:schemeClr val="dk2"/>
                </a:solidFill>
                <a:latin typeface="Source Code Pro"/>
                <a:ea typeface="Source Code Pro"/>
                <a:cs typeface="Source Code Pro"/>
                <a:sym typeface="Source Code Pro"/>
              </a:rPr>
              <a:t> to ritually eat Wurrzag for his deed, the now Marinated Wurrzag entered a trance and told them a tale of a time long ago, when the Bone Nose tribe ruled the lands.</a:t>
            </a:r>
            <a:endParaRPr sz="15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500">
                <a:solidFill>
                  <a:schemeClr val="dk2"/>
                </a:solidFill>
                <a:latin typeface="Source Code Pro"/>
                <a:ea typeface="Source Code Pro"/>
                <a:cs typeface="Source Code Pro"/>
                <a:sym typeface="Source Code Pro"/>
              </a:rPr>
              <a:t>Wurrzag </a:t>
            </a:r>
            <a:r>
              <a:rPr lang="en" sz="1500">
                <a:solidFill>
                  <a:schemeClr val="dk2"/>
                </a:solidFill>
                <a:latin typeface="Source Code Pro"/>
                <a:ea typeface="Source Code Pro"/>
                <a:cs typeface="Source Code Pro"/>
                <a:sym typeface="Source Code Pro"/>
              </a:rPr>
              <a:t>rekindle</a:t>
            </a:r>
            <a:r>
              <a:rPr lang="en" sz="1500">
                <a:solidFill>
                  <a:schemeClr val="dk2"/>
                </a:solidFill>
                <a:latin typeface="Source Code Pro"/>
                <a:ea typeface="Source Code Pro"/>
                <a:cs typeface="Source Code Pro"/>
                <a:sym typeface="Source Code Pro"/>
              </a:rPr>
              <a:t> their spirit of conquest and now filling in for the transformed shaman, Wurrzag led the warriors towards the nearest Lizardmen city.</a:t>
            </a:r>
            <a:endParaRPr sz="1500">
              <a:solidFill>
                <a:schemeClr val="dk2"/>
              </a:solidFill>
              <a:latin typeface="Source Code Pro"/>
              <a:ea typeface="Source Code Pro"/>
              <a:cs typeface="Source Code Pro"/>
              <a:sym typeface="Source Code Pro"/>
            </a:endParaRPr>
          </a:p>
        </p:txBody>
      </p:sp>
      <p:pic>
        <p:nvPicPr>
          <p:cNvPr id="75" name="Google Shape;75;p15"/>
          <p:cNvPicPr preferRelativeResize="0"/>
          <p:nvPr/>
        </p:nvPicPr>
        <p:blipFill>
          <a:blip r:embed="rId4">
            <a:alphaModFix/>
          </a:blip>
          <a:stretch>
            <a:fillRect/>
          </a:stretch>
        </p:blipFill>
        <p:spPr>
          <a:xfrm>
            <a:off x="7139319" y="2732700"/>
            <a:ext cx="1576567" cy="226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0"/>
                                        <p:tgtEl>
                                          <p:spTgt spid="7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Wurrzag </a:t>
            </a:r>
            <a:r>
              <a:rPr lang="en"/>
              <a:t>continued travelling and conquering, he saved the Spotted Skullz tribe in the Land of the dead, and they gave him a Bonewood Staff.</a:t>
            </a:r>
            <a:endParaRPr/>
          </a:p>
          <a:p>
            <a:pPr indent="0" lvl="0" marL="0" rtl="0" algn="l">
              <a:spcBef>
                <a:spcPts val="1200"/>
              </a:spcBef>
              <a:spcAft>
                <a:spcPts val="0"/>
              </a:spcAft>
              <a:buNone/>
            </a:pPr>
            <a:r>
              <a:rPr lang="en"/>
              <a:t>In the Badlands, Wurrzag raised new effigies of Gork and Mork, and he received the War Boar named Spleenrippa from the Iron Pig Tribe.</a:t>
            </a:r>
            <a:endParaRPr/>
          </a:p>
          <a:p>
            <a:pPr indent="0" lvl="0" marL="0" rtl="0" algn="l">
              <a:spcBef>
                <a:spcPts val="1200"/>
              </a:spcBef>
              <a:spcAft>
                <a:spcPts val="0"/>
              </a:spcAft>
              <a:buNone/>
            </a:pPr>
            <a:r>
              <a:rPr lang="en"/>
              <a:t>He spoke with other tribal Shamans at every stop of his journey, he was seeking out the best Big Bosses and the most promising Warbosses. The message he carried was always the same.</a:t>
            </a:r>
            <a:endParaRPr/>
          </a:p>
          <a:p>
            <a:pPr indent="0" lvl="0" marL="0" rtl="0" algn="l">
              <a:spcBef>
                <a:spcPts val="1200"/>
              </a:spcBef>
              <a:spcAft>
                <a:spcPts val="1200"/>
              </a:spcAft>
              <a:buNone/>
            </a:pPr>
            <a:r>
              <a:rPr lang="en"/>
              <a:t>“Gork an' mork are koming, now iz 'da time for 'da greenskins ta take wot should be deirs”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 Great Green Prophet</a:t>
            </a:r>
            <a:endParaRPr/>
          </a:p>
        </p:txBody>
      </p:sp>
      <p:sp>
        <p:nvSpPr>
          <p:cNvPr id="87" name="Google Shape;87;p17"/>
          <p:cNvSpPr txBox="1"/>
          <p:nvPr>
            <p:ph idx="1" type="body"/>
          </p:nvPr>
        </p:nvSpPr>
        <p:spPr>
          <a:xfrm>
            <a:off x="311700" y="1228675"/>
            <a:ext cx="63120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lot of things happened during his travels and as the End Times began, Wurrzag found the biggest and best Warboss that he had been looking for all this time.</a:t>
            </a:r>
            <a:endParaRPr/>
          </a:p>
          <a:p>
            <a:pPr indent="0" lvl="0" marL="0" rtl="0" algn="l">
              <a:spcBef>
                <a:spcPts val="1200"/>
              </a:spcBef>
              <a:spcAft>
                <a:spcPts val="0"/>
              </a:spcAft>
              <a:buNone/>
            </a:pPr>
            <a:r>
              <a:rPr lang="en"/>
              <a:t>He found Grimgor Ironhide The Fist of Gork.</a:t>
            </a:r>
            <a:endParaRPr/>
          </a:p>
          <a:p>
            <a:pPr indent="0" lvl="0" marL="0" rtl="0" algn="l">
              <a:spcBef>
                <a:spcPts val="1200"/>
              </a:spcBef>
              <a:spcAft>
                <a:spcPts val="0"/>
              </a:spcAft>
              <a:buNone/>
            </a:pPr>
            <a:r>
              <a:rPr lang="en"/>
              <a:t>Grimgor wanted to just kinda plant his axe right in the middle of the shaman’s mask, but Wurrzag was too valuable.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8" title="Wurrzag Dance">
            <a:hlinkClick r:id="rId3"/>
          </p:cNvPr>
          <p:cNvPicPr preferRelativeResize="0"/>
          <p:nvPr/>
        </p:nvPicPr>
        <p:blipFill>
          <a:blip r:embed="rId4">
            <a:alphaModFix/>
          </a:blip>
          <a:stretch>
            <a:fillRect/>
          </a:stretch>
        </p:blipFill>
        <p:spPr>
          <a:xfrm>
            <a:off x="1171375" y="0"/>
            <a:ext cx="6801250" cy="5100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Hope you enjoyed</a:t>
            </a:r>
            <a:endParaRPr/>
          </a:p>
        </p:txBody>
      </p:sp>
      <p:sp>
        <p:nvSpPr>
          <p:cNvPr id="100" name="Google Shape;100;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had no imagination nor </a:t>
            </a:r>
            <a:r>
              <a:rPr lang="en"/>
              <a:t>strength in my mind or body, so I made this.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Thank you for listening.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