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38D0-4A3F-45C9-BB49-EB2E9E74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522805-21FC-4FF9-8890-77FD47C1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78158-9FE2-4BB9-9F1E-E880A1A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1D1AE-E477-40E0-BCA3-A126EFBC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1DBC0-B910-4073-8728-318271A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539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DF470-DD25-481F-8833-324C2FFA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BD264-AF54-48D1-8131-6A2F057D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3AC9D-53D9-4503-9D7C-28F10097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7A2D8-1971-47AF-B9A1-38383363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14236-D1E1-4EAB-A6D9-77C0E47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543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8D71D-42C6-4C1B-8F85-6DDE1FC40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76D0F-3AD0-4369-A6C6-78E4188C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04870-47B2-455E-A4A1-80AB819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B8BAC-D11C-4D8A-A599-64CB5150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CDAA22-230A-41C8-8CE1-A174C46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32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ADE4D-ADC6-4F7A-B0A8-4DFA2AEA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A0E1-D823-4D81-AB59-D7BD28F5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8E73C-9B8F-471C-B686-3EC317FA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153-6B69-49DD-ADB3-6CFD798B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2E953-5F1C-44A2-87AF-0712053B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91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32152-43AE-467A-A5C8-B625F7BE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A72F0-7C51-4C37-B13B-F980820B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A1F77-9C31-41C2-899D-22BDC85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B7CAC-E66F-45EA-8DE9-53BAD0A9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1D54B-3489-47EB-A8D7-3238F356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385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DCECF-3D79-4913-9B40-34BD096A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0033-1094-4952-BFA0-2807795C7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CD0E06-0AAB-43C7-A121-C0F7F624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367C1D-E595-4BD3-BD0E-CDF690A6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EF287-A37E-4F88-8C85-67F6277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86364-AB0D-415E-A2CE-CF94350A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168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51FDA-1B9A-477E-AA59-6E568670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D95D9-27CE-4118-89C2-3FAA309F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439BC6-E1EF-4FEE-B54A-A60DE93B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FCF68-B27A-496D-8DBA-790C138B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D14A9-054A-4A9D-8A2D-7A9FB50C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8CDA98-B14E-4878-A86F-ADB1BD9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C08DE2-D8A9-4ABA-A210-B936F153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3438A3-C2F2-4EC0-B84B-98E0C75E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374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8D71C-F5A4-444D-BA2A-4982A95E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9B9FA-8708-414F-A806-066354FB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ACCCF0-F59B-402F-BA47-124DC3F9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FFF3E-C916-4C8B-853F-C1649BCD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910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2F8DC-8C02-4841-912F-0F0731D4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6C3293-4F01-4E4E-A036-012A9E9A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BF497-60B1-4174-9573-8704597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358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BC291-678C-4790-B0A7-02D0FD5D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DBFF8-D874-4710-83F5-FA15B399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D279-0A3C-4518-B06A-2ED62D8D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2663B7-5599-400C-914D-3A971C2C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70599-A6CB-44B5-BE93-11561758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F5996-F5F5-43A7-9C8A-EE7570A0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491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F9E42-DBBE-4569-9650-2BC03C72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2F0F90-49BE-4941-A2F7-53E8617EE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503B14-48DD-423D-B0CA-D3556B04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DD334-E6E0-434F-8053-83E5083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F6E1E-E124-472D-8B64-BAF52FD4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15AEF-6626-43CA-AEDC-747D9BC6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447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13ACB4-B945-4FE3-9C9C-B19EEE8C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5CB1A-CE4E-49D0-98AB-3FC16ECC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8206F-895C-4710-A9EC-547B34E5E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C599-4099-4C92-992A-910158A613B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CACAE-2826-4139-8DA9-8D9AED6B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6503B-FB18-4DF1-88EE-D47BAE2A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80D-0289-484E-B5F2-0CD86C684F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D19E-2DE1-4F8C-A35F-80DD353A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de-DE" sz="5600" err="1"/>
              <a:t>Jarex</a:t>
            </a:r>
            <a:r>
              <a:rPr lang="de-DE" sz="5600"/>
              <a:t>‘ </a:t>
            </a:r>
            <a:r>
              <a:rPr lang="de-DE" sz="5600" err="1"/>
              <a:t>powerpoint</a:t>
            </a:r>
            <a:r>
              <a:rPr lang="de-DE" sz="5600"/>
              <a:t>: </a:t>
            </a:r>
            <a:r>
              <a:rPr lang="de-DE" sz="5600" err="1"/>
              <a:t>Unnecessary</a:t>
            </a:r>
            <a:r>
              <a:rPr lang="de-DE" sz="5600"/>
              <a:t> Star wars </a:t>
            </a:r>
            <a:r>
              <a:rPr lang="de-DE" sz="5600" err="1"/>
              <a:t>lore</a:t>
            </a:r>
            <a:endParaRPr lang="en-US" sz="56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DDB119-4B3F-4CDB-B5A9-FB89A093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Who </a:t>
            </a:r>
            <a:r>
              <a:rPr lang="de-DE" err="1"/>
              <a:t>is</a:t>
            </a:r>
            <a:r>
              <a:rPr lang="de-DE"/>
              <a:t> Gar-Gar </a:t>
            </a:r>
            <a:r>
              <a:rPr lang="de-DE" err="1"/>
              <a:t>Glings</a:t>
            </a:r>
            <a:r>
              <a:rPr lang="de-DE"/>
              <a:t>?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fik 6" descr="Ein Bild, das Reptil, Dinosaurier enthält.&#10;&#10;Automatisch generierte Beschreibung">
            <a:extLst>
              <a:ext uri="{FF2B5EF4-FFF2-40B4-BE49-F238E27FC236}">
                <a16:creationId xmlns:a16="http://schemas.microsoft.com/office/drawing/2014/main" id="{1DD3A241-6FE9-431C-98EF-A9A284FC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r="1" b="13522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58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2A4D1B-4C09-4381-BCCF-25086C37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DE" dirty="0"/>
              <a:t>Gar-Gar </a:t>
            </a:r>
            <a:r>
              <a:rPr lang="de-DE" dirty="0" err="1"/>
              <a:t>Glings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4FB21-4C07-4A89-AF03-EEECC0BA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de-DE" sz="2000" dirty="0" err="1"/>
              <a:t>Gungan</a:t>
            </a:r>
            <a:endParaRPr lang="de-DE" sz="2000" dirty="0"/>
          </a:p>
          <a:p>
            <a:r>
              <a:rPr lang="de-DE" sz="2000" dirty="0" err="1"/>
              <a:t>Appeared</a:t>
            </a:r>
            <a:r>
              <a:rPr lang="de-DE" sz="2000" dirty="0"/>
              <a:t> in a </a:t>
            </a:r>
            <a:r>
              <a:rPr lang="de-DE" sz="2000" dirty="0" err="1"/>
              <a:t>one</a:t>
            </a:r>
            <a:r>
              <a:rPr lang="de-DE" sz="2000" dirty="0"/>
              <a:t>-off </a:t>
            </a:r>
            <a:r>
              <a:rPr lang="de-DE" sz="2000" dirty="0" err="1"/>
              <a:t>comic</a:t>
            </a:r>
            <a:r>
              <a:rPr lang="de-DE" sz="2000" dirty="0"/>
              <a:t> in 2012</a:t>
            </a:r>
          </a:p>
          <a:p>
            <a:r>
              <a:rPr lang="de-DE" sz="2000" dirty="0" err="1"/>
              <a:t>Fought</a:t>
            </a:r>
            <a:r>
              <a:rPr lang="de-DE" sz="2000" dirty="0"/>
              <a:t> </a:t>
            </a:r>
            <a:r>
              <a:rPr lang="de-DE" sz="2000" dirty="0" err="1"/>
              <a:t>alongside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332nd </a:t>
            </a:r>
            <a:r>
              <a:rPr lang="de-DE" sz="2000" dirty="0" err="1"/>
              <a:t>clone</a:t>
            </a:r>
            <a:r>
              <a:rPr lang="de-DE" sz="2000" dirty="0"/>
              <a:t> </a:t>
            </a:r>
            <a:r>
              <a:rPr lang="de-DE" sz="2000" dirty="0" err="1"/>
              <a:t>Battalion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battle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Geonosis</a:t>
            </a:r>
            <a:r>
              <a:rPr lang="de-DE" sz="2000" dirty="0"/>
              <a:t> </a:t>
            </a:r>
          </a:p>
          <a:p>
            <a:r>
              <a:rPr lang="de-DE" sz="2000" dirty="0"/>
              <a:t>Lost an </a:t>
            </a:r>
            <a:r>
              <a:rPr lang="de-DE" sz="2000" dirty="0" err="1"/>
              <a:t>eye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stray</a:t>
            </a:r>
            <a:r>
              <a:rPr lang="de-DE" sz="2000" dirty="0"/>
              <a:t> </a:t>
            </a:r>
            <a:r>
              <a:rPr lang="de-DE" sz="2000" dirty="0" err="1"/>
              <a:t>droideka</a:t>
            </a:r>
            <a:r>
              <a:rPr lang="de-DE" sz="2000" dirty="0"/>
              <a:t> </a:t>
            </a:r>
            <a:r>
              <a:rPr lang="de-DE" sz="2000" dirty="0" err="1"/>
              <a:t>shot</a:t>
            </a:r>
            <a:endParaRPr lang="de-DE" sz="2000" dirty="0"/>
          </a:p>
          <a:p>
            <a:r>
              <a:rPr lang="de-DE" sz="2000" dirty="0" err="1"/>
              <a:t>Canonically</a:t>
            </a:r>
            <a:r>
              <a:rPr lang="de-DE" sz="2000" dirty="0"/>
              <a:t> </a:t>
            </a:r>
            <a:r>
              <a:rPr lang="de-DE" sz="2000" dirty="0" err="1"/>
              <a:t>saved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life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Qui-gon</a:t>
            </a:r>
            <a:r>
              <a:rPr lang="de-DE" sz="2000" dirty="0"/>
              <a:t> </a:t>
            </a:r>
            <a:r>
              <a:rPr lang="de-DE" sz="2000" dirty="0" err="1"/>
              <a:t>Jinn</a:t>
            </a:r>
            <a:r>
              <a:rPr lang="de-DE" sz="2000" dirty="0"/>
              <a:t> </a:t>
            </a:r>
            <a:r>
              <a:rPr lang="de-DE" sz="2000" dirty="0" err="1"/>
              <a:t>twice</a:t>
            </a:r>
            <a:endParaRPr lang="en-US" sz="2000" dirty="0"/>
          </a:p>
        </p:txBody>
      </p:sp>
      <p:pic>
        <p:nvPicPr>
          <p:cNvPr id="4" name="Inhaltsplatzhalter 3" descr="Ein Bild, das Reptil, Dinosaurier enthält.&#10;&#10;Automatisch generierte Beschreibung">
            <a:extLst>
              <a:ext uri="{FF2B5EF4-FFF2-40B4-BE49-F238E27FC236}">
                <a16:creationId xmlns:a16="http://schemas.microsoft.com/office/drawing/2014/main" id="{1DA4D2CB-50B8-404B-A3B5-713BFAAA5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" r="-1" b="1880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8467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DF8B7-BDCF-43CE-B6ED-E4F73B7E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He is known for his famous quote, which is also his catchphrase: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 descr="Ein Bild, das Reptil, Dinosaurier enthält.&#10;&#10;Automatisch generierte Beschreibung">
            <a:extLst>
              <a:ext uri="{FF2B5EF4-FFF2-40B4-BE49-F238E27FC236}">
                <a16:creationId xmlns:a16="http://schemas.microsoft.com/office/drawing/2014/main" id="{BCE17C89-9C63-4FC7-B473-68CBC3971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0" r="1" b="243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793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25E33-53F2-4049-A5B0-C96E3125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„</a:t>
            </a:r>
            <a:r>
              <a:rPr lang="de-DE" sz="4800" dirty="0" err="1"/>
              <a:t>Yousa</a:t>
            </a:r>
            <a:r>
              <a:rPr lang="de-DE" sz="4800" dirty="0"/>
              <a:t> Gar-Gar-</a:t>
            </a:r>
            <a:r>
              <a:rPr lang="de-DE" sz="4800" dirty="0" err="1"/>
              <a:t>Gling</a:t>
            </a:r>
            <a:r>
              <a:rPr lang="de-DE" sz="4800" dirty="0"/>
              <a:t> on </a:t>
            </a:r>
            <a:r>
              <a:rPr lang="de-DE" sz="4800" dirty="0" err="1"/>
              <a:t>Deez</a:t>
            </a:r>
            <a:r>
              <a:rPr lang="de-DE" sz="4800" dirty="0"/>
              <a:t> NUTS“</a:t>
            </a:r>
            <a:endParaRPr lang="en-US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21AAF-3A7C-46F6-9B94-D6990501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bg1"/>
                </a:solidFill>
              </a:rPr>
              <a:t>Lmao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gottem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8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18C02-4DF5-4FC0-A08C-F4405C20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 err="1"/>
              <a:t>Thank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listening</a:t>
            </a:r>
            <a:r>
              <a:rPr lang="de-DE"/>
              <a:t>!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21A63-943A-4741-9A48-B6E31D50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7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Office</vt:lpstr>
      <vt:lpstr>Jarex‘ powerpoint: Unnecessary Star wars lore</vt:lpstr>
      <vt:lpstr>Gar-Gar Glings</vt:lpstr>
      <vt:lpstr>He is known for his famous quote, which is also his catchphrase: </vt:lpstr>
      <vt:lpstr>„Yousa Gar-Gar-Gling on Deez NUTS“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Jarex‘ powerpoint: Unnecessary Star wars lore</dc:title>
  <dc:creator>jan reckels</dc:creator>
  <cp:lastModifiedBy>jan reckels</cp:lastModifiedBy>
  <cp:revision>6</cp:revision>
  <dcterms:created xsi:type="dcterms:W3CDTF">2021-12-04T16:32:22Z</dcterms:created>
  <dcterms:modified xsi:type="dcterms:W3CDTF">2021-12-04T20:20:19Z</dcterms:modified>
</cp:coreProperties>
</file>