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726C1-9D77-4210-BC6B-78C1384DB17C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0DDB0EA9-161B-43A0-B318-FF352243CC61}">
      <dgm:prSet custT="1"/>
      <dgm:spPr/>
      <dgm:t>
        <a:bodyPr/>
        <a:lstStyle/>
        <a:p>
          <a:br>
            <a:rPr lang="nl-NL" sz="3100" baseline="0" dirty="0"/>
          </a:br>
          <a:r>
            <a:rPr lang="nl-NL" sz="6200" baseline="0" dirty="0"/>
            <a:t>Kitchen Rules</a:t>
          </a:r>
          <a:br>
            <a:rPr lang="nl-NL" sz="3100" baseline="0" dirty="0"/>
          </a:br>
          <a:endParaRPr lang="nl-NL" sz="3100" dirty="0"/>
        </a:p>
      </dgm:t>
    </dgm:pt>
    <dgm:pt modelId="{32424E56-98F8-4B13-9343-63C21EEE3CB5}" type="parTrans" cxnId="{5AAB0EAB-EB21-4DF3-87E7-3C6C87045D5C}">
      <dgm:prSet/>
      <dgm:spPr/>
      <dgm:t>
        <a:bodyPr/>
        <a:lstStyle/>
        <a:p>
          <a:endParaRPr lang="nl-NL"/>
        </a:p>
      </dgm:t>
    </dgm:pt>
    <dgm:pt modelId="{CD62B873-0533-44F5-AF6A-77A4D8348707}" type="sibTrans" cxnId="{5AAB0EAB-EB21-4DF3-87E7-3C6C87045D5C}">
      <dgm:prSet/>
      <dgm:spPr/>
      <dgm:t>
        <a:bodyPr/>
        <a:lstStyle/>
        <a:p>
          <a:endParaRPr lang="nl-NL"/>
        </a:p>
      </dgm:t>
    </dgm:pt>
    <dgm:pt modelId="{674AA17D-C5C9-4822-928A-4E49F7CD0F93}" type="pres">
      <dgm:prSet presAssocID="{A4B726C1-9D77-4210-BC6B-78C1384DB17C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B214A91-1EB7-41F8-B6E0-417158027EA0}" type="pres">
      <dgm:prSet presAssocID="{0DDB0EA9-161B-43A0-B318-FF352243CC61}" presName="circle1" presStyleLbl="node1" presStyleIdx="0" presStyleCnt="1"/>
      <dgm:spPr/>
    </dgm:pt>
    <dgm:pt modelId="{2F9E9960-DF73-4B9C-8900-264F6AD73EDC}" type="pres">
      <dgm:prSet presAssocID="{0DDB0EA9-161B-43A0-B318-FF352243CC61}" presName="space" presStyleCnt="0"/>
      <dgm:spPr/>
    </dgm:pt>
    <dgm:pt modelId="{9D422C3D-191B-4EBD-AA0C-9F99A6DA0783}" type="pres">
      <dgm:prSet presAssocID="{0DDB0EA9-161B-43A0-B318-FF352243CC61}" presName="rect1" presStyleLbl="alignAcc1" presStyleIdx="0" presStyleCnt="1"/>
      <dgm:spPr/>
    </dgm:pt>
    <dgm:pt modelId="{31FF8ED7-D668-482B-8E2E-B058FDE382D0}" type="pres">
      <dgm:prSet presAssocID="{0DDB0EA9-161B-43A0-B318-FF352243CC61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5EDD9B8A-1FDF-413C-B62A-E31E3C510C42}" type="presOf" srcId="{A4B726C1-9D77-4210-BC6B-78C1384DB17C}" destId="{674AA17D-C5C9-4822-928A-4E49F7CD0F93}" srcOrd="0" destOrd="0" presId="urn:microsoft.com/office/officeart/2005/8/layout/target3"/>
    <dgm:cxn modelId="{5AAB0EAB-EB21-4DF3-87E7-3C6C87045D5C}" srcId="{A4B726C1-9D77-4210-BC6B-78C1384DB17C}" destId="{0DDB0EA9-161B-43A0-B318-FF352243CC61}" srcOrd="0" destOrd="0" parTransId="{32424E56-98F8-4B13-9343-63C21EEE3CB5}" sibTransId="{CD62B873-0533-44F5-AF6A-77A4D8348707}"/>
    <dgm:cxn modelId="{78E7FDE9-004C-434C-8E27-199AB074A2FE}" type="presOf" srcId="{0DDB0EA9-161B-43A0-B318-FF352243CC61}" destId="{31FF8ED7-D668-482B-8E2E-B058FDE382D0}" srcOrd="1" destOrd="0" presId="urn:microsoft.com/office/officeart/2005/8/layout/target3"/>
    <dgm:cxn modelId="{4A687EF8-4521-4923-B86B-C83DA22EEF61}" type="presOf" srcId="{0DDB0EA9-161B-43A0-B318-FF352243CC61}" destId="{9D422C3D-191B-4EBD-AA0C-9F99A6DA0783}" srcOrd="0" destOrd="0" presId="urn:microsoft.com/office/officeart/2005/8/layout/target3"/>
    <dgm:cxn modelId="{584FF9F1-4BE4-4AEB-B37A-7485C157E6BD}" type="presParOf" srcId="{674AA17D-C5C9-4822-928A-4E49F7CD0F93}" destId="{9B214A91-1EB7-41F8-B6E0-417158027EA0}" srcOrd="0" destOrd="0" presId="urn:microsoft.com/office/officeart/2005/8/layout/target3"/>
    <dgm:cxn modelId="{F7C9BC20-1A5C-4EF8-9AF3-623AE7C10CD0}" type="presParOf" srcId="{674AA17D-C5C9-4822-928A-4E49F7CD0F93}" destId="{2F9E9960-DF73-4B9C-8900-264F6AD73EDC}" srcOrd="1" destOrd="0" presId="urn:microsoft.com/office/officeart/2005/8/layout/target3"/>
    <dgm:cxn modelId="{3F3BE828-4711-4F6B-ADE1-8B49EE54F747}" type="presParOf" srcId="{674AA17D-C5C9-4822-928A-4E49F7CD0F93}" destId="{9D422C3D-191B-4EBD-AA0C-9F99A6DA0783}" srcOrd="2" destOrd="0" presId="urn:microsoft.com/office/officeart/2005/8/layout/target3"/>
    <dgm:cxn modelId="{21E9E484-FE8F-4CD0-922E-B610C801D108}" type="presParOf" srcId="{674AA17D-C5C9-4822-928A-4E49F7CD0F93}" destId="{31FF8ED7-D668-482B-8E2E-B058FDE382D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19B38-76D9-43C2-9828-A59B39A62A1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27D97F5-8F61-492E-9660-0963127D8E9C}">
      <dgm:prSet phldrT="[Tekst]"/>
      <dgm:spPr/>
      <dgm:t>
        <a:bodyPr/>
        <a:lstStyle/>
        <a:p>
          <a:r>
            <a:rPr lang="nl-NL" dirty="0"/>
            <a:t>People </a:t>
          </a:r>
          <a:r>
            <a:rPr lang="nl-NL" dirty="0" err="1"/>
            <a:t>not</a:t>
          </a:r>
          <a:r>
            <a:rPr lang="nl-NL" dirty="0"/>
            <a:t> </a:t>
          </a:r>
          <a:r>
            <a:rPr lang="nl-NL" dirty="0" err="1"/>
            <a:t>allowed</a:t>
          </a:r>
          <a:r>
            <a:rPr lang="nl-NL" dirty="0"/>
            <a:t> </a:t>
          </a:r>
          <a:r>
            <a:rPr lang="nl-NL" dirty="0" err="1"/>
            <a:t>to</a:t>
          </a:r>
          <a:r>
            <a:rPr lang="nl-NL" dirty="0"/>
            <a:t> handle </a:t>
          </a:r>
          <a:r>
            <a:rPr lang="nl-NL" dirty="0" err="1"/>
            <a:t>knives</a:t>
          </a:r>
          <a:endParaRPr lang="nl-NL" dirty="0"/>
        </a:p>
      </dgm:t>
    </dgm:pt>
    <dgm:pt modelId="{A1507ABF-4A1F-4793-B75D-A59C5A52838B}" type="parTrans" cxnId="{AFDC26C5-DAC8-4718-BABB-81D3041F6704}">
      <dgm:prSet/>
      <dgm:spPr/>
      <dgm:t>
        <a:bodyPr/>
        <a:lstStyle/>
        <a:p>
          <a:endParaRPr lang="nl-NL"/>
        </a:p>
      </dgm:t>
    </dgm:pt>
    <dgm:pt modelId="{9D14EC9C-40AA-450A-93B1-0E409991856A}" type="sibTrans" cxnId="{AFDC26C5-DAC8-4718-BABB-81D3041F6704}">
      <dgm:prSet/>
      <dgm:spPr/>
      <dgm:t>
        <a:bodyPr/>
        <a:lstStyle/>
        <a:p>
          <a:endParaRPr lang="nl-NL"/>
        </a:p>
      </dgm:t>
    </dgm:pt>
    <dgm:pt modelId="{419F03A2-EF14-490B-BEF2-27FDBFABAF53}" type="pres">
      <dgm:prSet presAssocID="{9C119B38-76D9-43C2-9828-A59B39A62A1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D528048-0641-4468-BD79-9BC0B7B819D6}" type="pres">
      <dgm:prSet presAssocID="{127D97F5-8F61-492E-9660-0963127D8E9C}" presName="circle1" presStyleLbl="node1" presStyleIdx="0" presStyleCnt="1"/>
      <dgm:spPr/>
    </dgm:pt>
    <dgm:pt modelId="{BA9E5224-49F9-4BAB-A70D-4A717ACB31AC}" type="pres">
      <dgm:prSet presAssocID="{127D97F5-8F61-492E-9660-0963127D8E9C}" presName="space" presStyleCnt="0"/>
      <dgm:spPr/>
    </dgm:pt>
    <dgm:pt modelId="{8434DF73-BD7B-4853-8BE2-A08CC8CEC2F6}" type="pres">
      <dgm:prSet presAssocID="{127D97F5-8F61-492E-9660-0963127D8E9C}" presName="rect1" presStyleLbl="alignAcc1" presStyleIdx="0" presStyleCnt="1"/>
      <dgm:spPr/>
    </dgm:pt>
    <dgm:pt modelId="{0E342E5B-9712-47AD-9B8B-1AF67A2361D8}" type="pres">
      <dgm:prSet presAssocID="{127D97F5-8F61-492E-9660-0963127D8E9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E8FEE11A-415D-4F25-9881-CB90A6EDF8EE}" type="presOf" srcId="{127D97F5-8F61-492E-9660-0963127D8E9C}" destId="{0E342E5B-9712-47AD-9B8B-1AF67A2361D8}" srcOrd="1" destOrd="0" presId="urn:microsoft.com/office/officeart/2005/8/layout/target3"/>
    <dgm:cxn modelId="{BD04C51C-CC95-46AF-884A-1C3623AB2C1C}" type="presOf" srcId="{127D97F5-8F61-492E-9660-0963127D8E9C}" destId="{8434DF73-BD7B-4853-8BE2-A08CC8CEC2F6}" srcOrd="0" destOrd="0" presId="urn:microsoft.com/office/officeart/2005/8/layout/target3"/>
    <dgm:cxn modelId="{4780112E-499C-4483-BEC6-0C42254F6254}" type="presOf" srcId="{9C119B38-76D9-43C2-9828-A59B39A62A17}" destId="{419F03A2-EF14-490B-BEF2-27FDBFABAF53}" srcOrd="0" destOrd="0" presId="urn:microsoft.com/office/officeart/2005/8/layout/target3"/>
    <dgm:cxn modelId="{AFDC26C5-DAC8-4718-BABB-81D3041F6704}" srcId="{9C119B38-76D9-43C2-9828-A59B39A62A17}" destId="{127D97F5-8F61-492E-9660-0963127D8E9C}" srcOrd="0" destOrd="0" parTransId="{A1507ABF-4A1F-4793-B75D-A59C5A52838B}" sibTransId="{9D14EC9C-40AA-450A-93B1-0E409991856A}"/>
    <dgm:cxn modelId="{04926CD0-F3D0-42D4-BC8C-1EE9CDD50023}" type="presParOf" srcId="{419F03A2-EF14-490B-BEF2-27FDBFABAF53}" destId="{9D528048-0641-4468-BD79-9BC0B7B819D6}" srcOrd="0" destOrd="0" presId="urn:microsoft.com/office/officeart/2005/8/layout/target3"/>
    <dgm:cxn modelId="{D0D7A541-4AD5-4BF8-8727-3948E25372C6}" type="presParOf" srcId="{419F03A2-EF14-490B-BEF2-27FDBFABAF53}" destId="{BA9E5224-49F9-4BAB-A70D-4A717ACB31AC}" srcOrd="1" destOrd="0" presId="urn:microsoft.com/office/officeart/2005/8/layout/target3"/>
    <dgm:cxn modelId="{F9A37B6F-F42A-4312-864F-720200BAFB9F}" type="presParOf" srcId="{419F03A2-EF14-490B-BEF2-27FDBFABAF53}" destId="{8434DF73-BD7B-4853-8BE2-A08CC8CEC2F6}" srcOrd="2" destOrd="0" presId="urn:microsoft.com/office/officeart/2005/8/layout/target3"/>
    <dgm:cxn modelId="{B4A9AB5D-9C58-4E45-8E85-16667882CF55}" type="presParOf" srcId="{419F03A2-EF14-490B-BEF2-27FDBFABAF53}" destId="{0E342E5B-9712-47AD-9B8B-1AF67A2361D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9D1FF4-3BFD-4BD1-8463-B77F91F5D4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9098B492-DDAF-4490-A055-D8B0B915AB87}">
      <dgm:prSet/>
      <dgm:spPr/>
      <dgm:t>
        <a:bodyPr/>
        <a:lstStyle/>
        <a:p>
          <a:r>
            <a:rPr lang="nl-NL" baseline="0" dirty="0" err="1"/>
            <a:t>All</a:t>
          </a:r>
          <a:r>
            <a:rPr lang="nl-NL" baseline="0" dirty="0"/>
            <a:t> </a:t>
          </a:r>
          <a:r>
            <a:rPr lang="nl-NL" baseline="0" dirty="0" err="1"/>
            <a:t>my</a:t>
          </a:r>
          <a:r>
            <a:rPr lang="nl-NL" baseline="0" dirty="0"/>
            <a:t> </a:t>
          </a:r>
          <a:r>
            <a:rPr lang="nl-NL" baseline="0" dirty="0" err="1"/>
            <a:t>exes</a:t>
          </a:r>
          <a:endParaRPr lang="nl-NL" dirty="0"/>
        </a:p>
      </dgm:t>
    </dgm:pt>
    <dgm:pt modelId="{551E8612-ACA9-4D71-A1EE-1C109BB546BC}" type="parTrans" cxnId="{64BDE62F-0726-43F3-BCED-AB08318C5BBA}">
      <dgm:prSet/>
      <dgm:spPr/>
      <dgm:t>
        <a:bodyPr/>
        <a:lstStyle/>
        <a:p>
          <a:endParaRPr lang="nl-NL"/>
        </a:p>
      </dgm:t>
    </dgm:pt>
    <dgm:pt modelId="{C93C70E2-E375-4EA6-8147-E68643F9AC53}" type="sibTrans" cxnId="{64BDE62F-0726-43F3-BCED-AB08318C5BBA}">
      <dgm:prSet/>
      <dgm:spPr/>
      <dgm:t>
        <a:bodyPr/>
        <a:lstStyle/>
        <a:p>
          <a:endParaRPr lang="nl-NL"/>
        </a:p>
      </dgm:t>
    </dgm:pt>
    <dgm:pt modelId="{F87ED560-FE24-4FE7-A3EE-F6955560CB3C}">
      <dgm:prSet/>
      <dgm:spPr/>
      <dgm:t>
        <a:bodyPr/>
        <a:lstStyle/>
        <a:p>
          <a:r>
            <a:rPr lang="nl-NL" baseline="0" dirty="0" err="1"/>
            <a:t>Poke</a:t>
          </a:r>
          <a:endParaRPr lang="nl-NL" dirty="0"/>
        </a:p>
      </dgm:t>
    </dgm:pt>
    <dgm:pt modelId="{A5AFBED9-370D-4D3F-979F-F1B0107C59E2}" type="parTrans" cxnId="{AE9AE97D-1DDF-4005-B8CD-30148B70C6B6}">
      <dgm:prSet/>
      <dgm:spPr/>
      <dgm:t>
        <a:bodyPr/>
        <a:lstStyle/>
        <a:p>
          <a:endParaRPr lang="nl-NL"/>
        </a:p>
      </dgm:t>
    </dgm:pt>
    <dgm:pt modelId="{0713BA3A-6C43-4FBE-9DA5-1CF7BC27450F}" type="sibTrans" cxnId="{AE9AE97D-1DDF-4005-B8CD-30148B70C6B6}">
      <dgm:prSet/>
      <dgm:spPr/>
      <dgm:t>
        <a:bodyPr/>
        <a:lstStyle/>
        <a:p>
          <a:endParaRPr lang="nl-NL"/>
        </a:p>
      </dgm:t>
    </dgm:pt>
    <dgm:pt modelId="{BE167804-270C-4BBC-A7E7-F9D2E63C79A5}">
      <dgm:prSet/>
      <dgm:spPr/>
      <dgm:t>
        <a:bodyPr/>
        <a:lstStyle/>
        <a:p>
          <a:r>
            <a:rPr lang="nl-NL" baseline="0" dirty="0"/>
            <a:t>Carmen</a:t>
          </a:r>
          <a:endParaRPr lang="nl-NL" dirty="0"/>
        </a:p>
      </dgm:t>
    </dgm:pt>
    <dgm:pt modelId="{E9E9049B-18DB-489C-B181-BE4D74BFFE97}" type="parTrans" cxnId="{C49EB598-CE6C-49DB-9260-66ED1C54DCCD}">
      <dgm:prSet/>
      <dgm:spPr/>
      <dgm:t>
        <a:bodyPr/>
        <a:lstStyle/>
        <a:p>
          <a:endParaRPr lang="nl-NL"/>
        </a:p>
      </dgm:t>
    </dgm:pt>
    <dgm:pt modelId="{B064FF82-4D0F-4618-B33B-4BAF28D12F7B}" type="sibTrans" cxnId="{C49EB598-CE6C-49DB-9260-66ED1C54DCCD}">
      <dgm:prSet/>
      <dgm:spPr/>
      <dgm:t>
        <a:bodyPr/>
        <a:lstStyle/>
        <a:p>
          <a:endParaRPr lang="nl-NL"/>
        </a:p>
      </dgm:t>
    </dgm:pt>
    <dgm:pt modelId="{DD04C8F2-C37D-4EDD-A727-0B16B3478DE0}" type="pres">
      <dgm:prSet presAssocID="{579D1FF4-3BFD-4BD1-8463-B77F91F5D4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A99D36-0FAF-4851-A09A-AF34B35AC407}" type="pres">
      <dgm:prSet presAssocID="{9098B492-DDAF-4490-A055-D8B0B915AB87}" presName="hierRoot1" presStyleCnt="0"/>
      <dgm:spPr/>
    </dgm:pt>
    <dgm:pt modelId="{0A6ECF3B-5430-4072-AA0A-87847DE0170B}" type="pres">
      <dgm:prSet presAssocID="{9098B492-DDAF-4490-A055-D8B0B915AB87}" presName="composite" presStyleCnt="0"/>
      <dgm:spPr/>
    </dgm:pt>
    <dgm:pt modelId="{B6F8E3F9-43D6-46CD-AB1F-15184CDEA7F2}" type="pres">
      <dgm:prSet presAssocID="{9098B492-DDAF-4490-A055-D8B0B915AB87}" presName="background" presStyleLbl="node0" presStyleIdx="0" presStyleCnt="3"/>
      <dgm:spPr/>
    </dgm:pt>
    <dgm:pt modelId="{C9F5D04A-C302-480A-8001-876E15FA92D4}" type="pres">
      <dgm:prSet presAssocID="{9098B492-DDAF-4490-A055-D8B0B915AB87}" presName="text" presStyleLbl="fgAcc0" presStyleIdx="0" presStyleCnt="3">
        <dgm:presLayoutVars>
          <dgm:chPref val="3"/>
        </dgm:presLayoutVars>
      </dgm:prSet>
      <dgm:spPr/>
    </dgm:pt>
    <dgm:pt modelId="{1B9CE7F9-B94A-4535-BE1D-736D487688ED}" type="pres">
      <dgm:prSet presAssocID="{9098B492-DDAF-4490-A055-D8B0B915AB87}" presName="hierChild2" presStyleCnt="0"/>
      <dgm:spPr/>
    </dgm:pt>
    <dgm:pt modelId="{BB255C74-537B-4946-A959-CBC62BFA4650}" type="pres">
      <dgm:prSet presAssocID="{F87ED560-FE24-4FE7-A3EE-F6955560CB3C}" presName="hierRoot1" presStyleCnt="0"/>
      <dgm:spPr/>
    </dgm:pt>
    <dgm:pt modelId="{BE2DFDFA-C3F6-48DB-A182-08CF298166A5}" type="pres">
      <dgm:prSet presAssocID="{F87ED560-FE24-4FE7-A3EE-F6955560CB3C}" presName="composite" presStyleCnt="0"/>
      <dgm:spPr/>
    </dgm:pt>
    <dgm:pt modelId="{980AF7EE-EC62-4B54-AF19-51B71A00B381}" type="pres">
      <dgm:prSet presAssocID="{F87ED560-FE24-4FE7-A3EE-F6955560CB3C}" presName="background" presStyleLbl="node0" presStyleIdx="1" presStyleCnt="3"/>
      <dgm:spPr/>
    </dgm:pt>
    <dgm:pt modelId="{4A504D1B-8F7C-4F5A-BF65-3CB02F6113FD}" type="pres">
      <dgm:prSet presAssocID="{F87ED560-FE24-4FE7-A3EE-F6955560CB3C}" presName="text" presStyleLbl="fgAcc0" presStyleIdx="1" presStyleCnt="3">
        <dgm:presLayoutVars>
          <dgm:chPref val="3"/>
        </dgm:presLayoutVars>
      </dgm:prSet>
      <dgm:spPr/>
    </dgm:pt>
    <dgm:pt modelId="{B7365698-1A7C-47F3-8D55-414FFE3B6F75}" type="pres">
      <dgm:prSet presAssocID="{F87ED560-FE24-4FE7-A3EE-F6955560CB3C}" presName="hierChild2" presStyleCnt="0"/>
      <dgm:spPr/>
    </dgm:pt>
    <dgm:pt modelId="{6C2C6D5A-0ED0-4A4A-B5D2-8D8BDAB9ACC6}" type="pres">
      <dgm:prSet presAssocID="{BE167804-270C-4BBC-A7E7-F9D2E63C79A5}" presName="hierRoot1" presStyleCnt="0"/>
      <dgm:spPr/>
    </dgm:pt>
    <dgm:pt modelId="{68A2A613-DE3C-42E5-BE4A-9535EF7E81D0}" type="pres">
      <dgm:prSet presAssocID="{BE167804-270C-4BBC-A7E7-F9D2E63C79A5}" presName="composite" presStyleCnt="0"/>
      <dgm:spPr/>
    </dgm:pt>
    <dgm:pt modelId="{0E778273-4927-4BD1-842D-6D69FE3438B7}" type="pres">
      <dgm:prSet presAssocID="{BE167804-270C-4BBC-A7E7-F9D2E63C79A5}" presName="background" presStyleLbl="node0" presStyleIdx="2" presStyleCnt="3"/>
      <dgm:spPr/>
    </dgm:pt>
    <dgm:pt modelId="{8CF33522-1DE1-482A-A41D-3D069F3566B0}" type="pres">
      <dgm:prSet presAssocID="{BE167804-270C-4BBC-A7E7-F9D2E63C79A5}" presName="text" presStyleLbl="fgAcc0" presStyleIdx="2" presStyleCnt="3">
        <dgm:presLayoutVars>
          <dgm:chPref val="3"/>
        </dgm:presLayoutVars>
      </dgm:prSet>
      <dgm:spPr/>
    </dgm:pt>
    <dgm:pt modelId="{9BABAE5E-1585-4EAA-B218-149CA418272E}" type="pres">
      <dgm:prSet presAssocID="{BE167804-270C-4BBC-A7E7-F9D2E63C79A5}" presName="hierChild2" presStyleCnt="0"/>
      <dgm:spPr/>
    </dgm:pt>
  </dgm:ptLst>
  <dgm:cxnLst>
    <dgm:cxn modelId="{64BDE62F-0726-43F3-BCED-AB08318C5BBA}" srcId="{579D1FF4-3BFD-4BD1-8463-B77F91F5D411}" destId="{9098B492-DDAF-4490-A055-D8B0B915AB87}" srcOrd="0" destOrd="0" parTransId="{551E8612-ACA9-4D71-A1EE-1C109BB546BC}" sibTransId="{C93C70E2-E375-4EA6-8147-E68643F9AC53}"/>
    <dgm:cxn modelId="{40EAB230-9EA2-49D6-B2E2-ED176672F514}" type="presOf" srcId="{579D1FF4-3BFD-4BD1-8463-B77F91F5D411}" destId="{DD04C8F2-C37D-4EDD-A727-0B16B3478DE0}" srcOrd="0" destOrd="0" presId="urn:microsoft.com/office/officeart/2005/8/layout/hierarchy1"/>
    <dgm:cxn modelId="{AE9AE97D-1DDF-4005-B8CD-30148B70C6B6}" srcId="{579D1FF4-3BFD-4BD1-8463-B77F91F5D411}" destId="{F87ED560-FE24-4FE7-A3EE-F6955560CB3C}" srcOrd="1" destOrd="0" parTransId="{A5AFBED9-370D-4D3F-979F-F1B0107C59E2}" sibTransId="{0713BA3A-6C43-4FBE-9DA5-1CF7BC27450F}"/>
    <dgm:cxn modelId="{82C0D58E-6EEA-4D8B-ABDD-06B15E0C29BB}" type="presOf" srcId="{F87ED560-FE24-4FE7-A3EE-F6955560CB3C}" destId="{4A504D1B-8F7C-4F5A-BF65-3CB02F6113FD}" srcOrd="0" destOrd="0" presId="urn:microsoft.com/office/officeart/2005/8/layout/hierarchy1"/>
    <dgm:cxn modelId="{C49EB598-CE6C-49DB-9260-66ED1C54DCCD}" srcId="{579D1FF4-3BFD-4BD1-8463-B77F91F5D411}" destId="{BE167804-270C-4BBC-A7E7-F9D2E63C79A5}" srcOrd="2" destOrd="0" parTransId="{E9E9049B-18DB-489C-B181-BE4D74BFFE97}" sibTransId="{B064FF82-4D0F-4618-B33B-4BAF28D12F7B}"/>
    <dgm:cxn modelId="{A0DAA5B8-1CEB-4801-B3DC-4C2EE40D7118}" type="presOf" srcId="{BE167804-270C-4BBC-A7E7-F9D2E63C79A5}" destId="{8CF33522-1DE1-482A-A41D-3D069F3566B0}" srcOrd="0" destOrd="0" presId="urn:microsoft.com/office/officeart/2005/8/layout/hierarchy1"/>
    <dgm:cxn modelId="{DA3D0BEA-1E6D-4D58-930C-DEE5060802C7}" type="presOf" srcId="{9098B492-DDAF-4490-A055-D8B0B915AB87}" destId="{C9F5D04A-C302-480A-8001-876E15FA92D4}" srcOrd="0" destOrd="0" presId="urn:microsoft.com/office/officeart/2005/8/layout/hierarchy1"/>
    <dgm:cxn modelId="{40A20DB0-63C1-412F-BB84-2B87F74EA218}" type="presParOf" srcId="{DD04C8F2-C37D-4EDD-A727-0B16B3478DE0}" destId="{EDA99D36-0FAF-4851-A09A-AF34B35AC407}" srcOrd="0" destOrd="0" presId="urn:microsoft.com/office/officeart/2005/8/layout/hierarchy1"/>
    <dgm:cxn modelId="{214BF693-6E30-4EE7-A6D2-D8C0A2AB9BD0}" type="presParOf" srcId="{EDA99D36-0FAF-4851-A09A-AF34B35AC407}" destId="{0A6ECF3B-5430-4072-AA0A-87847DE0170B}" srcOrd="0" destOrd="0" presId="urn:microsoft.com/office/officeart/2005/8/layout/hierarchy1"/>
    <dgm:cxn modelId="{EB4CDB91-F2F6-4E47-9B9C-3BAFE393E87F}" type="presParOf" srcId="{0A6ECF3B-5430-4072-AA0A-87847DE0170B}" destId="{B6F8E3F9-43D6-46CD-AB1F-15184CDEA7F2}" srcOrd="0" destOrd="0" presId="urn:microsoft.com/office/officeart/2005/8/layout/hierarchy1"/>
    <dgm:cxn modelId="{CE7FDDCC-E274-478F-977F-FEB05AB64B97}" type="presParOf" srcId="{0A6ECF3B-5430-4072-AA0A-87847DE0170B}" destId="{C9F5D04A-C302-480A-8001-876E15FA92D4}" srcOrd="1" destOrd="0" presId="urn:microsoft.com/office/officeart/2005/8/layout/hierarchy1"/>
    <dgm:cxn modelId="{35199758-2C4B-4C99-926A-F3E7B821A8B5}" type="presParOf" srcId="{EDA99D36-0FAF-4851-A09A-AF34B35AC407}" destId="{1B9CE7F9-B94A-4535-BE1D-736D487688ED}" srcOrd="1" destOrd="0" presId="urn:microsoft.com/office/officeart/2005/8/layout/hierarchy1"/>
    <dgm:cxn modelId="{C02FD142-7506-4348-A91D-81C69077438A}" type="presParOf" srcId="{DD04C8F2-C37D-4EDD-A727-0B16B3478DE0}" destId="{BB255C74-537B-4946-A959-CBC62BFA4650}" srcOrd="1" destOrd="0" presId="urn:microsoft.com/office/officeart/2005/8/layout/hierarchy1"/>
    <dgm:cxn modelId="{D2C76F92-AA21-436A-8B98-B4A89F62C199}" type="presParOf" srcId="{BB255C74-537B-4946-A959-CBC62BFA4650}" destId="{BE2DFDFA-C3F6-48DB-A182-08CF298166A5}" srcOrd="0" destOrd="0" presId="urn:microsoft.com/office/officeart/2005/8/layout/hierarchy1"/>
    <dgm:cxn modelId="{F02FF48B-C44D-4B25-822C-44A3C78B8B4B}" type="presParOf" srcId="{BE2DFDFA-C3F6-48DB-A182-08CF298166A5}" destId="{980AF7EE-EC62-4B54-AF19-51B71A00B381}" srcOrd="0" destOrd="0" presId="urn:microsoft.com/office/officeart/2005/8/layout/hierarchy1"/>
    <dgm:cxn modelId="{C8538243-1998-481F-91A1-A1A67EE7FC74}" type="presParOf" srcId="{BE2DFDFA-C3F6-48DB-A182-08CF298166A5}" destId="{4A504D1B-8F7C-4F5A-BF65-3CB02F6113FD}" srcOrd="1" destOrd="0" presId="urn:microsoft.com/office/officeart/2005/8/layout/hierarchy1"/>
    <dgm:cxn modelId="{DDC91C65-1006-417D-9A74-67F2631841E6}" type="presParOf" srcId="{BB255C74-537B-4946-A959-CBC62BFA4650}" destId="{B7365698-1A7C-47F3-8D55-414FFE3B6F75}" srcOrd="1" destOrd="0" presId="urn:microsoft.com/office/officeart/2005/8/layout/hierarchy1"/>
    <dgm:cxn modelId="{1A82F4C1-DA63-4DA1-8F6F-7EAA0CA2518D}" type="presParOf" srcId="{DD04C8F2-C37D-4EDD-A727-0B16B3478DE0}" destId="{6C2C6D5A-0ED0-4A4A-B5D2-8D8BDAB9ACC6}" srcOrd="2" destOrd="0" presId="urn:microsoft.com/office/officeart/2005/8/layout/hierarchy1"/>
    <dgm:cxn modelId="{F60844FD-38BA-4BB6-A119-6FEAB6B3FCBD}" type="presParOf" srcId="{6C2C6D5A-0ED0-4A4A-B5D2-8D8BDAB9ACC6}" destId="{68A2A613-DE3C-42E5-BE4A-9535EF7E81D0}" srcOrd="0" destOrd="0" presId="urn:microsoft.com/office/officeart/2005/8/layout/hierarchy1"/>
    <dgm:cxn modelId="{8C0CFE8C-D7FE-46C3-8241-824469234982}" type="presParOf" srcId="{68A2A613-DE3C-42E5-BE4A-9535EF7E81D0}" destId="{0E778273-4927-4BD1-842D-6D69FE3438B7}" srcOrd="0" destOrd="0" presId="urn:microsoft.com/office/officeart/2005/8/layout/hierarchy1"/>
    <dgm:cxn modelId="{AAE330BC-A2B8-48D8-8BC0-9356E9E77611}" type="presParOf" srcId="{68A2A613-DE3C-42E5-BE4A-9535EF7E81D0}" destId="{8CF33522-1DE1-482A-A41D-3D069F3566B0}" srcOrd="1" destOrd="0" presId="urn:microsoft.com/office/officeart/2005/8/layout/hierarchy1"/>
    <dgm:cxn modelId="{B4A55351-26AC-4590-9FB9-67B789E9D3B9}" type="presParOf" srcId="{6C2C6D5A-0ED0-4A4A-B5D2-8D8BDAB9ACC6}" destId="{9BABAE5E-1585-4EAA-B218-149CA41827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19C97F-AA92-4EA5-98C7-229F6B64035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EF606559-1728-4BF0-A99E-70EE459B9F75}">
      <dgm:prSet custT="1"/>
      <dgm:spPr/>
      <dgm:t>
        <a:bodyPr/>
        <a:lstStyle/>
        <a:p>
          <a:pPr algn="ctr"/>
          <a:br>
            <a:rPr lang="nl-NL" sz="3600" baseline="0" dirty="0"/>
          </a:br>
          <a:r>
            <a:rPr lang="nl-NL" sz="4400" baseline="0" dirty="0"/>
            <a:t>GET YOUR FUCKING SPICES RIGHT</a:t>
          </a:r>
          <a:br>
            <a:rPr lang="nl-NL" sz="4400" baseline="0" dirty="0"/>
          </a:br>
          <a:r>
            <a:rPr lang="nl-NL" sz="4400" baseline="0" dirty="0"/>
            <a:t>DON’T FORGET THE DAMN HERBS</a:t>
          </a:r>
          <a:br>
            <a:rPr lang="nl-NL" sz="4400" baseline="0" dirty="0"/>
          </a:br>
          <a:endParaRPr lang="nl-NL" sz="4400" dirty="0"/>
        </a:p>
      </dgm:t>
    </dgm:pt>
    <dgm:pt modelId="{1604BB09-3CF3-499F-84C4-FEC4E37D9DBB}" type="parTrans" cxnId="{EBFB223D-9865-449F-B67E-C5277584E118}">
      <dgm:prSet/>
      <dgm:spPr/>
      <dgm:t>
        <a:bodyPr/>
        <a:lstStyle/>
        <a:p>
          <a:endParaRPr lang="nl-NL"/>
        </a:p>
      </dgm:t>
    </dgm:pt>
    <dgm:pt modelId="{B5094BCC-9612-49DF-AB9B-60F339DA87E6}" type="sibTrans" cxnId="{EBFB223D-9865-449F-B67E-C5277584E118}">
      <dgm:prSet/>
      <dgm:spPr/>
      <dgm:t>
        <a:bodyPr/>
        <a:lstStyle/>
        <a:p>
          <a:endParaRPr lang="nl-NL"/>
        </a:p>
      </dgm:t>
    </dgm:pt>
    <dgm:pt modelId="{AE7437F9-8FB3-4213-AE8A-09A32727D172}" type="pres">
      <dgm:prSet presAssocID="{1819C97F-AA92-4EA5-98C7-229F6B64035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464F49D-DB34-4FA2-A29E-65884A0CFA01}" type="pres">
      <dgm:prSet presAssocID="{EF606559-1728-4BF0-A99E-70EE459B9F75}" presName="circle1" presStyleLbl="node1" presStyleIdx="0" presStyleCnt="1"/>
      <dgm:spPr/>
    </dgm:pt>
    <dgm:pt modelId="{BADC7C77-0459-42BE-87E2-3EB55015CC7B}" type="pres">
      <dgm:prSet presAssocID="{EF606559-1728-4BF0-A99E-70EE459B9F75}" presName="space" presStyleCnt="0"/>
      <dgm:spPr/>
    </dgm:pt>
    <dgm:pt modelId="{87F4464F-2E15-4EB0-A608-0CD7EE96B5CB}" type="pres">
      <dgm:prSet presAssocID="{EF606559-1728-4BF0-A99E-70EE459B9F75}" presName="rect1" presStyleLbl="alignAcc1" presStyleIdx="0" presStyleCnt="1" custLinFactNeighborX="26480" custLinFactNeighborY="7692"/>
      <dgm:spPr/>
    </dgm:pt>
    <dgm:pt modelId="{D9F70146-0B4E-41F4-A43C-66DDBC6CB871}" type="pres">
      <dgm:prSet presAssocID="{EF606559-1728-4BF0-A99E-70EE459B9F7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CCDA3314-6A86-400B-8F12-B829BB20B14C}" type="presOf" srcId="{EF606559-1728-4BF0-A99E-70EE459B9F75}" destId="{87F4464F-2E15-4EB0-A608-0CD7EE96B5CB}" srcOrd="0" destOrd="0" presId="urn:microsoft.com/office/officeart/2005/8/layout/target3"/>
    <dgm:cxn modelId="{EBFB223D-9865-449F-B67E-C5277584E118}" srcId="{1819C97F-AA92-4EA5-98C7-229F6B640352}" destId="{EF606559-1728-4BF0-A99E-70EE459B9F75}" srcOrd="0" destOrd="0" parTransId="{1604BB09-3CF3-499F-84C4-FEC4E37D9DBB}" sibTransId="{B5094BCC-9612-49DF-AB9B-60F339DA87E6}"/>
    <dgm:cxn modelId="{65735A9E-96D1-43E2-9816-501422DB233C}" type="presOf" srcId="{1819C97F-AA92-4EA5-98C7-229F6B640352}" destId="{AE7437F9-8FB3-4213-AE8A-09A32727D172}" srcOrd="0" destOrd="0" presId="urn:microsoft.com/office/officeart/2005/8/layout/target3"/>
    <dgm:cxn modelId="{EE410CA0-9BE9-4C20-B5CA-FD4CD05AEF93}" type="presOf" srcId="{EF606559-1728-4BF0-A99E-70EE459B9F75}" destId="{D9F70146-0B4E-41F4-A43C-66DDBC6CB871}" srcOrd="1" destOrd="0" presId="urn:microsoft.com/office/officeart/2005/8/layout/target3"/>
    <dgm:cxn modelId="{C84861AA-5A0E-4685-A858-18652E04574C}" type="presParOf" srcId="{AE7437F9-8FB3-4213-AE8A-09A32727D172}" destId="{3464F49D-DB34-4FA2-A29E-65884A0CFA01}" srcOrd="0" destOrd="0" presId="urn:microsoft.com/office/officeart/2005/8/layout/target3"/>
    <dgm:cxn modelId="{1FDAA987-BE71-4C14-84FE-A3FE3E188824}" type="presParOf" srcId="{AE7437F9-8FB3-4213-AE8A-09A32727D172}" destId="{BADC7C77-0459-42BE-87E2-3EB55015CC7B}" srcOrd="1" destOrd="0" presId="urn:microsoft.com/office/officeart/2005/8/layout/target3"/>
    <dgm:cxn modelId="{CD2511CF-AEB8-4426-97E2-6861F24FEC57}" type="presParOf" srcId="{AE7437F9-8FB3-4213-AE8A-09A32727D172}" destId="{87F4464F-2E15-4EB0-A608-0CD7EE96B5CB}" srcOrd="2" destOrd="0" presId="urn:microsoft.com/office/officeart/2005/8/layout/target3"/>
    <dgm:cxn modelId="{50B93BB9-D9B6-4635-8C9F-483FC0E83E0E}" type="presParOf" srcId="{AE7437F9-8FB3-4213-AE8A-09A32727D172}" destId="{D9F70146-0B4E-41F4-A43C-66DDBC6CB87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BAF433-9C87-4F59-8E2A-15550E9FF4F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nl-NL"/>
        </a:p>
      </dgm:t>
    </dgm:pt>
    <dgm:pt modelId="{F2209E5A-D378-4A44-90C3-C2F6EBE8404C}">
      <dgm:prSet/>
      <dgm:spPr/>
      <dgm:t>
        <a:bodyPr/>
        <a:lstStyle/>
        <a:p>
          <a:r>
            <a:rPr lang="nl-NL" baseline="0" dirty="0"/>
            <a:t>Basic Kitchen </a:t>
          </a:r>
          <a:r>
            <a:rPr lang="nl-NL" baseline="0" dirty="0" err="1"/>
            <a:t>appliances</a:t>
          </a:r>
          <a:endParaRPr lang="nl-NL" dirty="0"/>
        </a:p>
      </dgm:t>
    </dgm:pt>
    <dgm:pt modelId="{215506FC-B8E0-4A8E-B787-4FA2A004954A}" type="parTrans" cxnId="{B89864FD-62A0-4C8E-8E86-AB7423D6D358}">
      <dgm:prSet/>
      <dgm:spPr/>
      <dgm:t>
        <a:bodyPr/>
        <a:lstStyle/>
        <a:p>
          <a:endParaRPr lang="nl-NL"/>
        </a:p>
      </dgm:t>
    </dgm:pt>
    <dgm:pt modelId="{C58ACD13-C982-413E-A23C-DCE47C3838C8}" type="sibTrans" cxnId="{B89864FD-62A0-4C8E-8E86-AB7423D6D358}">
      <dgm:prSet/>
      <dgm:spPr/>
      <dgm:t>
        <a:bodyPr/>
        <a:lstStyle/>
        <a:p>
          <a:endParaRPr lang="nl-NL"/>
        </a:p>
      </dgm:t>
    </dgm:pt>
    <dgm:pt modelId="{1D6FA19D-D4FD-4FBC-821E-D9D3CDEC7C85}" type="pres">
      <dgm:prSet presAssocID="{EABAF433-9C87-4F59-8E2A-15550E9FF4F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367E7404-0977-46F5-9682-3FE1C7D0C1F3}" type="pres">
      <dgm:prSet presAssocID="{F2209E5A-D378-4A44-90C3-C2F6EBE8404C}" presName="circle1" presStyleLbl="node1" presStyleIdx="0" presStyleCnt="1"/>
      <dgm:spPr/>
    </dgm:pt>
    <dgm:pt modelId="{EE2A6921-F786-4E11-BFF9-8331A2C6E7F2}" type="pres">
      <dgm:prSet presAssocID="{F2209E5A-D378-4A44-90C3-C2F6EBE8404C}" presName="space" presStyleCnt="0"/>
      <dgm:spPr/>
    </dgm:pt>
    <dgm:pt modelId="{8B938F92-2E24-488F-BA2F-F62985B4F05A}" type="pres">
      <dgm:prSet presAssocID="{F2209E5A-D378-4A44-90C3-C2F6EBE8404C}" presName="rect1" presStyleLbl="alignAcc1" presStyleIdx="0" presStyleCnt="1"/>
      <dgm:spPr/>
    </dgm:pt>
    <dgm:pt modelId="{D912ECC1-DD40-4DE8-9587-FDEA79922BEE}" type="pres">
      <dgm:prSet presAssocID="{F2209E5A-D378-4A44-90C3-C2F6EBE8404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19D5850-041A-4960-A5D3-07EB478CB156}" type="presOf" srcId="{F2209E5A-D378-4A44-90C3-C2F6EBE8404C}" destId="{D912ECC1-DD40-4DE8-9587-FDEA79922BEE}" srcOrd="1" destOrd="0" presId="urn:microsoft.com/office/officeart/2005/8/layout/target3"/>
    <dgm:cxn modelId="{D154D054-4304-47AA-A81A-C41A4D75CB5F}" type="presOf" srcId="{EABAF433-9C87-4F59-8E2A-15550E9FF4F5}" destId="{1D6FA19D-D4FD-4FBC-821E-D9D3CDEC7C85}" srcOrd="0" destOrd="0" presId="urn:microsoft.com/office/officeart/2005/8/layout/target3"/>
    <dgm:cxn modelId="{4ADAA975-C322-4549-9320-47B2A57D9CAD}" type="presOf" srcId="{F2209E5A-D378-4A44-90C3-C2F6EBE8404C}" destId="{8B938F92-2E24-488F-BA2F-F62985B4F05A}" srcOrd="0" destOrd="0" presId="urn:microsoft.com/office/officeart/2005/8/layout/target3"/>
    <dgm:cxn modelId="{B89864FD-62A0-4C8E-8E86-AB7423D6D358}" srcId="{EABAF433-9C87-4F59-8E2A-15550E9FF4F5}" destId="{F2209E5A-D378-4A44-90C3-C2F6EBE8404C}" srcOrd="0" destOrd="0" parTransId="{215506FC-B8E0-4A8E-B787-4FA2A004954A}" sibTransId="{C58ACD13-C982-413E-A23C-DCE47C3838C8}"/>
    <dgm:cxn modelId="{ED8041E5-D0FF-4E11-BB4A-AD346F0A9BF2}" type="presParOf" srcId="{1D6FA19D-D4FD-4FBC-821E-D9D3CDEC7C85}" destId="{367E7404-0977-46F5-9682-3FE1C7D0C1F3}" srcOrd="0" destOrd="0" presId="urn:microsoft.com/office/officeart/2005/8/layout/target3"/>
    <dgm:cxn modelId="{404B7548-555D-47EF-AB37-47DC37BAB809}" type="presParOf" srcId="{1D6FA19D-D4FD-4FBC-821E-D9D3CDEC7C85}" destId="{EE2A6921-F786-4E11-BFF9-8331A2C6E7F2}" srcOrd="1" destOrd="0" presId="urn:microsoft.com/office/officeart/2005/8/layout/target3"/>
    <dgm:cxn modelId="{4FD49DCF-44AC-42D6-B917-8555655453FC}" type="presParOf" srcId="{1D6FA19D-D4FD-4FBC-821E-D9D3CDEC7C85}" destId="{8B938F92-2E24-488F-BA2F-F62985B4F05A}" srcOrd="2" destOrd="0" presId="urn:microsoft.com/office/officeart/2005/8/layout/target3"/>
    <dgm:cxn modelId="{803155F0-3403-4351-BF40-62E544B7031A}" type="presParOf" srcId="{1D6FA19D-D4FD-4FBC-821E-D9D3CDEC7C85}" destId="{D912ECC1-DD40-4DE8-9587-FDEA79922BE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E9AA35-EB35-4793-8938-8597722B424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nl-NL"/>
        </a:p>
      </dgm:t>
    </dgm:pt>
    <dgm:pt modelId="{70C3E33C-1D4F-4FE6-9AE3-3F843333EB50}">
      <dgm:prSet/>
      <dgm:spPr/>
      <dgm:t>
        <a:bodyPr/>
        <a:lstStyle/>
        <a:p>
          <a:r>
            <a:rPr lang="nl-NL" baseline="0"/>
            <a:t>Expectations</a:t>
          </a:r>
          <a:endParaRPr lang="nl-NL"/>
        </a:p>
      </dgm:t>
    </dgm:pt>
    <dgm:pt modelId="{AEB3ECE8-5EBB-47F9-8C12-5949CC66BE6D}" type="parTrans" cxnId="{F4BAEDAF-ABE8-4281-939C-D82415DB162E}">
      <dgm:prSet/>
      <dgm:spPr/>
      <dgm:t>
        <a:bodyPr/>
        <a:lstStyle/>
        <a:p>
          <a:endParaRPr lang="nl-NL"/>
        </a:p>
      </dgm:t>
    </dgm:pt>
    <dgm:pt modelId="{B15D54D5-AB48-49ED-A13B-624B0DC70967}" type="sibTrans" cxnId="{F4BAEDAF-ABE8-4281-939C-D82415DB162E}">
      <dgm:prSet/>
      <dgm:spPr/>
      <dgm:t>
        <a:bodyPr/>
        <a:lstStyle/>
        <a:p>
          <a:endParaRPr lang="nl-NL"/>
        </a:p>
      </dgm:t>
    </dgm:pt>
    <dgm:pt modelId="{0C13EDC9-C0FA-42B7-B5C0-7A3F2EFAAC2D}" type="pres">
      <dgm:prSet presAssocID="{19E9AA35-EB35-4793-8938-8597722B424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D20DF49-BA17-47FB-9298-1C137019475D}" type="pres">
      <dgm:prSet presAssocID="{70C3E33C-1D4F-4FE6-9AE3-3F843333EB50}" presName="circle1" presStyleLbl="node1" presStyleIdx="0" presStyleCnt="1"/>
      <dgm:spPr/>
    </dgm:pt>
    <dgm:pt modelId="{1AA19C1F-ED13-43F8-A157-137B6D8F4F2C}" type="pres">
      <dgm:prSet presAssocID="{70C3E33C-1D4F-4FE6-9AE3-3F843333EB50}" presName="space" presStyleCnt="0"/>
      <dgm:spPr/>
    </dgm:pt>
    <dgm:pt modelId="{467DD43E-672F-4CAE-B0EF-71B23A125E21}" type="pres">
      <dgm:prSet presAssocID="{70C3E33C-1D4F-4FE6-9AE3-3F843333EB50}" presName="rect1" presStyleLbl="alignAcc1" presStyleIdx="0" presStyleCnt="1"/>
      <dgm:spPr/>
    </dgm:pt>
    <dgm:pt modelId="{D6438D9D-B453-4DD3-9023-3920966E84AE}" type="pres">
      <dgm:prSet presAssocID="{70C3E33C-1D4F-4FE6-9AE3-3F843333EB5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477B33D-9662-45DC-AE47-6A2D010D29B4}" type="presOf" srcId="{70C3E33C-1D4F-4FE6-9AE3-3F843333EB50}" destId="{467DD43E-672F-4CAE-B0EF-71B23A125E21}" srcOrd="0" destOrd="0" presId="urn:microsoft.com/office/officeart/2005/8/layout/target3"/>
    <dgm:cxn modelId="{B4905FAC-6FAB-425E-8DCF-F71F090F1D95}" type="presOf" srcId="{19E9AA35-EB35-4793-8938-8597722B424E}" destId="{0C13EDC9-C0FA-42B7-B5C0-7A3F2EFAAC2D}" srcOrd="0" destOrd="0" presId="urn:microsoft.com/office/officeart/2005/8/layout/target3"/>
    <dgm:cxn modelId="{F4BAEDAF-ABE8-4281-939C-D82415DB162E}" srcId="{19E9AA35-EB35-4793-8938-8597722B424E}" destId="{70C3E33C-1D4F-4FE6-9AE3-3F843333EB50}" srcOrd="0" destOrd="0" parTransId="{AEB3ECE8-5EBB-47F9-8C12-5949CC66BE6D}" sibTransId="{B15D54D5-AB48-49ED-A13B-624B0DC70967}"/>
    <dgm:cxn modelId="{FEFB61D0-1FE7-42B8-8319-2C5694EA06FB}" type="presOf" srcId="{70C3E33C-1D4F-4FE6-9AE3-3F843333EB50}" destId="{D6438D9D-B453-4DD3-9023-3920966E84AE}" srcOrd="1" destOrd="0" presId="urn:microsoft.com/office/officeart/2005/8/layout/target3"/>
    <dgm:cxn modelId="{4022FCEC-69C2-4D03-9CF1-8901FAFF841E}" type="presParOf" srcId="{0C13EDC9-C0FA-42B7-B5C0-7A3F2EFAAC2D}" destId="{5D20DF49-BA17-47FB-9298-1C137019475D}" srcOrd="0" destOrd="0" presId="urn:microsoft.com/office/officeart/2005/8/layout/target3"/>
    <dgm:cxn modelId="{23EB46D5-E40E-4E97-8C55-1DBEE1DF5DF4}" type="presParOf" srcId="{0C13EDC9-C0FA-42B7-B5C0-7A3F2EFAAC2D}" destId="{1AA19C1F-ED13-43F8-A157-137B6D8F4F2C}" srcOrd="1" destOrd="0" presId="urn:microsoft.com/office/officeart/2005/8/layout/target3"/>
    <dgm:cxn modelId="{9ACDD6F0-05DA-4E81-A2F2-3D164B8713DA}" type="presParOf" srcId="{0C13EDC9-C0FA-42B7-B5C0-7A3F2EFAAC2D}" destId="{467DD43E-672F-4CAE-B0EF-71B23A125E21}" srcOrd="2" destOrd="0" presId="urn:microsoft.com/office/officeart/2005/8/layout/target3"/>
    <dgm:cxn modelId="{384381F1-5BFC-4ABA-8F3D-EEE13A261665}" type="presParOf" srcId="{0C13EDC9-C0FA-42B7-B5C0-7A3F2EFAAC2D}" destId="{D6438D9D-B453-4DD3-9023-3920966E84A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14A91-1EB7-41F8-B6E0-417158027EA0}">
      <dsp:nvSpPr>
        <dsp:cNvPr id="0" name=""/>
        <dsp:cNvSpPr/>
      </dsp:nvSpPr>
      <dsp:spPr>
        <a:xfrm>
          <a:off x="0" y="0"/>
          <a:ext cx="1485900" cy="14859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22C3D-191B-4EBD-AA0C-9F99A6DA0783}">
      <dsp:nvSpPr>
        <dsp:cNvPr id="0" name=""/>
        <dsp:cNvSpPr/>
      </dsp:nvSpPr>
      <dsp:spPr>
        <a:xfrm>
          <a:off x="742950" y="0"/>
          <a:ext cx="8858250" cy="148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nl-NL" sz="3100" kern="1200" baseline="0" dirty="0"/>
          </a:br>
          <a:r>
            <a:rPr lang="nl-NL" sz="6200" kern="1200" baseline="0" dirty="0"/>
            <a:t>Kitchen Rules</a:t>
          </a:r>
          <a:br>
            <a:rPr lang="nl-NL" sz="3100" kern="1200" baseline="0" dirty="0"/>
          </a:br>
          <a:endParaRPr lang="nl-NL" sz="3100" kern="1200" dirty="0"/>
        </a:p>
      </dsp:txBody>
      <dsp:txXfrm>
        <a:off x="742950" y="0"/>
        <a:ext cx="8858250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28048-0641-4468-BD79-9BC0B7B819D6}">
      <dsp:nvSpPr>
        <dsp:cNvPr id="0" name=""/>
        <dsp:cNvSpPr/>
      </dsp:nvSpPr>
      <dsp:spPr>
        <a:xfrm>
          <a:off x="0" y="0"/>
          <a:ext cx="1485900" cy="14859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4DF73-BD7B-4853-8BE2-A08CC8CEC2F6}">
      <dsp:nvSpPr>
        <dsp:cNvPr id="0" name=""/>
        <dsp:cNvSpPr/>
      </dsp:nvSpPr>
      <dsp:spPr>
        <a:xfrm>
          <a:off x="742950" y="0"/>
          <a:ext cx="8858250" cy="148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/>
            <a:t>People </a:t>
          </a:r>
          <a:r>
            <a:rPr lang="nl-NL" sz="4400" kern="1200" dirty="0" err="1"/>
            <a:t>not</a:t>
          </a:r>
          <a:r>
            <a:rPr lang="nl-NL" sz="4400" kern="1200" dirty="0"/>
            <a:t> </a:t>
          </a:r>
          <a:r>
            <a:rPr lang="nl-NL" sz="4400" kern="1200" dirty="0" err="1"/>
            <a:t>allowed</a:t>
          </a:r>
          <a:r>
            <a:rPr lang="nl-NL" sz="4400" kern="1200" dirty="0"/>
            <a:t> </a:t>
          </a:r>
          <a:r>
            <a:rPr lang="nl-NL" sz="4400" kern="1200" dirty="0" err="1"/>
            <a:t>to</a:t>
          </a:r>
          <a:r>
            <a:rPr lang="nl-NL" sz="4400" kern="1200" dirty="0"/>
            <a:t> handle </a:t>
          </a:r>
          <a:r>
            <a:rPr lang="nl-NL" sz="4400" kern="1200" dirty="0" err="1"/>
            <a:t>knives</a:t>
          </a:r>
          <a:endParaRPr lang="nl-NL" sz="4400" kern="1200" dirty="0"/>
        </a:p>
      </dsp:txBody>
      <dsp:txXfrm>
        <a:off x="742950" y="0"/>
        <a:ext cx="8858250" cy="1485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8E3F9-43D6-46CD-AB1F-15184CDEA7F2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5D04A-C302-480A-8001-876E15FA92D4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baseline="0" dirty="0" err="1"/>
            <a:t>All</a:t>
          </a:r>
          <a:r>
            <a:rPr lang="nl-NL" sz="4800" kern="1200" baseline="0" dirty="0"/>
            <a:t> </a:t>
          </a:r>
          <a:r>
            <a:rPr lang="nl-NL" sz="4800" kern="1200" baseline="0" dirty="0" err="1"/>
            <a:t>my</a:t>
          </a:r>
          <a:r>
            <a:rPr lang="nl-NL" sz="4800" kern="1200" baseline="0" dirty="0"/>
            <a:t> </a:t>
          </a:r>
          <a:r>
            <a:rPr lang="nl-NL" sz="4800" kern="1200" baseline="0" dirty="0" err="1"/>
            <a:t>exes</a:t>
          </a:r>
          <a:endParaRPr lang="nl-NL" sz="4800" kern="1200" dirty="0"/>
        </a:p>
      </dsp:txBody>
      <dsp:txXfrm>
        <a:off x="350259" y="1126082"/>
        <a:ext cx="2599893" cy="1614270"/>
      </dsp:txXfrm>
    </dsp:sp>
    <dsp:sp modelId="{980AF7EE-EC62-4B54-AF19-51B71A00B381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04D1B-8F7C-4F5A-BF65-3CB02F6113FD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baseline="0" dirty="0" err="1"/>
            <a:t>Poke</a:t>
          </a:r>
          <a:endParaRPr lang="nl-NL" sz="4800" kern="1200" dirty="0"/>
        </a:p>
      </dsp:txBody>
      <dsp:txXfrm>
        <a:off x="3650672" y="1126082"/>
        <a:ext cx="2599893" cy="1614270"/>
      </dsp:txXfrm>
    </dsp:sp>
    <dsp:sp modelId="{0E778273-4927-4BD1-842D-6D69FE3438B7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33522-1DE1-482A-A41D-3D069F3566B0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800" kern="1200" baseline="0" dirty="0"/>
            <a:t>Carmen</a:t>
          </a:r>
          <a:endParaRPr lang="nl-NL" sz="4800" kern="1200" dirty="0"/>
        </a:p>
      </dsp:txBody>
      <dsp:txXfrm>
        <a:off x="6951084" y="1126082"/>
        <a:ext cx="2599893" cy="1614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4F49D-DB34-4FA2-A29E-65884A0CFA01}">
      <dsp:nvSpPr>
        <dsp:cNvPr id="0" name=""/>
        <dsp:cNvSpPr/>
      </dsp:nvSpPr>
      <dsp:spPr>
        <a:xfrm>
          <a:off x="0" y="0"/>
          <a:ext cx="1485900" cy="14859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4464F-2E15-4EB0-A608-0CD7EE96B5CB}">
      <dsp:nvSpPr>
        <dsp:cNvPr id="0" name=""/>
        <dsp:cNvSpPr/>
      </dsp:nvSpPr>
      <dsp:spPr>
        <a:xfrm>
          <a:off x="742950" y="0"/>
          <a:ext cx="8858250" cy="148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nl-NL" sz="3600" kern="1200" baseline="0" dirty="0"/>
          </a:br>
          <a:r>
            <a:rPr lang="nl-NL" sz="4400" kern="1200" baseline="0" dirty="0"/>
            <a:t>GET YOUR FUCKING SPICES RIGHT</a:t>
          </a:r>
          <a:br>
            <a:rPr lang="nl-NL" sz="4400" kern="1200" baseline="0" dirty="0"/>
          </a:br>
          <a:r>
            <a:rPr lang="nl-NL" sz="4400" kern="1200" baseline="0" dirty="0"/>
            <a:t>DON’T FORGET THE DAMN HERBS</a:t>
          </a:r>
          <a:br>
            <a:rPr lang="nl-NL" sz="4400" kern="1200" baseline="0" dirty="0"/>
          </a:br>
          <a:endParaRPr lang="nl-NL" sz="4400" kern="1200" dirty="0"/>
        </a:p>
      </dsp:txBody>
      <dsp:txXfrm>
        <a:off x="742950" y="0"/>
        <a:ext cx="8858250" cy="1485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E7404-0977-46F5-9682-3FE1C7D0C1F3}">
      <dsp:nvSpPr>
        <dsp:cNvPr id="0" name=""/>
        <dsp:cNvSpPr/>
      </dsp:nvSpPr>
      <dsp:spPr>
        <a:xfrm>
          <a:off x="0" y="0"/>
          <a:ext cx="1485900" cy="14859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38F92-2E24-488F-BA2F-F62985B4F05A}">
      <dsp:nvSpPr>
        <dsp:cNvPr id="0" name=""/>
        <dsp:cNvSpPr/>
      </dsp:nvSpPr>
      <dsp:spPr>
        <a:xfrm>
          <a:off x="742950" y="0"/>
          <a:ext cx="8858250" cy="148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200" kern="1200" baseline="0" dirty="0"/>
            <a:t>Basic Kitchen </a:t>
          </a:r>
          <a:r>
            <a:rPr lang="nl-NL" sz="6200" kern="1200" baseline="0" dirty="0" err="1"/>
            <a:t>appliances</a:t>
          </a:r>
          <a:endParaRPr lang="nl-NL" sz="6200" kern="1200" dirty="0"/>
        </a:p>
      </dsp:txBody>
      <dsp:txXfrm>
        <a:off x="742950" y="0"/>
        <a:ext cx="8858250" cy="1485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0DF49-BA17-47FB-9298-1C137019475D}">
      <dsp:nvSpPr>
        <dsp:cNvPr id="0" name=""/>
        <dsp:cNvSpPr/>
      </dsp:nvSpPr>
      <dsp:spPr>
        <a:xfrm>
          <a:off x="0" y="0"/>
          <a:ext cx="1485900" cy="14859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DD43E-672F-4CAE-B0EF-71B23A125E21}">
      <dsp:nvSpPr>
        <dsp:cNvPr id="0" name=""/>
        <dsp:cNvSpPr/>
      </dsp:nvSpPr>
      <dsp:spPr>
        <a:xfrm>
          <a:off x="742950" y="0"/>
          <a:ext cx="8858250" cy="1485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 baseline="0"/>
            <a:t>Expectations</a:t>
          </a:r>
          <a:endParaRPr lang="nl-NL" sz="6500" kern="1200"/>
        </a:p>
      </dsp:txBody>
      <dsp:txXfrm>
        <a:off x="742950" y="0"/>
        <a:ext cx="8858250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812B4-3706-49A0-9815-E63B0CD65E91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F28C4-4DD0-4C18-819F-43ECA2A25FD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50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0774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66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37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77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42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331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66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5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73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81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5CBB69-A7DD-44DC-AF30-503DEF7A7CEF}" type="datetimeFigureOut">
              <a:rPr lang="nl-NL" smtClean="0"/>
              <a:t>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0E5BD7F-62CF-4E5C-A70F-B86841D29CE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53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A3FE1-2E62-45BA-B4F4-B96F29851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Kitchen time </a:t>
            </a:r>
            <a:r>
              <a:rPr lang="nl-NL" dirty="0" err="1"/>
              <a:t>with</a:t>
            </a:r>
            <a:r>
              <a:rPr lang="nl-NL" dirty="0"/>
              <a:t> Judge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B3EAAF-197A-49A4-A06F-8704A4C1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324579"/>
            <a:ext cx="6831673" cy="1086237"/>
          </a:xfrm>
        </p:spPr>
        <p:txBody>
          <a:bodyPr>
            <a:normAutofit/>
          </a:bodyPr>
          <a:lstStyle/>
          <a:p>
            <a:r>
              <a:rPr lang="nl-NL" sz="2800" dirty="0" err="1"/>
              <a:t>You</a:t>
            </a:r>
            <a:r>
              <a:rPr lang="nl-NL" sz="2800" dirty="0"/>
              <a:t> </a:t>
            </a:r>
            <a:r>
              <a:rPr lang="nl-NL" sz="2800" b="1" dirty="0" err="1"/>
              <a:t>will</a:t>
            </a:r>
            <a:r>
              <a:rPr lang="nl-NL" sz="2800" dirty="0"/>
              <a:t> </a:t>
            </a:r>
            <a:r>
              <a:rPr lang="nl-NL" sz="2800" dirty="0" err="1"/>
              <a:t>be</a:t>
            </a:r>
            <a:r>
              <a:rPr lang="nl-NL" sz="2800" dirty="0"/>
              <a:t> </a:t>
            </a:r>
            <a:r>
              <a:rPr lang="nl-NL" sz="2800" dirty="0" err="1"/>
              <a:t>Judged</a:t>
            </a:r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40693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D10F68B-9298-473B-BB0C-E51A32B4C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746297"/>
              </p:ext>
            </p:extLst>
          </p:nvPr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04548-33BC-4A41-B6C9-4F23A35E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walking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knives</a:t>
            </a:r>
            <a:br>
              <a:rPr lang="nl-NL" dirty="0"/>
            </a:br>
            <a:endParaRPr lang="nl-NL" dirty="0"/>
          </a:p>
          <a:p>
            <a:r>
              <a:rPr lang="nl-NL" dirty="0"/>
              <a:t>Clean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knives</a:t>
            </a:r>
            <a:r>
              <a:rPr lang="nl-NL" dirty="0"/>
              <a:t>, keep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sharp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</a:t>
            </a:r>
            <a:r>
              <a:rPr lang="nl-NL" dirty="0" err="1"/>
              <a:t>knives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appropriate</a:t>
            </a:r>
            <a:r>
              <a:rPr lang="nl-NL" dirty="0"/>
              <a:t> food</a:t>
            </a:r>
            <a:br>
              <a:rPr lang="nl-NL" dirty="0"/>
            </a:br>
            <a:endParaRPr lang="nl-NL" dirty="0"/>
          </a:p>
          <a:p>
            <a:r>
              <a:rPr lang="nl-NL" dirty="0"/>
              <a:t>Keep </a:t>
            </a:r>
            <a:r>
              <a:rPr lang="nl-NL" dirty="0" err="1"/>
              <a:t>things</a:t>
            </a:r>
            <a:r>
              <a:rPr lang="nl-NL" dirty="0"/>
              <a:t> clean</a:t>
            </a:r>
            <a:br>
              <a:rPr lang="nl-NL" dirty="0"/>
            </a:br>
            <a:endParaRPr lang="nl-NL" dirty="0"/>
          </a:p>
          <a:p>
            <a:r>
              <a:rPr lang="nl-NL" dirty="0" err="1"/>
              <a:t>Adjust</a:t>
            </a:r>
            <a:r>
              <a:rPr lang="nl-NL" dirty="0"/>
              <a:t> food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taste of </a:t>
            </a:r>
            <a:r>
              <a:rPr lang="nl-NL" dirty="0" err="1"/>
              <a:t>others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771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C34CFA9-0C69-49C1-B092-2913BB2FC6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55935"/>
              </p:ext>
            </p:extLst>
          </p:nvPr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802CFA91-0372-4340-AFCF-9BA4E2F03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2098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9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F8E3F9-43D6-46CD-AB1F-15184CDEA7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F5D04A-C302-480A-8001-876E15FA92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0AF7EE-EC62-4B54-AF19-51B71A00B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504D1B-8F7C-4F5A-BF65-3CB02F611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E778273-4927-4BD1-842D-6D69FE3438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F33522-1DE1-482A-A41D-3D069F3566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C70FD5-5100-4347-AC7D-D6D86679F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818117"/>
              </p:ext>
            </p:extLst>
          </p:nvPr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74FFDF-5151-4013-8CD8-9886D4E318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nl-NL" dirty="0"/>
              <a:t>Basic </a:t>
            </a:r>
            <a:r>
              <a:rPr lang="nl-NL" dirty="0" err="1"/>
              <a:t>Spices</a:t>
            </a:r>
            <a:endParaRPr lang="nl-NL" dirty="0"/>
          </a:p>
          <a:p>
            <a:r>
              <a:rPr lang="nl-NL" dirty="0"/>
              <a:t>Salt (</a:t>
            </a:r>
            <a:r>
              <a:rPr lang="nl-NL" dirty="0" err="1"/>
              <a:t>regular</a:t>
            </a:r>
            <a:r>
              <a:rPr lang="nl-NL" dirty="0"/>
              <a:t>)</a:t>
            </a:r>
          </a:p>
          <a:p>
            <a:r>
              <a:rPr lang="nl-NL" dirty="0" err="1"/>
              <a:t>Pepper</a:t>
            </a:r>
            <a:r>
              <a:rPr lang="nl-NL" dirty="0"/>
              <a:t> (black)</a:t>
            </a:r>
          </a:p>
          <a:p>
            <a:r>
              <a:rPr lang="nl-NL" dirty="0"/>
              <a:t>Coriander (</a:t>
            </a:r>
            <a:r>
              <a:rPr lang="nl-NL" dirty="0" err="1"/>
              <a:t>dried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ground</a:t>
            </a:r>
            <a:r>
              <a:rPr lang="nl-NL" dirty="0"/>
              <a:t>)</a:t>
            </a:r>
          </a:p>
          <a:p>
            <a:r>
              <a:rPr lang="nl-NL" dirty="0" err="1"/>
              <a:t>Cummin</a:t>
            </a:r>
            <a:r>
              <a:rPr lang="nl-NL" dirty="0"/>
              <a:t> (</a:t>
            </a:r>
            <a:r>
              <a:rPr lang="nl-NL" dirty="0" err="1"/>
              <a:t>dried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ground</a:t>
            </a:r>
            <a:r>
              <a:rPr lang="nl-NL" dirty="0"/>
              <a:t>)</a:t>
            </a:r>
          </a:p>
          <a:p>
            <a:r>
              <a:rPr lang="nl-NL" dirty="0"/>
              <a:t>Paprika (</a:t>
            </a:r>
            <a:r>
              <a:rPr lang="nl-NL" dirty="0" err="1"/>
              <a:t>dried</a:t>
            </a:r>
            <a:r>
              <a:rPr lang="nl-NL" dirty="0"/>
              <a:t>, </a:t>
            </a:r>
            <a:r>
              <a:rPr lang="nl-NL" dirty="0" err="1"/>
              <a:t>ground</a:t>
            </a:r>
            <a:r>
              <a:rPr lang="nl-NL" dirty="0"/>
              <a:t>, </a:t>
            </a:r>
            <a:r>
              <a:rPr lang="nl-NL" dirty="0" err="1"/>
              <a:t>smoked</a:t>
            </a:r>
            <a:r>
              <a:rPr lang="nl-NL" dirty="0"/>
              <a:t>)</a:t>
            </a:r>
          </a:p>
          <a:p>
            <a:r>
              <a:rPr lang="nl-NL" dirty="0" err="1"/>
              <a:t>Fresh</a:t>
            </a:r>
            <a:r>
              <a:rPr lang="nl-NL" dirty="0"/>
              <a:t> </a:t>
            </a:r>
            <a:r>
              <a:rPr lang="nl-NL" dirty="0" err="1"/>
              <a:t>Garlic</a:t>
            </a:r>
            <a:endParaRPr lang="nl-NL" dirty="0"/>
          </a:p>
          <a:p>
            <a:r>
              <a:rPr lang="nl-NL" dirty="0" err="1"/>
              <a:t>Ginger</a:t>
            </a:r>
            <a:r>
              <a:rPr lang="nl-NL" dirty="0"/>
              <a:t> (</a:t>
            </a:r>
            <a:r>
              <a:rPr lang="nl-NL" dirty="0" err="1"/>
              <a:t>dried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ground</a:t>
            </a:r>
            <a:r>
              <a:rPr lang="nl-NL" dirty="0"/>
              <a:t>)</a:t>
            </a:r>
          </a:p>
          <a:p>
            <a:r>
              <a:rPr lang="nl-NL" dirty="0"/>
              <a:t>Basil (</a:t>
            </a:r>
            <a:r>
              <a:rPr lang="nl-NL" dirty="0" err="1"/>
              <a:t>dried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ground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FD00016-FCA1-415C-BB51-E3F190F46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nl-NL" dirty="0"/>
              <a:t>Non-Basic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fucking</a:t>
            </a:r>
            <a:r>
              <a:rPr lang="nl-NL" dirty="0"/>
              <a:t> get</a:t>
            </a:r>
          </a:p>
          <a:p>
            <a:r>
              <a:rPr lang="nl-NL" dirty="0" err="1"/>
              <a:t>Nutmeg</a:t>
            </a:r>
            <a:r>
              <a:rPr lang="nl-NL" dirty="0"/>
              <a:t> (get a </a:t>
            </a:r>
            <a:r>
              <a:rPr lang="nl-NL" dirty="0" err="1"/>
              <a:t>grinder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)</a:t>
            </a:r>
          </a:p>
          <a:p>
            <a:r>
              <a:rPr lang="nl-NL" dirty="0" err="1"/>
              <a:t>Garam</a:t>
            </a:r>
            <a:r>
              <a:rPr lang="nl-NL" dirty="0"/>
              <a:t> Masala</a:t>
            </a:r>
          </a:p>
          <a:p>
            <a:r>
              <a:rPr lang="nl-NL" dirty="0" err="1"/>
              <a:t>Ginger</a:t>
            </a:r>
            <a:r>
              <a:rPr lang="nl-NL" dirty="0"/>
              <a:t> (</a:t>
            </a:r>
            <a:r>
              <a:rPr lang="nl-NL" dirty="0" err="1"/>
              <a:t>Fresh</a:t>
            </a:r>
            <a:r>
              <a:rPr lang="nl-NL" dirty="0"/>
              <a:t>)</a:t>
            </a:r>
          </a:p>
          <a:p>
            <a:r>
              <a:rPr lang="nl-NL" dirty="0" err="1"/>
              <a:t>Lemongrass</a:t>
            </a:r>
            <a:r>
              <a:rPr lang="nl-NL" dirty="0"/>
              <a:t> (</a:t>
            </a:r>
            <a:r>
              <a:rPr lang="nl-NL" dirty="0" err="1"/>
              <a:t>ground</a:t>
            </a:r>
            <a:r>
              <a:rPr lang="nl-NL" dirty="0"/>
              <a:t>, or </a:t>
            </a:r>
            <a:r>
              <a:rPr lang="nl-NL" dirty="0" err="1"/>
              <a:t>fresh</a:t>
            </a:r>
            <a:r>
              <a:rPr lang="nl-NL" dirty="0"/>
              <a:t>)</a:t>
            </a:r>
          </a:p>
          <a:p>
            <a:r>
              <a:rPr lang="nl-NL" dirty="0"/>
              <a:t>Red </a:t>
            </a:r>
            <a:r>
              <a:rPr lang="nl-NL" dirty="0" err="1"/>
              <a:t>Peppers</a:t>
            </a:r>
            <a:endParaRPr lang="nl-NL" dirty="0"/>
          </a:p>
          <a:p>
            <a:r>
              <a:rPr lang="nl-NL" dirty="0"/>
              <a:t>Bay </a:t>
            </a:r>
            <a:r>
              <a:rPr lang="nl-NL" dirty="0" err="1"/>
              <a:t>Leaf</a:t>
            </a:r>
            <a:r>
              <a:rPr lang="nl-NL" dirty="0"/>
              <a:t> (</a:t>
            </a:r>
            <a:r>
              <a:rPr lang="nl-NL" dirty="0" err="1"/>
              <a:t>fresh</a:t>
            </a:r>
            <a:r>
              <a:rPr lang="nl-NL" dirty="0"/>
              <a:t>, or </a:t>
            </a:r>
            <a:r>
              <a:rPr lang="nl-NL" dirty="0" err="1"/>
              <a:t>dried</a:t>
            </a:r>
            <a:r>
              <a:rPr lang="nl-NL" dirty="0"/>
              <a:t>)</a:t>
            </a:r>
          </a:p>
          <a:p>
            <a:r>
              <a:rPr lang="nl-NL" dirty="0" err="1"/>
              <a:t>Cinnamon</a:t>
            </a:r>
            <a:endParaRPr lang="nl-NL" dirty="0"/>
          </a:p>
          <a:p>
            <a:r>
              <a:rPr lang="nl-NL" dirty="0" err="1"/>
              <a:t>Soy</a:t>
            </a:r>
            <a:r>
              <a:rPr lang="nl-NL" dirty="0"/>
              <a:t> </a:t>
            </a:r>
            <a:r>
              <a:rPr lang="nl-NL" dirty="0" err="1"/>
              <a:t>Sauc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16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838F78-81E9-49D0-B8C3-A66C130EDFA6}"/>
              </a:ext>
            </a:extLst>
          </p:cNvPr>
          <p:cNvGraphicFramePr/>
          <p:nvPr/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543342-BA26-43FD-8A6B-022E7B195F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/>
              <a:t>Wooden</a:t>
            </a:r>
            <a:r>
              <a:rPr lang="nl-NL" dirty="0"/>
              <a:t> </a:t>
            </a:r>
            <a:r>
              <a:rPr lang="nl-NL" dirty="0" err="1"/>
              <a:t>Cutting</a:t>
            </a:r>
            <a:r>
              <a:rPr lang="nl-NL" dirty="0"/>
              <a:t> Board</a:t>
            </a:r>
          </a:p>
          <a:p>
            <a:r>
              <a:rPr lang="nl-NL" dirty="0"/>
              <a:t>PROPER FUCKING KNIVES</a:t>
            </a:r>
          </a:p>
          <a:p>
            <a:r>
              <a:rPr lang="nl-NL" dirty="0"/>
              <a:t>I </a:t>
            </a:r>
            <a:r>
              <a:rPr lang="nl-NL" dirty="0" err="1"/>
              <a:t>fucking</a:t>
            </a:r>
            <a:r>
              <a:rPr lang="nl-NL" dirty="0"/>
              <a:t> hope </a:t>
            </a:r>
            <a:r>
              <a:rPr lang="nl-NL" dirty="0" err="1"/>
              <a:t>you</a:t>
            </a:r>
            <a:r>
              <a:rPr lang="nl-NL" dirty="0"/>
              <a:t> have pots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pans</a:t>
            </a:r>
            <a:r>
              <a:rPr lang="nl-NL" dirty="0"/>
              <a:t>, </a:t>
            </a:r>
            <a:r>
              <a:rPr lang="nl-NL" dirty="0" err="1"/>
              <a:t>ingrates</a:t>
            </a:r>
            <a:endParaRPr lang="nl-NL" dirty="0"/>
          </a:p>
          <a:p>
            <a:r>
              <a:rPr lang="nl-NL" dirty="0" err="1"/>
              <a:t>Wooden</a:t>
            </a:r>
            <a:r>
              <a:rPr lang="nl-NL" dirty="0"/>
              <a:t> </a:t>
            </a:r>
            <a:r>
              <a:rPr lang="nl-NL" dirty="0" err="1"/>
              <a:t>Spatulas</a:t>
            </a:r>
            <a:r>
              <a:rPr lang="nl-NL"/>
              <a:t> </a:t>
            </a:r>
            <a:endParaRPr lang="nl-NL" dirty="0"/>
          </a:p>
          <a:p>
            <a:r>
              <a:rPr lang="nl-NL" dirty="0"/>
              <a:t>A </a:t>
            </a:r>
            <a:r>
              <a:rPr lang="nl-NL" dirty="0" err="1"/>
              <a:t>whetstone</a:t>
            </a:r>
            <a:r>
              <a:rPr lang="nl-NL" dirty="0"/>
              <a:t>,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stupid</a:t>
            </a:r>
            <a:r>
              <a:rPr lang="nl-NL" dirty="0"/>
              <a:t> </a:t>
            </a:r>
            <a:r>
              <a:rPr lang="nl-NL" dirty="0" err="1"/>
              <a:t>people</a:t>
            </a:r>
            <a:endParaRPr lang="nl-NL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700FA9B-786D-4B7F-B080-B9F234B5AA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 err="1"/>
              <a:t>Sieve</a:t>
            </a:r>
            <a:r>
              <a:rPr lang="nl-NL" dirty="0"/>
              <a:t> / </a:t>
            </a:r>
            <a:r>
              <a:rPr lang="nl-NL" dirty="0" err="1"/>
              <a:t>Colander</a:t>
            </a:r>
            <a:endParaRPr lang="nl-NL" dirty="0"/>
          </a:p>
          <a:p>
            <a:r>
              <a:rPr lang="nl-NL" dirty="0"/>
              <a:t>Blender</a:t>
            </a:r>
          </a:p>
          <a:p>
            <a:r>
              <a:rPr lang="nl-NL" dirty="0" err="1"/>
              <a:t>Some</a:t>
            </a:r>
            <a:r>
              <a:rPr lang="nl-NL" dirty="0"/>
              <a:t> basic </a:t>
            </a:r>
            <a:r>
              <a:rPr lang="nl-NL" dirty="0" err="1"/>
              <a:t>creativity</a:t>
            </a:r>
            <a:endParaRPr lang="nl-NL" dirty="0"/>
          </a:p>
          <a:p>
            <a:r>
              <a:rPr lang="nl-NL" dirty="0" err="1"/>
              <a:t>Tastebuds</a:t>
            </a:r>
            <a:r>
              <a:rPr lang="nl-NL" dirty="0"/>
              <a:t>, even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some</a:t>
            </a:r>
            <a:r>
              <a:rPr lang="nl-NL" dirty="0"/>
              <a:t> of </a:t>
            </a:r>
            <a:r>
              <a:rPr lang="nl-NL" dirty="0" err="1"/>
              <a:t>you</a:t>
            </a:r>
            <a:r>
              <a:rPr lang="nl-NL" dirty="0"/>
              <a:t> have no taste</a:t>
            </a:r>
          </a:p>
        </p:txBody>
      </p:sp>
    </p:spTree>
    <p:extLst>
      <p:ext uri="{BB962C8B-B14F-4D97-AF65-F5344CB8AC3E}">
        <p14:creationId xmlns:p14="http://schemas.microsoft.com/office/powerpoint/2010/main" val="388144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FD9794-CF53-4370-87C8-11E0FF3F928A}"/>
              </a:ext>
            </a:extLst>
          </p:cNvPr>
          <p:cNvGraphicFramePr/>
          <p:nvPr/>
        </p:nvGraphicFramePr>
        <p:xfrm>
          <a:off x="1371600" y="685800"/>
          <a:ext cx="9601200" cy="1485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E7EF60-3F99-4FFD-AA39-87EA65DEC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cook</a:t>
            </a:r>
            <a:r>
              <a:rPr lang="nl-NL" dirty="0"/>
              <a:t> </a:t>
            </a:r>
            <a:r>
              <a:rPr lang="nl-NL" dirty="0" err="1"/>
              <a:t>rice</a:t>
            </a:r>
            <a:r>
              <a:rPr lang="nl-NL" dirty="0"/>
              <a:t>, pasta,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  <a:p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i="1" dirty="0" err="1"/>
              <a:t>properly</a:t>
            </a:r>
            <a:r>
              <a:rPr lang="nl-NL" dirty="0"/>
              <a:t> </a:t>
            </a:r>
            <a:r>
              <a:rPr lang="nl-NL" dirty="0" err="1"/>
              <a:t>cook</a:t>
            </a:r>
            <a:r>
              <a:rPr lang="nl-NL" dirty="0"/>
              <a:t> </a:t>
            </a:r>
            <a:r>
              <a:rPr lang="nl-NL" dirty="0" err="1"/>
              <a:t>veggies</a:t>
            </a:r>
            <a:r>
              <a:rPr lang="nl-NL" dirty="0"/>
              <a:t>, none of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soggy</a:t>
            </a:r>
            <a:r>
              <a:rPr lang="nl-NL" dirty="0"/>
              <a:t> </a:t>
            </a:r>
            <a:r>
              <a:rPr lang="nl-NL" dirty="0" err="1"/>
              <a:t>mushy</a:t>
            </a:r>
            <a:r>
              <a:rPr lang="nl-NL" dirty="0"/>
              <a:t> pulp</a:t>
            </a:r>
          </a:p>
          <a:p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estimates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long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take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poison</a:t>
            </a:r>
            <a:r>
              <a:rPr lang="nl-NL" dirty="0"/>
              <a:t> me (or </a:t>
            </a:r>
            <a:r>
              <a:rPr lang="nl-NL" dirty="0" err="1"/>
              <a:t>yourselves</a:t>
            </a:r>
            <a:r>
              <a:rPr lang="nl-N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3700832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Bijgesneden</Template>
  <TotalTime>194</TotalTime>
  <Words>243</Words>
  <Application>Microsoft Office PowerPoint</Application>
  <PresentationFormat>Breedbeeld</PresentationFormat>
  <Paragraphs>46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Bijgesneden</vt:lpstr>
      <vt:lpstr>Kitchen time with Judge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Kitchen time with Judge</dc:title>
  <dc:creator>Leon Konink</dc:creator>
  <cp:lastModifiedBy>Leon Konink</cp:lastModifiedBy>
  <cp:revision>2</cp:revision>
  <dcterms:created xsi:type="dcterms:W3CDTF">2021-12-03T18:50:27Z</dcterms:created>
  <dcterms:modified xsi:type="dcterms:W3CDTF">2021-12-04T17:51:32Z</dcterms:modified>
</cp:coreProperties>
</file>