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D1696-CDC2-47FA-8E05-0A005C30F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4BC6F5-BF01-49A4-B7F7-9E7523285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35E54-F75B-4689-9B54-E7A85132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61D18F-4165-4A42-A029-A2EF2ECC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4EC1F-5764-4D3C-AC4E-129590C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E2C32-D68E-4336-B17B-1F10AC3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2FD53F-F1D8-42AC-879F-DFAB5BC3E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736D2B-0BC6-46C2-981E-0513821C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393E-E83D-49C0-9B4F-04B94194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59A6B-59CA-46CB-89C0-9778BFBD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9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647CA0-3AA1-426C-B88B-DA3276D1D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33A692-BD76-4E89-88F8-ABD39602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04AB6-F7AE-49B4-9A16-A0F58C96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7DABE8-8DF1-44F1-B3EB-769E5147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4BF9D-A8B3-421F-B2EE-898DA83B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E3872-03DC-449F-91DA-9755C63D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E6E79-799F-4120-90D8-0585E1EB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D2825-BEAA-438E-9B46-3E289F6D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774FB-16E6-4043-8E6D-0600E514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40BC3-E2DA-4D8C-AB12-8EA0B24F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62072-D0C0-4F70-B5FE-CF12456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8F6D6-3373-46D9-B668-A1382CAD8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E1244-F023-463A-A725-89112B10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4F0FE-E09F-49C3-90A2-CFF7E4BD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993FC-E179-4A96-9BFC-56B8BB35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01E99-832D-42C8-8515-968189D5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E89F5-3ECF-4389-B1A2-89F440A0F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F0A83B-E806-467A-8C0F-1E61251EB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00E3B2-127D-44DD-A9B3-8E6EE8ED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A516B-1928-42EF-B939-967373C2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E5A364-69C1-44D7-8FE6-5C687AE3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225A4-25D2-45C3-89DE-A8C7F8C1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08C51A-B2A9-4EAA-8271-C770AC785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6D44D5-DDFF-4C4A-AC49-0BC3C6064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4B8531-F048-42FD-A029-9C2D4CDB5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E8E201-9E5B-4A1D-A679-B630A9EA4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20C264-7CC8-446C-8805-999DF349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82E0CE-C815-41CA-B791-B00B110A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375870-6628-4752-A360-DC3DA5B3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D359B-F1E6-4185-B69C-E2A3ADE8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5E7D67-5BE6-4D59-99A9-3DE02E7B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6B22FD-B63A-429D-AAF9-F6384C4C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3717C5-99CF-4DAB-9459-A06C695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2D34B0-AA52-494B-B093-4B42F147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FE2078-27C8-4471-B48C-3C9F53FE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4C5F70-976E-47AE-A1A2-A668BC7B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DD6BE-D7F0-45C8-8B90-F017E792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B0C2B-7880-459C-9BB8-25FC0C57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537E7B-3673-45FA-A6F2-1934F0709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865D1B-702B-4F90-B147-0983ED16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05805A-BCA4-468B-9DBC-4CBCA917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E8FD1F-6F8B-407C-A8EB-2DB6434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0147F-AB81-4839-A427-3524FB9E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400CE5-8A36-4B5A-8577-1344434B3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ECA4F8-E427-4B61-B5A4-3F861F5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8F147-4344-401F-829D-E4F2C5D4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794D12-4E4A-4559-B316-C34D6016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2E8A-2044-47D6-BC16-E484111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12C0AE-44FB-422D-90C5-530315E0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7A0F7-698D-444D-96D2-862AEF74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D8E3C2-0353-46D8-A756-8361F3C99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B4A7-7631-42A5-A956-A6672B46C5C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CFFC4-1088-425E-8F53-89414BA6A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51D142-28DC-4CE6-B939-462045AAB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6EA3-6932-4F28-8177-7C70471755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819C82-DB6D-4B11-936F-D08EE51DE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de-DE" sz="7000"/>
              <a:t>Die Balkankriege</a:t>
            </a:r>
            <a:endParaRPr lang="en-US" sz="7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13869E-E66F-4E88-B7DF-587D319D6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de-DE" dirty="0"/>
              <a:t>Musste es zu den Balkankriegen kommen?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6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E4D63AEB-01ED-4B67-A163-4F509656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1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EF58FA69-C77A-4563-BD22-30F6569D4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388"/>
          <a:stretch/>
        </p:blipFill>
        <p:spPr>
          <a:xfrm>
            <a:off x="815807" y="804672"/>
            <a:ext cx="5934456" cy="5248656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39A32C-1090-4E5B-BA5C-8662FEF0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833" y="2630161"/>
            <a:ext cx="4090778" cy="3546801"/>
          </a:xfrm>
        </p:spPr>
        <p:txBody>
          <a:bodyPr>
            <a:normAutofit/>
          </a:bodyPr>
          <a:lstStyle/>
          <a:p>
            <a:r>
              <a:rPr lang="de-DE" sz="2000" dirty="0"/>
              <a:t>1878 Rumänien, Montenegro und Serbien souverän</a:t>
            </a:r>
          </a:p>
          <a:p>
            <a:r>
              <a:rPr lang="de-DE" sz="2000" dirty="0"/>
              <a:t>Bulgarien teilsouverän</a:t>
            </a:r>
          </a:p>
          <a:p>
            <a:r>
              <a:rPr lang="de-DE" sz="2000" dirty="0"/>
              <a:t>Nationalistische Bewegungen</a:t>
            </a:r>
          </a:p>
          <a:p>
            <a:r>
              <a:rPr lang="de-DE" sz="2000" dirty="0"/>
              <a:t>Spannungen im osmanischen Europa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70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FF8DD6B-E2E6-4D3E-972B-A1131F4CE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7E335-CCAF-4CF0-9CF4-C27C7481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de-DE">
                <a:latin typeface="Times New Roman" panose="02020603050405020304" pitchFamily="18" charset="0"/>
                <a:cs typeface="Times New Roman" panose="02020603050405020304" pitchFamily="18" charset="0"/>
              </a:rPr>
              <a:t>Die Bosnische Krise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Buch enthält.&#10;&#10;Automatisch generierte Beschreibung">
            <a:extLst>
              <a:ext uri="{FF2B5EF4-FFF2-40B4-BE49-F238E27FC236}">
                <a16:creationId xmlns:a16="http://schemas.microsoft.com/office/drawing/2014/main" id="{68D2AD74-A5E0-44EE-A839-3A10F838F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" r="4329" b="-1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FBA3E2E-51CA-47DA-ADD7-9F7175E0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r>
              <a:rPr lang="de-DE" sz="2000" dirty="0"/>
              <a:t>Österreich-Ungarn annektiert Bosnien und Herzegowina</a:t>
            </a:r>
          </a:p>
          <a:p>
            <a:r>
              <a:rPr lang="de-DE" sz="2000" dirty="0"/>
              <a:t>Österreich hat sich nur mit Russland abgesprochen </a:t>
            </a:r>
            <a:r>
              <a:rPr lang="de-DE" sz="2000" dirty="0">
                <a:sym typeface="Wingdings" panose="05000000000000000000" pitchFamily="2" charset="2"/>
              </a:rPr>
              <a:t> Spannungen </a:t>
            </a:r>
          </a:p>
          <a:p>
            <a:r>
              <a:rPr lang="de-DE" sz="2000" dirty="0">
                <a:sym typeface="Wingdings" panose="05000000000000000000" pitchFamily="2" charset="2"/>
              </a:rPr>
              <a:t>Russland erhält keine Durchfahrt durch die Dardanellen  Distanziert sich von Österreich-Ungarn</a:t>
            </a:r>
            <a:endParaRPr lang="de-DE" sz="2000" dirty="0"/>
          </a:p>
          <a:p>
            <a:r>
              <a:rPr lang="de-DE" sz="2000" dirty="0"/>
              <a:t>Bulgarien erklärt Unabhängigkeit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452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47920A-0610-4925-A29E-28AC25B1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833" y="681037"/>
            <a:ext cx="4090777" cy="1788811"/>
          </a:xfrm>
        </p:spPr>
        <p:txBody>
          <a:bodyPr>
            <a:normAutofit/>
          </a:bodyPr>
          <a:lstStyle/>
          <a:p>
            <a:r>
              <a:rPr lang="de-DE" sz="4000" dirty="0"/>
              <a:t>Balkanbund</a:t>
            </a:r>
            <a:endParaRPr lang="en-US" sz="4000" dirty="0"/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E4D63AEB-01ED-4B67-A163-4F509656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1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FCCBE234-A7CE-43E2-8AD8-51010BA47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388"/>
          <a:stretch/>
        </p:blipFill>
        <p:spPr>
          <a:xfrm>
            <a:off x="815807" y="804672"/>
            <a:ext cx="5934456" cy="5248656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331FAA-430B-478D-B182-C087C75B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833" y="2630161"/>
            <a:ext cx="4090778" cy="3546801"/>
          </a:xfrm>
        </p:spPr>
        <p:txBody>
          <a:bodyPr>
            <a:normAutofit/>
          </a:bodyPr>
          <a:lstStyle/>
          <a:p>
            <a:r>
              <a:rPr lang="de-DE" sz="2000" dirty="0"/>
              <a:t>Bulgarien </a:t>
            </a:r>
            <a:r>
              <a:rPr lang="de-DE" sz="2000" dirty="0" err="1"/>
              <a:t>alliert</a:t>
            </a:r>
            <a:r>
              <a:rPr lang="de-DE" sz="2000" dirty="0"/>
              <a:t> sich mit Serbien</a:t>
            </a:r>
            <a:r>
              <a:rPr lang="en-US" sz="2000" dirty="0"/>
              <a:t>, Montenegro und </a:t>
            </a:r>
            <a:r>
              <a:rPr lang="en-US" sz="2000" dirty="0" err="1"/>
              <a:t>Griechenland</a:t>
            </a:r>
            <a:endParaRPr lang="en-US" sz="2000" dirty="0"/>
          </a:p>
          <a:p>
            <a:r>
              <a:rPr lang="en-US" sz="2000" dirty="0" err="1"/>
              <a:t>Geheimer</a:t>
            </a:r>
            <a:r>
              <a:rPr lang="en-US" sz="2000" dirty="0"/>
              <a:t> </a:t>
            </a:r>
            <a:r>
              <a:rPr lang="en-US" sz="2000" dirty="0" err="1"/>
              <a:t>Vertrag</a:t>
            </a:r>
            <a:r>
              <a:rPr lang="en-US" sz="2000" dirty="0"/>
              <a:t> </a:t>
            </a:r>
            <a:r>
              <a:rPr lang="en-US" sz="2000" dirty="0" err="1"/>
              <a:t>zwischen</a:t>
            </a:r>
            <a:r>
              <a:rPr lang="en-US" sz="2000" dirty="0"/>
              <a:t> </a:t>
            </a:r>
            <a:r>
              <a:rPr lang="en-US" sz="2000" dirty="0" err="1"/>
              <a:t>Bulgarien</a:t>
            </a:r>
            <a:r>
              <a:rPr lang="en-US" sz="2000" dirty="0"/>
              <a:t> und </a:t>
            </a:r>
            <a:r>
              <a:rPr lang="en-US" sz="2000" dirty="0" err="1"/>
              <a:t>Serbien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 err="1">
                <a:sym typeface="Wingdings" panose="05000000000000000000" pitchFamily="2" charset="2"/>
              </a:rPr>
              <a:t>Aufteilung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Mazedoniens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 err="1">
                <a:sym typeface="Wingdings" panose="05000000000000000000" pitchFamily="2" charset="2"/>
              </a:rPr>
              <a:t>Balkanländer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wollen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expandieren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  <a:r>
              <a:rPr lang="en-US" sz="2000" dirty="0" err="1">
                <a:sym typeface="Wingdings" panose="05000000000000000000" pitchFamily="2" charset="2"/>
              </a:rPr>
              <a:t>suchen</a:t>
            </a:r>
            <a:r>
              <a:rPr lang="en-US" sz="2000" dirty="0">
                <a:sym typeface="Wingdings" panose="05000000000000000000" pitchFamily="2" charset="2"/>
              </a:rPr>
              <a:t> Krieg </a:t>
            </a:r>
            <a:r>
              <a:rPr lang="en-US" sz="2000" dirty="0" err="1">
                <a:sym typeface="Wingdings" panose="05000000000000000000" pitchFamily="2" charset="2"/>
              </a:rPr>
              <a:t>mit</a:t>
            </a:r>
            <a:r>
              <a:rPr lang="en-US" sz="2000" dirty="0">
                <a:sym typeface="Wingdings" panose="05000000000000000000" pitchFamily="2" charset="2"/>
              </a:rPr>
              <a:t> dem </a:t>
            </a:r>
            <a:r>
              <a:rPr lang="en-US" sz="2000" dirty="0" err="1">
                <a:sym typeface="Wingdings" panose="05000000000000000000" pitchFamily="2" charset="2"/>
              </a:rPr>
              <a:t>Osmanischen</a:t>
            </a:r>
            <a:r>
              <a:rPr lang="en-US" sz="2000" dirty="0">
                <a:sym typeface="Wingdings" panose="05000000000000000000" pitchFamily="2" charset="2"/>
              </a:rPr>
              <a:t> Reich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en-US" sz="2000" dirty="0" err="1">
                <a:sym typeface="Wingdings" panose="05000000000000000000" pitchFamily="2" charset="2"/>
              </a:rPr>
              <a:t>Großmächte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greifen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aufgrund</a:t>
            </a:r>
            <a:r>
              <a:rPr lang="en-US" sz="2000" dirty="0">
                <a:sym typeface="Wingdings" panose="05000000000000000000" pitchFamily="2" charset="2"/>
              </a:rPr>
              <a:t> von </a:t>
            </a:r>
            <a:r>
              <a:rPr lang="en-US" sz="2000" dirty="0" err="1">
                <a:sym typeface="Wingdings" panose="05000000000000000000" pitchFamily="2" charset="2"/>
              </a:rPr>
              <a:t>Bündnissituation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nicht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ein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6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1BE883-46B4-412C-B6C3-88A2FF74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FA347F-1B16-4F10-8765-00EBA834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Erste Balkankrieg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25505699-CDB6-4257-AB0D-5335C4BB6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8" r="7635" b="-1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149F71-8A21-42F9-8332-035B7B31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Bulgarien, Serbien, Montenegro und Griechenland führen eigene Kampagnen</a:t>
            </a:r>
          </a:p>
          <a:p>
            <a:r>
              <a:rPr lang="de-DE" sz="1800" dirty="0"/>
              <a:t>Griechen erreichen Thessaloniki einen Tag vor Bulgarien</a:t>
            </a:r>
          </a:p>
          <a:p>
            <a:r>
              <a:rPr lang="de-DE" sz="1800" dirty="0"/>
              <a:t>Serbische Truppen erobern viel Gebiet vom ehemaligen Mazedonien</a:t>
            </a:r>
          </a:p>
          <a:p>
            <a:r>
              <a:rPr lang="de-DE" sz="1800" dirty="0"/>
              <a:t>Waffenstillstand am 3. Dezember, unterbrochen durch Jungtürkenrevolution </a:t>
            </a:r>
          </a:p>
          <a:p>
            <a:r>
              <a:rPr lang="de-DE" sz="1800" dirty="0"/>
              <a:t>Osmanische Reich unterschreibt Friedensvertrag am 30. Mai (Londoner Vertrag)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237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128B1-E7F6-4886-991E-7ACAA368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2127F5F-E7AE-4297-AE78-22535270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28" y="804665"/>
            <a:ext cx="5301687" cy="5248670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4B5BFC-9354-4BA4-84B9-89BEA28D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Albanien nach Londoner Vertrag unabhängig</a:t>
            </a:r>
          </a:p>
          <a:p>
            <a:r>
              <a:rPr lang="de-DE" sz="1800" dirty="0"/>
              <a:t>Balkanbund gewinnt massiv an Territorium</a:t>
            </a:r>
          </a:p>
          <a:p>
            <a:r>
              <a:rPr lang="de-DE" sz="1800" dirty="0"/>
              <a:t>Serbien will eroberte Gebiete nicht an Bulgarien abtreten (entgegen dem geheimen Vertrag)</a:t>
            </a:r>
          </a:p>
          <a:p>
            <a:r>
              <a:rPr lang="de-DE" sz="1800" dirty="0"/>
              <a:t>Bulgarien konnte Thessaloniki nicht schnell genug erobern</a:t>
            </a:r>
          </a:p>
          <a:p>
            <a:r>
              <a:rPr lang="de-DE" sz="1800" dirty="0"/>
              <a:t>Spannungen zwischen Bulgarien und den Bündnispartnern</a:t>
            </a:r>
          </a:p>
          <a:p>
            <a:r>
              <a:rPr lang="de-DE" sz="1800" dirty="0">
                <a:sym typeface="Wingdings" panose="05000000000000000000" pitchFamily="2" charset="2"/>
              </a:rPr>
              <a:t>Serbien und Griechenland verbünden sich gegen Bulgarien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685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1BE883-46B4-412C-B6C3-88A2FF74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7083DD-007D-4459-BDAB-19F79D08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Zweite Balkankrieg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663B0F1D-6195-4604-9D25-C0122FBFC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r="2" b="2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AAB20B-A6E1-4D35-B96C-FCA6524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305869"/>
            <a:ext cx="3667036" cy="3779520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Bulgarien greift Griechenland und Serbien in einem Überraschungsangriff an</a:t>
            </a:r>
          </a:p>
          <a:p>
            <a:r>
              <a:rPr lang="de-DE" sz="1800" dirty="0"/>
              <a:t>Angriff wird zurückgeworfen</a:t>
            </a:r>
          </a:p>
          <a:p>
            <a:r>
              <a:rPr lang="de-DE" sz="1800" dirty="0"/>
              <a:t>Rumänien und das Osmanische Reich greifen Bulgarien an</a:t>
            </a:r>
          </a:p>
          <a:p>
            <a:r>
              <a:rPr lang="de-DE" sz="1800" dirty="0"/>
              <a:t>Bulgarien muss zwei Friedensverträge unterzeichnen</a:t>
            </a:r>
          </a:p>
          <a:p>
            <a:r>
              <a:rPr lang="de-DE" sz="1800" dirty="0">
                <a:sym typeface="Wingdings" panose="05000000000000000000" pitchFamily="2" charset="2"/>
              </a:rPr>
              <a:t> Vertrag von Bukarest mit Rumänien, Serbien, Griechenland am 10. August.</a:t>
            </a:r>
          </a:p>
          <a:p>
            <a:r>
              <a:rPr lang="de-DE" sz="1800" dirty="0">
                <a:sym typeface="Wingdings" panose="05000000000000000000" pitchFamily="2" charset="2"/>
              </a:rPr>
              <a:t> Frieden mit Osmanischem Reich am 30. September</a:t>
            </a:r>
          </a:p>
        </p:txBody>
      </p:sp>
    </p:spTree>
    <p:extLst>
      <p:ext uri="{BB962C8B-B14F-4D97-AF65-F5344CB8AC3E}">
        <p14:creationId xmlns:p14="http://schemas.microsoft.com/office/powerpoint/2010/main" val="13205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1BE883-46B4-412C-B6C3-88A2FF74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C57514-2261-418C-99DF-55B6F70B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4000" dirty="0"/>
              <a:t>Folgen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6141C37F-8E59-41D4-ACB5-E838EA0DE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8" b="-3"/>
          <a:stretch/>
        </p:blipFill>
        <p:spPr>
          <a:xfrm>
            <a:off x="479210" y="722376"/>
            <a:ext cx="6263640" cy="5413248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C0D723-EBCA-4964-9476-9174D08F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r>
              <a:rPr lang="de-DE" sz="1800" dirty="0"/>
              <a:t>Albanien ist ein eigenständiger Staat</a:t>
            </a:r>
          </a:p>
          <a:p>
            <a:r>
              <a:rPr lang="de-DE" sz="1800" dirty="0"/>
              <a:t>Alle außer dem osmanischen Reich haben große Gebietsgewinne gemacht</a:t>
            </a:r>
          </a:p>
          <a:p>
            <a:r>
              <a:rPr lang="de-DE" sz="1800" dirty="0"/>
              <a:t>Russland nähert sich den Entente-mächten an</a:t>
            </a:r>
          </a:p>
          <a:p>
            <a:r>
              <a:rPr lang="de-DE" sz="1800" dirty="0"/>
              <a:t>Bulgarien nähert sich Österreich-Ungarn 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84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40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</vt:lpstr>
      <vt:lpstr>Die Balkankriege</vt:lpstr>
      <vt:lpstr>PowerPoint-Präsentation</vt:lpstr>
      <vt:lpstr>Die Bosnische Krise</vt:lpstr>
      <vt:lpstr>Balkanbund</vt:lpstr>
      <vt:lpstr>Der Erste Balkankrieg</vt:lpstr>
      <vt:lpstr>PowerPoint-Präsentation</vt:lpstr>
      <vt:lpstr>Der Zweite Balkankrieg</vt:lpstr>
      <vt:lpstr>Folgen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Balkankriege</dc:title>
  <dc:creator>jan reckels</dc:creator>
  <cp:lastModifiedBy>jan reckels</cp:lastModifiedBy>
  <cp:revision>5</cp:revision>
  <dcterms:created xsi:type="dcterms:W3CDTF">2022-01-07T12:11:05Z</dcterms:created>
  <dcterms:modified xsi:type="dcterms:W3CDTF">2022-01-08T19:29:33Z</dcterms:modified>
</cp:coreProperties>
</file>