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F7D9-6DDB-42B6-BA2A-EF65A5154D3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CB49F-47D2-4906-AAAF-133C2F13AA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6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CB49F-47D2-4906-AAAF-133C2F13AA9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4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68B3-2817-4B60-9072-384E7C7F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B1022E0-3A99-448A-BC0B-8A269C78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F8A94B-4499-4AE2-A9E0-EF9486C6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35C226-F414-4E9F-8FA0-0EE0D99A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D04877-294F-4963-9614-52172C7F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0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1920F-D2A5-4B2C-A79F-BF71ACFB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42D45D6-50C7-4758-9750-EED36FB0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1D001B-13D1-453F-A908-60009082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7D1DE5-05FC-486A-84B0-E11ADD33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AC1DA0-27E7-4999-B7A6-0C7BBDEA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16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B5D1181-6134-4B62-B6C1-A6DE663F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9693A1-CCF5-4277-9192-2D70821C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9A709B-32A2-4341-830F-8511D5B6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8D9565-BE39-4860-B64C-13F7DA91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55FB4D-11A7-48B1-80A8-A74CD5A2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8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A7DCE-4D74-4BA5-8AF8-59673251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316589-6922-49D5-87D9-75B70B14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CFDB1F-A000-41AE-B13A-294EDB17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0150EB-C4F8-46F7-957B-FFF4FB0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E151D3-30C2-4DC1-82D9-9DADAFA9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52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47A27-95A7-46D9-9A0D-AAAAA575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95341B-8ED6-4D9D-823E-470BFCF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C7FD52-D0F7-48D2-BD3B-F40481A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1E800D-7589-4CF5-BB51-E9A0F816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91B7F2-2677-41A0-BCC2-F27EB61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25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B034F-7D0D-4314-8D9C-46853602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4C11A1-21AC-4ABE-BCB5-F92B0D9F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A90B06-7C27-41F1-A6A2-20755386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0AEAE9-A055-4D91-8E95-767029EC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A20AB4-4A38-41DC-9F34-06B64D98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5099D0-8914-411F-A6A0-CA29FB4B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5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19A4F-A665-4A9E-955B-2C784140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2D85F4-4210-4344-8ED3-63B50B04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CAEE0-AE62-480D-9FD4-30EB0D87C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BFFE0D-E807-48BE-9D14-70450116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DAA534-402B-4F99-A53E-C41412EE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8D3580-58B8-4F49-90C1-4877FD0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CCBB78-6E4B-4F5E-9A76-556D7157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B762E8C-47AC-4844-8710-2222BE91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67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3862D-9AA7-420D-B253-2DC3298D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32F02B3-7FE1-4CF7-8827-A0265FA3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1469AC-F592-45A0-8AC6-2B4B1C65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3DE6B5-2F2B-4FEB-B70F-040D4956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83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6688F0-BBE4-4F24-9323-58D28473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E47A812-AC0B-4802-A5A8-78646070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5F7993-41C7-4725-8B45-DA6778F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68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0C07-EC02-4756-B354-53EDD790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099313-1FA6-40E8-BB3D-E4414927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0C240-ED92-4D8F-90E5-37DEFE8D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526F07-C86C-4D7D-A769-F476F1F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576C01-E30C-4949-96C6-A2A42D3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9F8468-DF4B-4F4D-8987-A9AD484E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27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80544-6E64-47FB-882F-8CF023F6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F307A9D-6FFB-40F4-A3F3-B5B02E40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2A65B6-7D3A-41F0-B53B-90CA63D8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250D30-A585-4026-A5E3-3DC04F60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0A5BEE-4355-429E-9C0A-44D2CEB9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31FB77-7821-459E-ACA7-9D8D1A8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5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856A06-6F19-48DC-A139-60AA0ED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C1D480-C0E9-46E3-8D6A-D90025FE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74F5E9-A10D-4E64-8DD6-7CC9E69EA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8AA6-0E60-4030-8630-3C9FE2800D44}" type="datetimeFigureOut">
              <a:rPr lang="nl-NL" smtClean="0"/>
              <a:t>8-1-2022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96B366-A7DF-45D7-A663-114E12C8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B2C0A9-A2A7-4670-94F7-F5F4332C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CE4B-A366-4685-A1C3-F2831A611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10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6554C-D88F-4255-8641-BF5210B2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375151" cy="2858363"/>
          </a:xfrm>
        </p:spPr>
        <p:txBody>
          <a:bodyPr>
            <a:normAutofit/>
          </a:bodyPr>
          <a:lstStyle/>
          <a:p>
            <a:r>
              <a:rPr lang="nl-NL" sz="6700" dirty="0">
                <a:solidFill>
                  <a:schemeClr val="bg1"/>
                </a:solidFill>
              </a:rPr>
              <a:t>Lupus (</a:t>
            </a:r>
            <a:r>
              <a:rPr lang="nl-NL" sz="6700" dirty="0" err="1">
                <a:solidFill>
                  <a:schemeClr val="bg1"/>
                </a:solidFill>
              </a:rPr>
              <a:t>damn</a:t>
            </a:r>
            <a:r>
              <a:rPr lang="nl-NL" sz="6700" dirty="0">
                <a:solidFill>
                  <a:schemeClr val="bg1"/>
                </a:solidFill>
              </a:rPr>
              <a:t> </a:t>
            </a:r>
            <a:r>
              <a:rPr lang="nl-NL" sz="6700" dirty="0" err="1">
                <a:solidFill>
                  <a:schemeClr val="bg1"/>
                </a:solidFill>
              </a:rPr>
              <a:t>him</a:t>
            </a:r>
            <a:r>
              <a:rPr lang="nl-NL" sz="67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Afbeelding 4" descr="Afbeelding met persoon, jurk&#10;&#10;Automatisch gegenereerde beschrijving">
            <a:extLst>
              <a:ext uri="{FF2B5EF4-FFF2-40B4-BE49-F238E27FC236}">
                <a16:creationId xmlns:a16="http://schemas.microsoft.com/office/drawing/2014/main" id="{F2D14BF3-C679-4DCE-810E-B98183093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8045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A57BB8-60FF-44BA-8C62-3A678DD7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nl-NL" sz="4000">
                <a:solidFill>
                  <a:schemeClr val="bg1"/>
                </a:solidFill>
              </a:rPr>
              <a:t>Bad things that lup does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60A96-ECBB-40E4-8709-E75C2465E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38"/>
          <a:stretch/>
        </p:blipFill>
        <p:spPr bwMode="auto"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7ADFD0-0F2B-4C40-8293-3FFBE214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Why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are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you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not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easily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bullyable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?</a:t>
            </a:r>
          </a:p>
          <a:p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Stop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being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nice</a:t>
            </a:r>
            <a:endParaRPr lang="nl-NL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This</a:t>
            </a:r>
            <a:r>
              <a:rPr lang="nl-NL" sz="2400" dirty="0">
                <a:solidFill>
                  <a:schemeClr val="bg1">
                    <a:alpha val="80000"/>
                  </a:schemeClr>
                </a:solidFill>
              </a:rPr>
              <a:t> is </a:t>
            </a:r>
            <a:r>
              <a:rPr lang="nl-NL" sz="2400" dirty="0" err="1">
                <a:solidFill>
                  <a:schemeClr val="bg1">
                    <a:alpha val="80000"/>
                  </a:schemeClr>
                </a:solidFill>
              </a:rPr>
              <a:t>stupid</a:t>
            </a:r>
            <a:endParaRPr lang="nl-NL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603F0E6-8C25-4C61-AC65-7812BD6D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9" y="-10258"/>
            <a:ext cx="4120660" cy="168976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724674-1406-474D-900E-DC8215A33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91" y="-10259"/>
            <a:ext cx="3875892" cy="89666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CC8E7A3-CF25-44D9-8F51-5B3C4F1ED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812" y="0"/>
            <a:ext cx="4115188" cy="71261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4FF9801-8362-43CF-BFCD-BB8F5A199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300641"/>
            <a:ext cx="4061143" cy="114984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259DA73-6B7A-40E8-A15C-AFBFF0F5B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4579321"/>
            <a:ext cx="4061140" cy="10729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396F48-F019-4484-8EDE-EEC5D653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 mind is a danger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F5B83CF8-1E27-4D88-A491-30C5A4073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91" y="870824"/>
            <a:ext cx="3875943" cy="139065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DCF992E-F82B-42F4-87DA-930B55CAF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812" y="668524"/>
            <a:ext cx="4115188" cy="159295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C9D4058-1FD9-4A96-8914-4E1AD4D941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19" y="1679508"/>
            <a:ext cx="4061140" cy="581966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BE7A6934-765F-4DA4-BBBF-9C7AE4D88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450481"/>
            <a:ext cx="4060821" cy="1079477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9FB7A57F-1D03-414E-A8C7-09EB282E4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181" y="5658796"/>
            <a:ext cx="4067500" cy="1199203"/>
          </a:xfrm>
          <a:prstGeom prst="rect">
            <a:avLst/>
          </a:prstGeom>
        </p:spPr>
      </p:pic>
      <p:sp>
        <p:nvSpPr>
          <p:cNvPr id="30" name="Tekstvak 29">
            <a:extLst>
              <a:ext uri="{FF2B5EF4-FFF2-40B4-BE49-F238E27FC236}">
                <a16:creationId xmlns:a16="http://schemas.microsoft.com/office/drawing/2014/main" id="{8DCD220A-E19F-4DB3-863D-396E9C891672}"/>
              </a:ext>
            </a:extLst>
          </p:cNvPr>
          <p:cNvSpPr txBox="1"/>
          <p:nvPr/>
        </p:nvSpPr>
        <p:spPr>
          <a:xfrm>
            <a:off x="4746931" y="5487944"/>
            <a:ext cx="54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We </a:t>
            </a:r>
            <a:r>
              <a:rPr lang="nl-NL" sz="2800" dirty="0" err="1"/>
              <a:t>all</a:t>
            </a:r>
            <a:r>
              <a:rPr lang="nl-NL" sz="2800" dirty="0"/>
              <a:t> </a:t>
            </a:r>
            <a:r>
              <a:rPr lang="nl-NL" sz="2800" dirty="0" err="1"/>
              <a:t>remember</a:t>
            </a:r>
            <a:r>
              <a:rPr lang="nl-NL" sz="2800" dirty="0"/>
              <a:t> her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6644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</Words>
  <Application>Microsoft Office PowerPoint</Application>
  <PresentationFormat>Breedbeeld</PresentationFormat>
  <Paragraphs>8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Lupus (damn him)</vt:lpstr>
      <vt:lpstr>Bad things that lup does </vt:lpstr>
      <vt:lpstr>Her mind is a danger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Lupus (damn him)</dc:title>
  <dc:creator>Leon Konink</dc:creator>
  <cp:lastModifiedBy>Leon Konink</cp:lastModifiedBy>
  <cp:revision>1</cp:revision>
  <dcterms:created xsi:type="dcterms:W3CDTF">2022-01-08T18:27:48Z</dcterms:created>
  <dcterms:modified xsi:type="dcterms:W3CDTF">2022-01-08T18:46:54Z</dcterms:modified>
</cp:coreProperties>
</file>