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601B40-7299-41AD-95F0-6988BE6DE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D083C9B-B2F2-451A-BAC5-13638E468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3161E3-5BFA-44ED-80CC-F1BA43F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8034AA-AFFF-4586-9999-236088A2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71D083-0EAC-4AAC-9B8F-1117F2E8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50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AFBBBA-54BE-4872-AB5C-E0659C6F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D2398DA-E4D0-47AD-A933-10C28EA16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1B1A44-67D1-4566-A922-59D1352F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B0D3B8-8494-40BB-81F5-BF4C2201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D705D7-EBF0-43C6-A573-347402FB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26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C7C871B-F58F-4E75-A2D0-44AA9C9E5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4F449C0-22B8-4A1A-A780-EB485788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F0A42D-A954-4959-B6C8-2B6D7EA7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B043EE-B5E4-45A9-AAF4-DFB937B9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FDBD97-EE9B-4294-8254-F94869C4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9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8E6CC5-58F2-4293-B909-7BD403A4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0F990F-C28E-47FE-99AE-73EDEBEC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920CCD-186E-48C2-9575-4EB0F986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63067A2-DD26-49CF-A755-7A6B65B2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76F9EE-29E5-438D-AFF8-6F98CCA9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7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FE2CB2-4D73-4BA7-AA28-AD51E774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597654B-AA1C-4C29-8D4E-1AC12418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1C345A-C140-4E1B-82D4-E7696342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1C2B4D-9878-4FF8-B2E7-26929717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43AD84-BA81-4609-BCF9-1A400C98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999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F4B85D-7326-464C-8D23-642F0764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4F01C22-61FD-4952-B8AE-6FE95718C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52FEA1-7C88-4D62-933B-7C169C91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825D5B-BD0E-4378-BA76-EB670653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9F4505C-50EB-43CE-AC50-ACF4836C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1D99CEA-A57F-4809-A2AE-A8F83E2F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78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B7E4A9-21DF-475E-8F99-36C6DF7D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649FDB0-C97E-454D-AA84-F0A529FA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4552D5E-C50A-4D01-B244-C57AE7D2C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A21D80A-5E57-4CB1-98FB-E0837668A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CC0061E-A61F-4A5F-A8DB-AD65BF424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3980B89-DDA3-44BE-9EEC-D1961027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9456FF-62FA-4AEC-B871-3AEA0E1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D783035-41A7-4134-A91A-E42F01E9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0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396405-3A52-46AB-AFF6-D5A1422D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C1A4E65-F0C3-4F93-A1B7-4C877919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26CE591-DFA5-4537-8D63-D6B04475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1A2E26-96DB-4FBF-9A75-CE1CEE4B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1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0B180F8-7E2F-44E2-87DF-45F12878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383FF88-7D73-4E26-A880-30C70064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B5D265-2D43-43DB-8645-F1DFAEE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926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71734B-C9FB-400A-978D-59C936E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27A3566-FF7E-4058-88D5-3917DA9E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E179EA-68E7-4AF6-ADA1-37041C08D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995483-14A0-48BA-9D3F-C517BD9C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14B2EBC-214E-4FE9-A7C1-1DC46C80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4F647EB-D6FD-4D1A-854F-6513338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59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7654C4-CA77-4D09-9F67-AA17FDFD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ADFDD1-A6D2-4889-A715-5009F133C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7DAE3F6-C551-4DDA-8842-BF324423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EAF63E7-785F-4A07-BAC3-1AF22FC7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791F29-57C9-4E2C-AE05-1D5D0E9F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F2DDE98-620D-4EF0-B3EF-D1C509AA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36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5581EAD-8C49-4B53-86E0-50F93149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90C38BD-D7BC-4E73-B9A8-35AA2136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3B0971-34F2-49C3-856F-54179A4F0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3581-4CC2-45A6-A0F3-8A9234B29619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14AE50B-28B6-418B-96D9-A97F2F35F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68A3D1-A7EF-4E8D-AFEA-53F22C3D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AA65-F2A7-4D7D-9531-59F007A4A7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9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52E87D-D3A4-4453-83D1-D09E80B93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make </a:t>
            </a:r>
            <a:r>
              <a:rPr lang="sv-SE" dirty="0" err="1"/>
              <a:t>friends</a:t>
            </a:r>
            <a:r>
              <a:rPr lang="sv-SE" dirty="0"/>
              <a:t> :)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2E06CD4-AAEA-48B7-82DF-8C36C9535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93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72A48-4092-4AD7-BADE-F9F3B64D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Norime</a:t>
            </a:r>
            <a:r>
              <a:rPr lang="sv-SE" dirty="0"/>
              <a:t> </a:t>
            </a:r>
            <a:r>
              <a:rPr lang="sv-SE" dirty="0" err="1"/>
              <a:t>ideas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BDA361-5C45-4733-8B80-6F63B765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Go </a:t>
            </a:r>
            <a:r>
              <a:rPr lang="sv-SE" dirty="0" err="1"/>
              <a:t>out</a:t>
            </a:r>
            <a:endParaRPr lang="sv-SE" dirty="0"/>
          </a:p>
          <a:p>
            <a:r>
              <a:rPr lang="sv-SE" dirty="0"/>
              <a:t>Get a </a:t>
            </a:r>
            <a:r>
              <a:rPr lang="sv-SE" dirty="0" err="1"/>
              <a:t>hobbie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Take</a:t>
            </a:r>
            <a:r>
              <a:rPr lang="sv-SE" dirty="0"/>
              <a:t> showers</a:t>
            </a:r>
          </a:p>
          <a:p>
            <a:endParaRPr lang="sv-SE" dirty="0"/>
          </a:p>
          <a:p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to </a:t>
            </a:r>
            <a:r>
              <a:rPr lang="sv-SE" dirty="0" err="1"/>
              <a:t>ideas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actually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192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7765F2F-E5C4-4D35-9BD5-07C387CB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sv-SE" sz="5000" dirty="0"/>
              <a:t>Be extra </a:t>
            </a:r>
            <a:r>
              <a:rPr lang="sv-SE" sz="5000" dirty="0" err="1"/>
              <a:t>toxic</a:t>
            </a:r>
            <a:r>
              <a:rPr lang="sv-SE" sz="5000" dirty="0"/>
              <a:t> to </a:t>
            </a:r>
            <a:r>
              <a:rPr lang="sv-SE" sz="5000" dirty="0" err="1"/>
              <a:t>people</a:t>
            </a:r>
            <a:r>
              <a:rPr lang="sv-SE" sz="5000" dirty="0"/>
              <a:t> in </a:t>
            </a:r>
            <a:r>
              <a:rPr lang="sv-SE" sz="5000" dirty="0" err="1"/>
              <a:t>league</a:t>
            </a:r>
            <a:endParaRPr lang="sv-SE" sz="50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650A96A-376A-4657-BF6A-A27AA7DF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sv-SE" sz="2200" dirty="0" err="1"/>
              <a:t>Leaves</a:t>
            </a:r>
            <a:r>
              <a:rPr lang="sv-SE" sz="2200" dirty="0"/>
              <a:t> an impression</a:t>
            </a:r>
          </a:p>
          <a:p>
            <a:r>
              <a:rPr lang="sv-SE" sz="2200" dirty="0"/>
              <a:t>Be </a:t>
            </a:r>
            <a:r>
              <a:rPr lang="sv-SE" sz="2200" dirty="0" err="1"/>
              <a:t>creative</a:t>
            </a:r>
            <a:endParaRPr lang="sv-SE" sz="2200" dirty="0"/>
          </a:p>
          <a:p>
            <a:r>
              <a:rPr lang="sv-SE" sz="2200" dirty="0" err="1"/>
              <a:t>Remeber</a:t>
            </a:r>
            <a:r>
              <a:rPr lang="sv-SE" sz="2200" dirty="0"/>
              <a:t> </a:t>
            </a:r>
            <a:r>
              <a:rPr lang="sv-SE" sz="2200" dirty="0" err="1"/>
              <a:t>that</a:t>
            </a:r>
            <a:r>
              <a:rPr lang="sv-SE" sz="2200" dirty="0"/>
              <a:t> the </a:t>
            </a:r>
            <a:r>
              <a:rPr lang="sv-SE" sz="2200" dirty="0" err="1"/>
              <a:t>worse</a:t>
            </a:r>
            <a:r>
              <a:rPr lang="sv-SE" sz="2200" dirty="0"/>
              <a:t> the insult the </a:t>
            </a:r>
            <a:r>
              <a:rPr lang="sv-SE" sz="2200" dirty="0" err="1"/>
              <a:t>more</a:t>
            </a:r>
            <a:r>
              <a:rPr lang="sv-SE" sz="2200" dirty="0"/>
              <a:t> </a:t>
            </a:r>
            <a:r>
              <a:rPr lang="sv-SE" sz="2200" dirty="0" err="1"/>
              <a:t>memorable</a:t>
            </a:r>
            <a:r>
              <a:rPr lang="sv-SE" sz="2200" dirty="0"/>
              <a:t> </a:t>
            </a:r>
            <a:r>
              <a:rPr lang="sv-SE" sz="2200" dirty="0" err="1"/>
              <a:t>you</a:t>
            </a:r>
            <a:r>
              <a:rPr lang="sv-SE" sz="2200" dirty="0"/>
              <a:t> </a:t>
            </a:r>
            <a:r>
              <a:rPr lang="sv-SE" sz="2200" dirty="0" err="1"/>
              <a:t>will</a:t>
            </a:r>
            <a:r>
              <a:rPr lang="sv-SE" sz="2200" dirty="0"/>
              <a:t> be</a:t>
            </a:r>
          </a:p>
          <a:p>
            <a:r>
              <a:rPr lang="sv-SE" sz="2200" dirty="0" err="1"/>
              <a:t>Might</a:t>
            </a:r>
            <a:r>
              <a:rPr lang="sv-SE" sz="2200" dirty="0"/>
              <a:t> </a:t>
            </a:r>
            <a:r>
              <a:rPr lang="sv-SE" sz="2200" dirty="0" err="1"/>
              <a:t>even</a:t>
            </a:r>
            <a:r>
              <a:rPr lang="sv-SE" sz="2200" dirty="0"/>
              <a:t> </a:t>
            </a:r>
            <a:r>
              <a:rPr lang="sv-SE" sz="2200" dirty="0" err="1"/>
              <a:t>become</a:t>
            </a:r>
            <a:r>
              <a:rPr lang="sv-SE" sz="2200" dirty="0"/>
              <a:t> </a:t>
            </a:r>
            <a:r>
              <a:rPr lang="sv-SE" sz="2200" dirty="0" err="1"/>
              <a:t>eternalized</a:t>
            </a:r>
            <a:r>
              <a:rPr lang="sv-SE" sz="2200" dirty="0"/>
              <a:t> as a </a:t>
            </a:r>
            <a:r>
              <a:rPr lang="sv-SE" sz="2200" dirty="0" err="1"/>
              <a:t>meme</a:t>
            </a:r>
            <a:endParaRPr lang="sv-SE" sz="2200" dirty="0"/>
          </a:p>
        </p:txBody>
      </p:sp>
      <p:pic>
        <p:nvPicPr>
          <p:cNvPr id="1026" name="Picture 2" descr="LoL: The Most Toxic Player I Have Ever Seen - YouTube">
            <a:extLst>
              <a:ext uri="{FF2B5EF4-FFF2-40B4-BE49-F238E27FC236}">
                <a16:creationId xmlns:a16="http://schemas.microsoft.com/office/drawing/2014/main" id="{83E77CD3-43B7-4958-A79C-B4F0429BF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r="3142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5197B-DB7A-4002-BC8F-1A0B6BE1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sv-SE" sz="3600"/>
              <a:t>Kill a mutual</a:t>
            </a:r>
          </a:p>
        </p:txBody>
      </p:sp>
      <p:pic>
        <p:nvPicPr>
          <p:cNvPr id="2050" name="Picture 2" descr="10 Funeral Etiquette Rules Every Guest Should Follow - Funeral Service  Etiquette">
            <a:extLst>
              <a:ext uri="{FF2B5EF4-FFF2-40B4-BE49-F238E27FC236}">
                <a16:creationId xmlns:a16="http://schemas.microsoft.com/office/drawing/2014/main" id="{1CB056D9-CC18-4266-A846-2E8E021A8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3" b="5938"/>
          <a:stretch/>
        </p:blipFill>
        <p:spPr bwMode="auto">
          <a:xfrm>
            <a:off x="20" y="0"/>
            <a:ext cx="12191980" cy="371061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D8CD70-583C-4DA0-BB7D-695E30F3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43"/>
            <a:ext cx="7485413" cy="2452694"/>
          </a:xfrm>
        </p:spPr>
        <p:txBody>
          <a:bodyPr anchor="ctr">
            <a:normAutofit/>
          </a:bodyPr>
          <a:lstStyle/>
          <a:p>
            <a:r>
              <a:rPr lang="sv-SE" sz="1800" dirty="0" err="1"/>
              <a:t>Might</a:t>
            </a:r>
            <a:r>
              <a:rPr lang="sv-SE" sz="1800" dirty="0"/>
              <a:t> </a:t>
            </a:r>
            <a:r>
              <a:rPr lang="sv-SE" sz="1800" dirty="0" err="1"/>
              <a:t>cost</a:t>
            </a:r>
            <a:r>
              <a:rPr lang="sv-SE" sz="1800" dirty="0"/>
              <a:t> a </a:t>
            </a:r>
            <a:r>
              <a:rPr lang="sv-SE" sz="1800" dirty="0" err="1"/>
              <a:t>friend</a:t>
            </a:r>
            <a:r>
              <a:rPr lang="sv-SE" sz="1800" dirty="0"/>
              <a:t> </a:t>
            </a:r>
            <a:r>
              <a:rPr lang="sv-SE" sz="1800" dirty="0" err="1"/>
              <a:t>but</a:t>
            </a:r>
            <a:r>
              <a:rPr lang="sv-SE" sz="1800" dirty="0"/>
              <a:t> </a:t>
            </a:r>
            <a:r>
              <a:rPr lang="sv-SE" sz="1800" dirty="0" err="1"/>
              <a:t>will</a:t>
            </a:r>
            <a:r>
              <a:rPr lang="sv-SE" sz="1800" dirty="0"/>
              <a:t> </a:t>
            </a:r>
            <a:r>
              <a:rPr lang="sv-SE" sz="1800" dirty="0" err="1"/>
              <a:t>pay</a:t>
            </a:r>
            <a:r>
              <a:rPr lang="sv-SE" sz="1800" dirty="0"/>
              <a:t> </a:t>
            </a:r>
            <a:r>
              <a:rPr lang="sv-SE" sz="1800" dirty="0" err="1"/>
              <a:t>out</a:t>
            </a:r>
            <a:r>
              <a:rPr lang="sv-SE" sz="1800" dirty="0"/>
              <a:t> in the long </a:t>
            </a:r>
            <a:r>
              <a:rPr lang="sv-SE" sz="1800" dirty="0" err="1"/>
              <a:t>time</a:t>
            </a:r>
            <a:endParaRPr lang="sv-SE" sz="1800" dirty="0"/>
          </a:p>
          <a:p>
            <a:endParaRPr lang="sv-SE" sz="1800" dirty="0"/>
          </a:p>
          <a:p>
            <a:r>
              <a:rPr lang="sv-SE" sz="1800" dirty="0" err="1"/>
              <a:t>People</a:t>
            </a:r>
            <a:r>
              <a:rPr lang="sv-SE" sz="1800" dirty="0"/>
              <a:t> </a:t>
            </a:r>
            <a:r>
              <a:rPr lang="sv-SE" sz="1800" dirty="0" err="1"/>
              <a:t>are</a:t>
            </a:r>
            <a:r>
              <a:rPr lang="sv-SE" sz="1800" dirty="0"/>
              <a:t> </a:t>
            </a:r>
            <a:r>
              <a:rPr lang="sv-SE" sz="1800" dirty="0" err="1"/>
              <a:t>greeving</a:t>
            </a:r>
            <a:r>
              <a:rPr lang="sv-SE" sz="1800" dirty="0"/>
              <a:t> on </a:t>
            </a:r>
            <a:r>
              <a:rPr lang="sv-SE" sz="1800" dirty="0" err="1"/>
              <a:t>funurals</a:t>
            </a:r>
            <a:r>
              <a:rPr lang="sv-SE" sz="1800" dirty="0"/>
              <a:t> and </a:t>
            </a:r>
            <a:r>
              <a:rPr lang="sv-SE" sz="1800" dirty="0" err="1"/>
              <a:t>easier</a:t>
            </a:r>
            <a:r>
              <a:rPr lang="sv-SE" sz="1800" dirty="0"/>
              <a:t> to </a:t>
            </a:r>
            <a:r>
              <a:rPr lang="sv-SE" sz="1800" dirty="0" err="1"/>
              <a:t>manipulate</a:t>
            </a:r>
            <a:r>
              <a:rPr lang="sv-SE" sz="1800" dirty="0"/>
              <a:t> in to </a:t>
            </a:r>
            <a:r>
              <a:rPr lang="sv-SE" sz="1800" dirty="0" err="1"/>
              <a:t>friendship</a:t>
            </a:r>
            <a:endParaRPr lang="sv-SE" sz="1800" dirty="0"/>
          </a:p>
          <a:p>
            <a:endParaRPr lang="sv-SE" sz="1800" dirty="0"/>
          </a:p>
          <a:p>
            <a:r>
              <a:rPr lang="sv-SE" sz="1800" dirty="0"/>
              <a:t>Come to </a:t>
            </a:r>
            <a:r>
              <a:rPr lang="sv-SE" sz="1800" dirty="0" err="1"/>
              <a:t>think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it </a:t>
            </a:r>
            <a:r>
              <a:rPr lang="sv-SE" sz="1800" dirty="0" err="1"/>
              <a:t>that</a:t>
            </a:r>
            <a:r>
              <a:rPr lang="sv-SE" sz="1800" dirty="0"/>
              <a:t> </a:t>
            </a:r>
            <a:r>
              <a:rPr lang="sv-SE" sz="1800" dirty="0" err="1"/>
              <a:t>also</a:t>
            </a:r>
            <a:r>
              <a:rPr lang="sv-SE" sz="1800" dirty="0"/>
              <a:t> make it optimal to pick </a:t>
            </a:r>
            <a:r>
              <a:rPr lang="sv-SE" sz="1800" dirty="0" err="1"/>
              <a:t>up</a:t>
            </a:r>
            <a:r>
              <a:rPr lang="sv-SE" sz="1800" dirty="0"/>
              <a:t> </a:t>
            </a:r>
            <a:r>
              <a:rPr lang="sv-SE" sz="1800" dirty="0" err="1"/>
              <a:t>someone</a:t>
            </a:r>
            <a:r>
              <a:rPr lang="sv-SE" sz="1800" dirty="0"/>
              <a:t> special </a:t>
            </a:r>
            <a:r>
              <a:rPr lang="sv-SE" sz="1800" dirty="0" err="1"/>
              <a:t>too</a:t>
            </a:r>
            <a:r>
              <a:rPr lang="sv-SE" sz="1800" dirty="0"/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24723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A8E47DE-2E43-420A-BB1D-9584E306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v-SE" sz="4200" dirty="0"/>
              <a:t>Last plan </a:t>
            </a:r>
            <a:r>
              <a:rPr lang="sv-SE" sz="4200" dirty="0" err="1"/>
              <a:t>out</a:t>
            </a:r>
            <a:r>
              <a:rPr lang="sv-SE" sz="4200" dirty="0"/>
              <a:t>: the </a:t>
            </a:r>
            <a:r>
              <a:rPr lang="sv-SE" sz="4200" dirty="0" err="1"/>
              <a:t>basement</a:t>
            </a:r>
            <a:r>
              <a:rPr lang="sv-SE" sz="4200" dirty="0"/>
              <a:t> solution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0F03BA-0787-48E4-8D1A-C36DC9DC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sv-SE" sz="2200" dirty="0" err="1"/>
              <a:t>Can’t</a:t>
            </a:r>
            <a:r>
              <a:rPr lang="sv-SE" sz="2200" dirty="0"/>
              <a:t> </a:t>
            </a:r>
            <a:r>
              <a:rPr lang="sv-SE" sz="2200" dirty="0" err="1"/>
              <a:t>run</a:t>
            </a:r>
            <a:endParaRPr lang="sv-SE" sz="2200" dirty="0"/>
          </a:p>
          <a:p>
            <a:endParaRPr lang="sv-SE" sz="2200" dirty="0"/>
          </a:p>
          <a:p>
            <a:r>
              <a:rPr lang="sv-SE" sz="2200" dirty="0" err="1"/>
              <a:t>Noone</a:t>
            </a:r>
            <a:r>
              <a:rPr lang="sv-SE" sz="2200" dirty="0"/>
              <a:t> </a:t>
            </a:r>
            <a:r>
              <a:rPr lang="sv-SE" sz="2200" dirty="0" err="1"/>
              <a:t>will</a:t>
            </a:r>
            <a:r>
              <a:rPr lang="sv-SE" sz="2200" dirty="0"/>
              <a:t> </a:t>
            </a:r>
            <a:r>
              <a:rPr lang="sv-SE" sz="2200" dirty="0" err="1"/>
              <a:t>hear</a:t>
            </a:r>
            <a:r>
              <a:rPr lang="sv-SE" sz="2200" dirty="0"/>
              <a:t> the </a:t>
            </a:r>
            <a:r>
              <a:rPr lang="sv-SE" sz="2200" dirty="0" err="1"/>
              <a:t>screaming</a:t>
            </a:r>
            <a:endParaRPr lang="sv-SE" sz="2200" dirty="0"/>
          </a:p>
          <a:p>
            <a:endParaRPr lang="sv-SE" sz="2200" dirty="0"/>
          </a:p>
          <a:p>
            <a:r>
              <a:rPr lang="sv-SE" sz="2200" dirty="0"/>
              <a:t>Will </a:t>
            </a:r>
            <a:r>
              <a:rPr lang="sv-SE" sz="2200" dirty="0" err="1"/>
              <a:t>probably</a:t>
            </a:r>
            <a:r>
              <a:rPr lang="sv-SE" sz="2200" dirty="0"/>
              <a:t> play </a:t>
            </a:r>
            <a:r>
              <a:rPr lang="sv-SE" sz="2200" dirty="0" err="1"/>
              <a:t>fun</a:t>
            </a:r>
            <a:r>
              <a:rPr lang="sv-SE" sz="2200" dirty="0"/>
              <a:t> games like </a:t>
            </a:r>
            <a:r>
              <a:rPr lang="sv-SE" sz="2200" dirty="0" err="1"/>
              <a:t>dnd</a:t>
            </a:r>
            <a:r>
              <a:rPr lang="sv-SE" sz="2200" dirty="0"/>
              <a:t> for </a:t>
            </a:r>
            <a:r>
              <a:rPr lang="sv-SE" sz="2200" dirty="0" err="1"/>
              <a:t>food</a:t>
            </a:r>
            <a:endParaRPr lang="sv-SE" sz="2200" dirty="0"/>
          </a:p>
        </p:txBody>
      </p:sp>
      <p:pic>
        <p:nvPicPr>
          <p:cNvPr id="3074" name="Picture 2" descr="Moose Jumps Through Window And Gets Stuck In Idaho Family's Basement…Then  Things Get Weird And Dangerous - BroBible">
            <a:extLst>
              <a:ext uri="{FF2B5EF4-FFF2-40B4-BE49-F238E27FC236}">
                <a16:creationId xmlns:a16="http://schemas.microsoft.com/office/drawing/2014/main" id="{08C301C5-308B-4C8D-AB98-DDF06B9CB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2" r="11301" b="-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852E65-D8E5-412C-AAEB-2EBAF65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7D9B65-E226-4E64-8630-5FF32137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813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119</Words>
  <Application>Microsoft Office PowerPoint</Application>
  <PresentationFormat>Bredbild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How to make friends :)</vt:lpstr>
      <vt:lpstr>Norime ideas</vt:lpstr>
      <vt:lpstr>Be extra toxic to people in league</vt:lpstr>
      <vt:lpstr>Kill a mutual</vt:lpstr>
      <vt:lpstr>Last plan out: the basement solution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friends :)</dc:title>
  <dc:creator>Benjamin Sallander</dc:creator>
  <cp:lastModifiedBy>Benjamin Sallander</cp:lastModifiedBy>
  <cp:revision>1</cp:revision>
  <dcterms:created xsi:type="dcterms:W3CDTF">2022-04-01T21:36:03Z</dcterms:created>
  <dcterms:modified xsi:type="dcterms:W3CDTF">2022-04-01T21:55:43Z</dcterms:modified>
</cp:coreProperties>
</file>