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10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DF28-1F92-4034-8390-7C904E2EE48C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A1FC-B998-4C85-8BAF-A686AF6C8F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people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new crew, </a:t>
            </a:r>
            <a:r>
              <a:rPr lang="nl-NL" dirty="0" err="1"/>
              <a:t>overthrew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captain,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started</a:t>
            </a:r>
            <a:r>
              <a:rPr lang="nl-NL" dirty="0"/>
              <a:t> a </a:t>
            </a:r>
            <a:r>
              <a:rPr lang="nl-NL" dirty="0" err="1"/>
              <a:t>democracy</a:t>
            </a:r>
            <a:r>
              <a:rPr lang="nl-NL" dirty="0"/>
              <a:t> in ruling! No more Captain,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law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people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1 </a:t>
            </a:r>
            <a:r>
              <a:rPr lang="nl-NL" dirty="0" err="1"/>
              <a:t>fuel</a:t>
            </a:r>
            <a:r>
              <a:rPr lang="nl-NL" dirty="0"/>
              <a:t>, 0 </a:t>
            </a:r>
            <a:r>
              <a:rPr lang="nl-NL" dirty="0" err="1"/>
              <a:t>sanity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0 </a:t>
            </a:r>
            <a:r>
              <a:rPr lang="nl-NL"/>
              <a:t>supplies</a:t>
            </a:r>
          </a:p>
          <a:p>
            <a:endParaRPr lang="nl-NL" dirty="0"/>
          </a:p>
          <a:p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9: </a:t>
            </a:r>
            <a:r>
              <a:rPr lang="nl-NL" dirty="0" err="1"/>
              <a:t>Ciri</a:t>
            </a:r>
            <a:r>
              <a:rPr lang="nl-NL" dirty="0"/>
              <a:t>, </a:t>
            </a:r>
            <a:r>
              <a:rPr lang="nl-NL" dirty="0" err="1"/>
              <a:t>Farris</a:t>
            </a:r>
            <a:r>
              <a:rPr lang="nl-NL" dirty="0"/>
              <a:t>, </a:t>
            </a:r>
            <a:r>
              <a:rPr lang="nl-NL" dirty="0" err="1"/>
              <a:t>Poke</a:t>
            </a:r>
            <a:r>
              <a:rPr lang="nl-NL" dirty="0"/>
              <a:t>, Tony, Amber, Carmen, </a:t>
            </a:r>
            <a:r>
              <a:rPr lang="nl-NL" dirty="0" err="1"/>
              <a:t>Derp</a:t>
            </a:r>
            <a:r>
              <a:rPr lang="nl-NL" dirty="0"/>
              <a:t>, Lupus, Barth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12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out </a:t>
            </a:r>
            <a:r>
              <a:rPr lang="nl-NL" dirty="0" err="1"/>
              <a:t>to</a:t>
            </a:r>
            <a:r>
              <a:rPr lang="nl-NL" dirty="0"/>
              <a:t> fix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windows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Yes: </a:t>
            </a:r>
            <a:r>
              <a:rPr lang="nl-NL" dirty="0" err="1"/>
              <a:t>who</a:t>
            </a:r>
            <a:r>
              <a:rPr lang="nl-NL" dirty="0"/>
              <a:t> (</a:t>
            </a:r>
            <a:r>
              <a:rPr lang="nl-NL" dirty="0" err="1"/>
              <a:t>vote</a:t>
            </a:r>
            <a:r>
              <a:rPr lang="nl-NL" dirty="0"/>
              <a:t>), </a:t>
            </a:r>
            <a:r>
              <a:rPr lang="nl-NL" dirty="0" err="1"/>
              <a:t>that</a:t>
            </a:r>
            <a:r>
              <a:rPr lang="nl-NL" dirty="0"/>
              <a:t> person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Cold</a:t>
            </a:r>
            <a:br>
              <a:rPr lang="nl-NL" dirty="0"/>
            </a:br>
            <a:r>
              <a:rPr lang="nl-NL" dirty="0"/>
              <a:t>No: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cold</a:t>
            </a:r>
            <a:r>
              <a:rPr lang="nl-NL" dirty="0"/>
              <a:t> </a:t>
            </a:r>
            <a:r>
              <a:rPr lang="nl-NL" dirty="0" err="1"/>
              <a:t>kills</a:t>
            </a:r>
            <a:r>
              <a:rPr lang="nl-NL" dirty="0"/>
              <a:t> (+1 </a:t>
            </a:r>
            <a:r>
              <a:rPr lang="nl-NL" dirty="0" err="1"/>
              <a:t>supplies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eating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, -1 crew)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92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Sanity</a:t>
            </a:r>
            <a:r>
              <a:rPr lang="nl-NL" dirty="0"/>
              <a:t> check, </a:t>
            </a:r>
            <a:r>
              <a:rPr lang="nl-NL" dirty="0" err="1"/>
              <a:t>burn</a:t>
            </a:r>
            <a:r>
              <a:rPr lang="nl-NL" dirty="0"/>
              <a:t> 1 </a:t>
            </a:r>
            <a:r>
              <a:rPr lang="nl-NL" dirty="0" err="1"/>
              <a:t>fuel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sanity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penalty</a:t>
            </a:r>
          </a:p>
          <a:p>
            <a:r>
              <a:rPr lang="nl-NL" dirty="0"/>
              <a:t>Pos </a:t>
            </a:r>
            <a:r>
              <a:rPr lang="nl-NL" dirty="0" err="1"/>
              <a:t>san</a:t>
            </a:r>
            <a:r>
              <a:rPr lang="nl-NL" dirty="0"/>
              <a:t>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forgotten</a:t>
            </a:r>
            <a:r>
              <a:rPr lang="nl-NL" dirty="0"/>
              <a:t> crew member (</a:t>
            </a:r>
            <a:r>
              <a:rPr lang="nl-NL" dirty="0" err="1"/>
              <a:t>lose</a:t>
            </a:r>
            <a:r>
              <a:rPr lang="nl-NL" dirty="0"/>
              <a:t> 1 </a:t>
            </a:r>
            <a:r>
              <a:rPr lang="nl-NL" dirty="0" err="1"/>
              <a:t>supply</a:t>
            </a:r>
            <a:r>
              <a:rPr lang="nl-NL" dirty="0"/>
              <a:t>, but </a:t>
            </a:r>
            <a:r>
              <a:rPr lang="nl-NL" dirty="0" err="1"/>
              <a:t>if</a:t>
            </a:r>
            <a:r>
              <a:rPr lang="nl-NL" dirty="0"/>
              <a:t> a </a:t>
            </a:r>
            <a:r>
              <a:rPr lang="nl-NL" dirty="0" err="1"/>
              <a:t>player</a:t>
            </a:r>
            <a:r>
              <a:rPr lang="nl-NL" dirty="0"/>
              <a:t> has </a:t>
            </a:r>
            <a:r>
              <a:rPr lang="nl-NL" dirty="0" err="1"/>
              <a:t>died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regain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neutral</a:t>
            </a:r>
            <a:r>
              <a:rPr lang="nl-NL" dirty="0"/>
              <a:t>: -1 </a:t>
            </a:r>
            <a:r>
              <a:rPr lang="nl-NL" dirty="0" err="1"/>
              <a:t>supply</a:t>
            </a:r>
            <a:r>
              <a:rPr lang="nl-NL" dirty="0"/>
              <a:t>, -1 </a:t>
            </a:r>
            <a:r>
              <a:rPr lang="nl-NL" dirty="0" err="1"/>
              <a:t>san</a:t>
            </a:r>
            <a:br>
              <a:rPr lang="nl-NL" dirty="0"/>
            </a:br>
            <a:r>
              <a:rPr lang="nl-NL" dirty="0"/>
              <a:t>neg: -1  </a:t>
            </a:r>
            <a:r>
              <a:rPr lang="nl-NL" dirty="0" err="1"/>
              <a:t>supply</a:t>
            </a:r>
            <a:r>
              <a:rPr lang="nl-NL" dirty="0"/>
              <a:t> , -1 crew member, -1 </a:t>
            </a:r>
            <a:r>
              <a:rPr lang="nl-NL" dirty="0" err="1"/>
              <a:t>san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4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hole?</a:t>
            </a:r>
            <a:br>
              <a:rPr lang="nl-NL" dirty="0"/>
            </a:br>
            <a:r>
              <a:rPr lang="nl-NL" dirty="0"/>
              <a:t>Yes: -1 </a:t>
            </a:r>
            <a:r>
              <a:rPr lang="nl-NL" dirty="0" err="1"/>
              <a:t>sanity</a:t>
            </a:r>
            <a:r>
              <a:rPr lang="nl-NL" dirty="0"/>
              <a:t>, +1 </a:t>
            </a:r>
            <a:r>
              <a:rPr lang="nl-NL" dirty="0" err="1"/>
              <a:t>unknown</a:t>
            </a:r>
            <a:r>
              <a:rPr lang="nl-NL" dirty="0"/>
              <a:t> horror/</a:t>
            </a:r>
            <a:r>
              <a:rPr lang="nl-NL" dirty="0" err="1"/>
              <a:t>treasure</a:t>
            </a:r>
            <a:endParaRPr lang="nl-NL" dirty="0"/>
          </a:p>
          <a:p>
            <a:r>
              <a:rPr lang="nl-NL" dirty="0"/>
              <a:t>No: save 1 </a:t>
            </a:r>
            <a:r>
              <a:rPr lang="nl-NL" dirty="0" err="1"/>
              <a:t>fuel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99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10, </a:t>
            </a:r>
            <a:r>
              <a:rPr lang="nl-NL" dirty="0" err="1"/>
              <a:t>Cold</a:t>
            </a:r>
            <a:r>
              <a:rPr lang="nl-NL" dirty="0"/>
              <a:t> </a:t>
            </a:r>
            <a:r>
              <a:rPr lang="nl-NL" dirty="0" err="1"/>
              <a:t>touched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get 1 free </a:t>
            </a:r>
            <a:r>
              <a:rPr lang="nl-NL" dirty="0" err="1"/>
              <a:t>fuel</a:t>
            </a:r>
            <a:r>
              <a:rPr lang="nl-NL" dirty="0"/>
              <a:t> (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alive</a:t>
            </a:r>
            <a:r>
              <a:rPr lang="nl-NL" dirty="0"/>
              <a:t>)</a:t>
            </a:r>
          </a:p>
          <a:p>
            <a:r>
              <a:rPr lang="nl-NL" dirty="0" err="1"/>
              <a:t>Explore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, yes: -1 </a:t>
            </a:r>
            <a:r>
              <a:rPr lang="nl-NL" dirty="0" err="1"/>
              <a:t>san</a:t>
            </a:r>
            <a:r>
              <a:rPr lang="nl-NL" dirty="0"/>
              <a:t>, +1 </a:t>
            </a:r>
            <a:r>
              <a:rPr lang="nl-NL" dirty="0" err="1"/>
              <a:t>treasure</a:t>
            </a:r>
            <a:br>
              <a:rPr lang="nl-NL" dirty="0"/>
            </a:br>
            <a:r>
              <a:rPr lang="nl-NL" dirty="0"/>
              <a:t>no: +1 </a:t>
            </a:r>
            <a:r>
              <a:rPr lang="nl-NL" dirty="0" err="1"/>
              <a:t>supply</a:t>
            </a:r>
            <a:r>
              <a:rPr lang="nl-NL" dirty="0"/>
              <a:t>, +1 </a:t>
            </a:r>
            <a:r>
              <a:rPr lang="nl-NL" dirty="0" err="1"/>
              <a:t>san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67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collect </a:t>
            </a:r>
            <a:r>
              <a:rPr lang="nl-NL" dirty="0" err="1"/>
              <a:t>wood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fuel</a:t>
            </a:r>
            <a:r>
              <a:rPr lang="nl-NL" dirty="0"/>
              <a:t>, </a:t>
            </a:r>
            <a:r>
              <a:rPr lang="nl-NL" dirty="0" err="1"/>
              <a:t>vote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out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: +1 </a:t>
            </a:r>
            <a:r>
              <a:rPr lang="nl-NL" dirty="0" err="1"/>
              <a:t>fuel</a:t>
            </a:r>
            <a:r>
              <a:rPr lang="nl-NL" dirty="0"/>
              <a:t>, -1 crew (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voted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stay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: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happens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449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trees,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hunger</a:t>
            </a:r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gain</a:t>
            </a:r>
            <a:r>
              <a:rPr lang="nl-NL" dirty="0"/>
              <a:t> passage, offer 1 </a:t>
            </a:r>
            <a:r>
              <a:rPr lang="nl-NL" dirty="0" err="1"/>
              <a:t>supplies</a:t>
            </a:r>
            <a:r>
              <a:rPr lang="nl-NL" dirty="0"/>
              <a:t> (or crew)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</a:t>
            </a:r>
            <a:r>
              <a:rPr lang="nl-NL" dirty="0" err="1"/>
              <a:t>sacrificed</a:t>
            </a:r>
            <a:r>
              <a:rPr lang="nl-NL" dirty="0"/>
              <a:t>, </a:t>
            </a:r>
            <a:r>
              <a:rPr lang="nl-NL" dirty="0" err="1"/>
              <a:t>another</a:t>
            </a:r>
            <a:r>
              <a:rPr lang="nl-NL" dirty="0"/>
              <a:t> member has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sacrificed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044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welcome</a:t>
            </a:r>
            <a:r>
              <a:rPr lang="nl-NL" dirty="0"/>
              <a:t>: +1 </a:t>
            </a:r>
            <a:r>
              <a:rPr lang="nl-NL" dirty="0" err="1"/>
              <a:t>supply</a:t>
            </a:r>
            <a:r>
              <a:rPr lang="nl-NL" dirty="0"/>
              <a:t>, +2 </a:t>
            </a:r>
            <a:r>
              <a:rPr lang="nl-NL" dirty="0" err="1"/>
              <a:t>sanity</a:t>
            </a:r>
            <a:r>
              <a:rPr lang="nl-NL" dirty="0"/>
              <a:t>, -1 </a:t>
            </a:r>
            <a:r>
              <a:rPr lang="nl-NL" dirty="0" err="1"/>
              <a:t>treasure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: </a:t>
            </a:r>
            <a:r>
              <a:rPr lang="nl-NL" dirty="0" err="1"/>
              <a:t>nothing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338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sanity</a:t>
            </a:r>
            <a:r>
              <a:rPr lang="nl-NL" dirty="0"/>
              <a:t> check,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supply</a:t>
            </a:r>
            <a:r>
              <a:rPr lang="nl-NL" dirty="0"/>
              <a:t>,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fuel</a:t>
            </a:r>
            <a:r>
              <a:rPr lang="nl-NL" dirty="0"/>
              <a:t> check</a:t>
            </a:r>
            <a:br>
              <a:rPr lang="nl-NL" dirty="0"/>
            </a:br>
            <a:r>
              <a:rPr lang="nl-NL" dirty="0"/>
              <a:t>0 </a:t>
            </a:r>
            <a:r>
              <a:rPr lang="nl-NL" dirty="0" err="1"/>
              <a:t>suplies</a:t>
            </a:r>
            <a:r>
              <a:rPr lang="nl-NL" dirty="0"/>
              <a:t>: </a:t>
            </a:r>
            <a:r>
              <a:rPr lang="nl-NL" dirty="0" err="1"/>
              <a:t>who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eat</a:t>
            </a:r>
            <a:r>
              <a:rPr lang="nl-NL" dirty="0"/>
              <a:t>? (-1 crew)</a:t>
            </a:r>
            <a:br>
              <a:rPr lang="nl-NL" dirty="0"/>
            </a:br>
            <a:r>
              <a:rPr lang="nl-NL" dirty="0"/>
              <a:t>0 </a:t>
            </a:r>
            <a:r>
              <a:rPr lang="nl-NL" dirty="0" err="1"/>
              <a:t>fuel</a:t>
            </a:r>
            <a:r>
              <a:rPr lang="nl-NL" dirty="0"/>
              <a:t>: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stranded</a:t>
            </a:r>
            <a:r>
              <a:rPr lang="nl-NL" dirty="0"/>
              <a:t>, but </a:t>
            </a:r>
            <a:r>
              <a:rPr lang="nl-NL" dirty="0" err="1"/>
              <a:t>there</a:t>
            </a:r>
            <a:r>
              <a:rPr lang="nl-NL" dirty="0"/>
              <a:t>,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, </a:t>
            </a:r>
            <a:r>
              <a:rPr lang="nl-NL" dirty="0" err="1"/>
              <a:t>another</a:t>
            </a:r>
            <a:r>
              <a:rPr lang="nl-NL" dirty="0"/>
              <a:t> train! (‘</a:t>
            </a:r>
            <a:r>
              <a:rPr lang="nl-NL" dirty="0" err="1"/>
              <a:t>restart</a:t>
            </a:r>
            <a:r>
              <a:rPr lang="nl-NL" dirty="0"/>
              <a:t>’ of </a:t>
            </a:r>
            <a:r>
              <a:rPr lang="nl-NL" dirty="0" err="1"/>
              <a:t>the</a:t>
            </a:r>
            <a:r>
              <a:rPr lang="nl-NL" dirty="0"/>
              <a:t> story)</a:t>
            </a:r>
            <a:br>
              <a:rPr lang="nl-NL" dirty="0"/>
            </a:br>
            <a:r>
              <a:rPr lang="nl-NL" dirty="0"/>
              <a:t>Pos </a:t>
            </a:r>
            <a:r>
              <a:rPr lang="nl-NL" dirty="0" err="1"/>
              <a:t>san</a:t>
            </a:r>
            <a:r>
              <a:rPr lang="nl-NL" dirty="0"/>
              <a:t>: </a:t>
            </a:r>
            <a:r>
              <a:rPr lang="nl-NL" dirty="0" err="1"/>
              <a:t>your</a:t>
            </a:r>
            <a:r>
              <a:rPr lang="nl-NL" dirty="0"/>
              <a:t> bond has </a:t>
            </a:r>
            <a:r>
              <a:rPr lang="nl-NL" dirty="0" err="1"/>
              <a:t>strengthened</a:t>
            </a:r>
            <a:endParaRPr lang="nl-NL" dirty="0"/>
          </a:p>
          <a:p>
            <a:r>
              <a:rPr lang="nl-NL" dirty="0"/>
              <a:t>0 </a:t>
            </a:r>
            <a:r>
              <a:rPr lang="nl-NL" dirty="0" err="1"/>
              <a:t>san</a:t>
            </a:r>
            <a:r>
              <a:rPr lang="nl-NL" dirty="0"/>
              <a:t>: </a:t>
            </a:r>
            <a:r>
              <a:rPr lang="nl-NL" dirty="0" err="1"/>
              <a:t>there’s</a:t>
            </a:r>
            <a:r>
              <a:rPr lang="nl-NL" dirty="0"/>
              <a:t> distrust, is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sitll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endParaRPr lang="nl-NL" dirty="0"/>
          </a:p>
          <a:p>
            <a:r>
              <a:rPr lang="nl-NL" dirty="0"/>
              <a:t>Neg </a:t>
            </a:r>
            <a:r>
              <a:rPr lang="nl-NL" dirty="0" err="1"/>
              <a:t>san</a:t>
            </a:r>
            <a:r>
              <a:rPr lang="nl-NL" dirty="0"/>
              <a:t>: -1 crew per neg </a:t>
            </a:r>
            <a:r>
              <a:rPr lang="nl-NL" dirty="0" err="1"/>
              <a:t>sanity</a:t>
            </a:r>
            <a:r>
              <a:rPr lang="nl-NL" dirty="0"/>
              <a:t>, </a:t>
            </a:r>
            <a:r>
              <a:rPr lang="nl-NL" dirty="0" err="1"/>
              <a:t>who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? (</a:t>
            </a:r>
            <a:r>
              <a:rPr lang="nl-NL" dirty="0" err="1"/>
              <a:t>secret</a:t>
            </a:r>
            <a:r>
              <a:rPr lang="nl-NL" dirty="0"/>
              <a:t> </a:t>
            </a:r>
            <a:r>
              <a:rPr lang="nl-NL" dirty="0" err="1"/>
              <a:t>vote</a:t>
            </a:r>
            <a:r>
              <a:rPr lang="nl-NL" dirty="0"/>
              <a:t>, </a:t>
            </a:r>
            <a:r>
              <a:rPr lang="nl-NL" dirty="0" err="1"/>
              <a:t>self</a:t>
            </a:r>
            <a:r>
              <a:rPr lang="nl-NL" dirty="0"/>
              <a:t> </a:t>
            </a:r>
            <a:r>
              <a:rPr lang="nl-NL" dirty="0" err="1"/>
              <a:t>vote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as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kill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 err="1"/>
              <a:t>Left</a:t>
            </a:r>
            <a:r>
              <a:rPr lang="nl-NL" dirty="0"/>
              <a:t>: </a:t>
            </a:r>
            <a:r>
              <a:rPr lang="nl-NL" dirty="0" err="1"/>
              <a:t>Ciri</a:t>
            </a:r>
            <a:r>
              <a:rPr lang="nl-NL" dirty="0"/>
              <a:t>, Amber, Barth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58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Accept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miners</a:t>
            </a:r>
            <a:r>
              <a:rPr lang="nl-NL" dirty="0"/>
              <a:t>? </a:t>
            </a:r>
            <a:r>
              <a:rPr lang="nl-NL" dirty="0" err="1"/>
              <a:t>If</a:t>
            </a:r>
            <a:r>
              <a:rPr lang="nl-NL" dirty="0"/>
              <a:t> yes: +1 </a:t>
            </a:r>
            <a:r>
              <a:rPr lang="nl-NL" dirty="0" err="1"/>
              <a:t>unnamed</a:t>
            </a:r>
            <a:r>
              <a:rPr lang="nl-NL" dirty="0"/>
              <a:t> crew, but in dia 6 </a:t>
            </a:r>
            <a:r>
              <a:rPr lang="nl-NL" dirty="0" err="1"/>
              <a:t>sanity</a:t>
            </a:r>
            <a:r>
              <a:rPr lang="nl-NL" dirty="0"/>
              <a:t> check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no: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happens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5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terror</a:t>
            </a:r>
            <a:r>
              <a:rPr lang="nl-NL" dirty="0"/>
              <a:t> </a:t>
            </a:r>
            <a:r>
              <a:rPr lang="nl-NL" dirty="0" err="1"/>
              <a:t>mounts</a:t>
            </a:r>
            <a:endParaRPr lang="nl-NL" dirty="0"/>
          </a:p>
          <a:p>
            <a:r>
              <a:rPr lang="nl-NL" dirty="0"/>
              <a:t>-1 </a:t>
            </a:r>
            <a:r>
              <a:rPr lang="nl-NL" dirty="0" err="1"/>
              <a:t>sanity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70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yes: +1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sanity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no: -1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sanity</a:t>
            </a:r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7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Explore</a:t>
            </a:r>
            <a:r>
              <a:rPr lang="nl-NL" dirty="0"/>
              <a:t>: </a:t>
            </a:r>
            <a:r>
              <a:rPr lang="nl-NL" dirty="0" err="1"/>
              <a:t>Lose</a:t>
            </a:r>
            <a:r>
              <a:rPr lang="nl-NL" dirty="0"/>
              <a:t> 1 crew, </a:t>
            </a:r>
            <a:r>
              <a:rPr lang="nl-NL" dirty="0" err="1"/>
              <a:t>gain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supplies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cannibalism</a:t>
            </a:r>
            <a:endParaRPr lang="nl-NL" dirty="0"/>
          </a:p>
          <a:p>
            <a:r>
              <a:rPr lang="nl-NL" dirty="0" err="1"/>
              <a:t>Remember</a:t>
            </a:r>
            <a:r>
              <a:rPr lang="nl-NL" dirty="0"/>
              <a:t>: -1 </a:t>
            </a:r>
            <a:r>
              <a:rPr lang="nl-NL" dirty="0" err="1"/>
              <a:t>sanity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2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 bed is made, but </a:t>
            </a:r>
            <a:r>
              <a:rPr lang="nl-NL" dirty="0" err="1"/>
              <a:t>nobody</a:t>
            </a:r>
            <a:r>
              <a:rPr lang="nl-NL" dirty="0"/>
              <a:t> </a:t>
            </a:r>
            <a:r>
              <a:rPr lang="nl-NL" dirty="0" err="1"/>
              <a:t>knows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belongs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(</a:t>
            </a:r>
            <a:r>
              <a:rPr lang="nl-NL" dirty="0" err="1"/>
              <a:t>sanity</a:t>
            </a:r>
            <a:r>
              <a:rPr lang="nl-NL" dirty="0"/>
              <a:t> check)</a:t>
            </a:r>
            <a:br>
              <a:rPr lang="nl-NL" dirty="0"/>
            </a:b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san</a:t>
            </a:r>
            <a:r>
              <a:rPr lang="nl-NL" dirty="0"/>
              <a:t>: </a:t>
            </a:r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crew (+1)</a:t>
            </a:r>
            <a:br>
              <a:rPr lang="nl-NL" dirty="0"/>
            </a:br>
            <a:r>
              <a:rPr lang="nl-NL" dirty="0" err="1"/>
              <a:t>neutral</a:t>
            </a:r>
            <a:r>
              <a:rPr lang="nl-NL" dirty="0"/>
              <a:t>: </a:t>
            </a:r>
            <a:r>
              <a:rPr lang="nl-NL" dirty="0" err="1"/>
              <a:t>again</a:t>
            </a:r>
            <a:r>
              <a:rPr lang="nl-NL" dirty="0"/>
              <a:t> on slide 11</a:t>
            </a:r>
          </a:p>
          <a:p>
            <a:r>
              <a:rPr lang="nl-NL" dirty="0" err="1"/>
              <a:t>Negative</a:t>
            </a:r>
            <a:r>
              <a:rPr lang="nl-NL" dirty="0"/>
              <a:t>: </a:t>
            </a:r>
            <a:r>
              <a:rPr lang="nl-NL" dirty="0" err="1"/>
              <a:t>lose</a:t>
            </a:r>
            <a:r>
              <a:rPr lang="nl-NL" dirty="0"/>
              <a:t> 1 crew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72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celebration</a:t>
            </a:r>
            <a:br>
              <a:rPr lang="nl-NL" dirty="0"/>
            </a:br>
            <a:r>
              <a:rPr lang="nl-NL" dirty="0"/>
              <a:t>Yes: +1 </a:t>
            </a:r>
            <a:r>
              <a:rPr lang="nl-NL" dirty="0" err="1"/>
              <a:t>sanity</a:t>
            </a:r>
            <a:br>
              <a:rPr lang="nl-NL" dirty="0"/>
            </a:br>
            <a:r>
              <a:rPr lang="nl-NL" dirty="0"/>
              <a:t>No: 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foreigners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weird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11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eat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Do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supplies</a:t>
            </a:r>
            <a:r>
              <a:rPr lang="nl-NL" dirty="0"/>
              <a:t>? </a:t>
            </a:r>
            <a:br>
              <a:rPr lang="nl-NL" dirty="0"/>
            </a:br>
            <a:r>
              <a:rPr lang="nl-NL" dirty="0"/>
              <a:t>Yes: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eat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supplies</a:t>
            </a:r>
            <a:r>
              <a:rPr lang="nl-NL" dirty="0"/>
              <a:t>, -1 </a:t>
            </a:r>
            <a:r>
              <a:rPr lang="nl-NL" dirty="0" err="1"/>
              <a:t>supplies</a:t>
            </a:r>
            <a:br>
              <a:rPr lang="nl-NL" dirty="0"/>
            </a:br>
            <a:r>
              <a:rPr lang="nl-NL" dirty="0"/>
              <a:t>No: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eat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supplies</a:t>
            </a:r>
            <a:r>
              <a:rPr lang="nl-NL" i="1" dirty="0"/>
              <a:t>, -1 crew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17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 </a:t>
            </a:r>
            <a:r>
              <a:rPr lang="nl-NL" dirty="0" err="1"/>
              <a:t>you</a:t>
            </a:r>
            <a:r>
              <a:rPr lang="nl-NL" dirty="0"/>
              <a:t> take a short, or long rest?</a:t>
            </a:r>
          </a:p>
          <a:p>
            <a:r>
              <a:rPr lang="nl-NL" dirty="0"/>
              <a:t>Short: +1 </a:t>
            </a:r>
            <a:r>
              <a:rPr lang="nl-NL" dirty="0" err="1"/>
              <a:t>sanity</a:t>
            </a:r>
            <a:br>
              <a:rPr lang="nl-NL" dirty="0"/>
            </a:br>
            <a:r>
              <a:rPr lang="nl-NL" dirty="0"/>
              <a:t>Long -1 </a:t>
            </a:r>
            <a:r>
              <a:rPr lang="nl-NL" dirty="0" err="1"/>
              <a:t>sanity</a:t>
            </a:r>
            <a:r>
              <a:rPr lang="nl-NL" dirty="0"/>
              <a:t>, +1 </a:t>
            </a:r>
            <a:r>
              <a:rPr lang="nl-NL" dirty="0" err="1"/>
              <a:t>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A1FC-B998-4C85-8BAF-A686AF6C8F7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6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CD87C-DE3C-42EC-8D91-03C91DC8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5FAECA-B016-4109-B297-F727F2F7A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138AFF-B22C-4450-9D96-19075CA5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353316-F5FC-4990-B074-E9521E7D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C43E17-6BCD-4464-B456-DEB81548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7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83CF2-596C-4AC5-9C50-DBBF5D80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2ED417-772B-48E5-9DC4-8AF1DBF2D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207012-4B12-469B-8117-AD9080AE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AEE538-A4DF-4C61-A52B-D1BD6207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F55278-F4DC-451A-8F8F-20E35555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485AA08-4C1C-4BD1-8046-9FF39F64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982408-D8AA-4830-84B2-C373E67A0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DCFAC6-3BC8-44A3-B2C0-0DCC00AF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3EC33D-1E36-417D-98D5-5BC9D7CB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AD97A9-CC00-4D61-84C4-0749C99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01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07687-6B51-4908-A859-BD408A2D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41D3E6-8EA9-4FAA-A4C0-35CD3100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8539E0-2B32-45D4-9434-A4777401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F7A137-89DE-4CED-91CB-3A3EA33E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51143F-4FC4-4B2B-88E3-3FC6C8C8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2678C-CABC-432F-9A16-E9820C04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3719FE-076D-49A5-944F-AC314AA5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C958BA-4CC7-4105-B7BF-94B3D88A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A973EF-EE77-4420-9F1A-84FA052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56F763-05DF-4E83-A16B-81EF1CA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01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33345-0C9A-49B4-977A-0E80678C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AFC1F-2561-4C61-A314-B07F98CE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06D2AB-E713-4D7C-90B3-9065F501C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877BD9-EA79-4300-A636-C94F2FCC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74279-FCCC-4E44-9279-2830176E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348E05-1AFA-43BC-8CE5-D07A81BB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33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7D31-6B56-4A7A-990D-0212822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AD1EE7-1DF7-4EA2-9E8F-76A73F21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869C764-EC2C-4CEB-9DE4-7179A28F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CE6FB3F-3B55-4E43-BDBF-014B763F4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722D6C-8821-4E94-ABAD-6CAC511C8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2FBB84-8E2D-49E5-8F3A-AC50230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829D762-FD5E-4CB3-95CC-583F6781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ACDE39-A3EB-4488-81A8-8089C14E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5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2F4E9-F450-4922-BBB3-64991FDA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C989A3-A173-410B-AC23-66C524DF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2C4767-0022-47F3-B5A2-C0AEED60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1771B1-B831-4E7E-B0F4-4EF8050E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30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B25990-9274-489D-8246-97668D85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B522EA-921E-48BD-8E0C-4246249A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E0E507-6799-44E2-9FDE-2AE2C61F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50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6CD85-1677-4ED2-A9AC-CB480D52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F367AD-2EC5-4E06-A810-999C0B6B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6FB34-603B-4FDB-86DD-D7298DD2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0CB0B6-8AAC-4422-84B0-76CB874B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7210D7-D745-42CF-BFBE-540F030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38EF53-2BBA-4218-8952-B363EEE8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90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43D46-FAC5-48C0-BA13-41930528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EC004CF-59DF-4066-805F-27E09971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506892-6891-4913-821C-685DDF23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40BDBC-D070-4849-96CC-A85D414B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E64F31-E78D-426B-A37F-B7425F86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545449-2F54-4414-927D-D1A63A84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D24DC71-A505-4C93-9806-EC534085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6FB7FDF-0543-4D3B-A5F0-3D28E71B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E4095A-05E1-49D2-AB23-A585C20C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FF0C-0CA9-43BC-A085-EC4E74244185}" type="datetimeFigureOut">
              <a:rPr lang="nl-NL" smtClean="0"/>
              <a:t>2-4-2022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D184FB-BEAC-41AC-A18D-A9F26184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14227C-DEF8-4036-B9E2-6BAEF1377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B8A9-F33B-4E2A-BC35-DBE8305DA4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82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nachthemel&#10;&#10;Automatisch gegenereerde beschrijving">
            <a:extLst>
              <a:ext uri="{FF2B5EF4-FFF2-40B4-BE49-F238E27FC236}">
                <a16:creationId xmlns:a16="http://schemas.microsoft.com/office/drawing/2014/main" id="{915FD139-579E-456E-867B-8B1488723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3E8509-F2D2-4DB4-805A-19423E58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935038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Sunless</a:t>
            </a:r>
            <a:r>
              <a:rPr lang="nl-NL" dirty="0">
                <a:solidFill>
                  <a:srgbClr val="FFFFFF"/>
                </a:solidFill>
              </a:rPr>
              <a:t> Skies: </a:t>
            </a:r>
            <a:r>
              <a:rPr lang="nl-NL" dirty="0" err="1">
                <a:solidFill>
                  <a:srgbClr val="FFFFFF"/>
                </a:solidFill>
              </a:rPr>
              <a:t>Your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Journey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965DC0-C1D6-4BA4-A64C-3FA5006F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A crew, </a:t>
            </a:r>
            <a:r>
              <a:rPr lang="nl-NL" dirty="0" err="1">
                <a:solidFill>
                  <a:srgbClr val="FFFFFF"/>
                </a:solidFill>
              </a:rPr>
              <a:t>collected</a:t>
            </a:r>
            <a:r>
              <a:rPr lang="nl-NL" dirty="0">
                <a:solidFill>
                  <a:srgbClr val="FFFFFF"/>
                </a:solidFill>
              </a:rPr>
              <a:t>, </a:t>
            </a:r>
            <a:r>
              <a:rPr lang="nl-NL" dirty="0" err="1">
                <a:solidFill>
                  <a:srgbClr val="FFFFFF"/>
                </a:solidFill>
              </a:rPr>
              <a:t>renewed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6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oceaanbodem&#10;&#10;Automatisch gegenereerde beschrijving">
            <a:extLst>
              <a:ext uri="{FF2B5EF4-FFF2-40B4-BE49-F238E27FC236}">
                <a16:creationId xmlns:a16="http://schemas.microsoft.com/office/drawing/2014/main" id="{D88737A0-1F36-47D3-AF47-4DC864612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The </a:t>
            </a:r>
            <a:r>
              <a:rPr lang="nl-NL" sz="4000" dirty="0" err="1">
                <a:solidFill>
                  <a:schemeClr val="bg1"/>
                </a:solidFill>
              </a:rPr>
              <a:t>Cold</a:t>
            </a:r>
            <a:r>
              <a:rPr lang="nl-NL" sz="4000" dirty="0">
                <a:solidFill>
                  <a:schemeClr val="bg1"/>
                </a:solidFill>
              </a:rPr>
              <a:t>, </a:t>
            </a:r>
            <a:r>
              <a:rPr lang="nl-NL" sz="4000" dirty="0" err="1">
                <a:solidFill>
                  <a:schemeClr val="bg1"/>
                </a:solidFill>
              </a:rPr>
              <a:t>Broken</a:t>
            </a:r>
            <a:r>
              <a:rPr lang="nl-NL" sz="4000" dirty="0">
                <a:solidFill>
                  <a:schemeClr val="bg1"/>
                </a:solidFill>
              </a:rPr>
              <a:t> Windows, </a:t>
            </a:r>
            <a:r>
              <a:rPr lang="nl-NL" sz="4000" dirty="0" err="1">
                <a:solidFill>
                  <a:schemeClr val="bg1"/>
                </a:solidFill>
              </a:rPr>
              <a:t>it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gets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through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nachthemel&#10;&#10;Automatisch gegenereerde beschrijving">
            <a:extLst>
              <a:ext uri="{FF2B5EF4-FFF2-40B4-BE49-F238E27FC236}">
                <a16:creationId xmlns:a16="http://schemas.microsoft.com/office/drawing/2014/main" id="{F04896D9-46F5-4E30-A9AC-6CFA4338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The </a:t>
            </a:r>
            <a:r>
              <a:rPr lang="nl-NL" sz="4000" dirty="0" err="1">
                <a:solidFill>
                  <a:schemeClr val="bg1"/>
                </a:solidFill>
              </a:rPr>
              <a:t>Endless</a:t>
            </a:r>
            <a:r>
              <a:rPr lang="nl-NL" sz="4000" dirty="0">
                <a:solidFill>
                  <a:schemeClr val="bg1"/>
                </a:solidFill>
              </a:rPr>
              <a:t> Dark</a:t>
            </a:r>
          </a:p>
        </p:txBody>
      </p:sp>
    </p:spTree>
    <p:extLst>
      <p:ext uri="{BB962C8B-B14F-4D97-AF65-F5344CB8AC3E}">
        <p14:creationId xmlns:p14="http://schemas.microsoft.com/office/powerpoint/2010/main" val="426730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nachthemel&#10;&#10;Automatisch gegenereerde beschrijving">
            <a:extLst>
              <a:ext uri="{FF2B5EF4-FFF2-40B4-BE49-F238E27FC236}">
                <a16:creationId xmlns:a16="http://schemas.microsoft.com/office/drawing/2014/main" id="{C73A1F4B-D0F8-4AB3-8076-E0ED2BD43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A hole in </a:t>
            </a:r>
            <a:r>
              <a:rPr lang="nl-NL" sz="4000" dirty="0" err="1">
                <a:solidFill>
                  <a:schemeClr val="bg1"/>
                </a:solidFill>
              </a:rPr>
              <a:t>the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sky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E755267E-126A-4E7A-9DA2-ED535E1DC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The Carapace </a:t>
            </a:r>
          </a:p>
        </p:txBody>
      </p:sp>
    </p:spTree>
    <p:extLst>
      <p:ext uri="{BB962C8B-B14F-4D97-AF65-F5344CB8AC3E}">
        <p14:creationId xmlns:p14="http://schemas.microsoft.com/office/powerpoint/2010/main" val="8196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donker, silhouet, nachthemel&#10;&#10;Automatisch gegenereerde beschrijving">
            <a:extLst>
              <a:ext uri="{FF2B5EF4-FFF2-40B4-BE49-F238E27FC236}">
                <a16:creationId xmlns:a16="http://schemas.microsoft.com/office/drawing/2014/main" id="{B27DDBB2-7EB9-44C5-822C-3C92D56A2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The </a:t>
            </a:r>
            <a:r>
              <a:rPr lang="nl-NL" dirty="0" err="1">
                <a:solidFill>
                  <a:schemeClr val="bg1"/>
                </a:solidFill>
              </a:rPr>
              <a:t>wooden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spurns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boom, nachthemel&#10;&#10;Automatisch gegenereerde beschrijving">
            <a:extLst>
              <a:ext uri="{FF2B5EF4-FFF2-40B4-BE49-F238E27FC236}">
                <a16:creationId xmlns:a16="http://schemas.microsoft.com/office/drawing/2014/main" id="{125E8977-5553-4D9E-8594-D28E6A9DE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The </a:t>
            </a:r>
            <a:r>
              <a:rPr lang="nl-NL" sz="4000" dirty="0" err="1">
                <a:solidFill>
                  <a:schemeClr val="bg1"/>
                </a:solidFill>
              </a:rPr>
              <a:t>Growling</a:t>
            </a:r>
            <a:r>
              <a:rPr lang="nl-NL" sz="4000" dirty="0">
                <a:solidFill>
                  <a:schemeClr val="bg1"/>
                </a:solidFill>
              </a:rPr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25587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tekst, oceaanbodem&#10;&#10;Automatisch gegenereerde beschrijving">
            <a:extLst>
              <a:ext uri="{FF2B5EF4-FFF2-40B4-BE49-F238E27FC236}">
                <a16:creationId xmlns:a16="http://schemas.microsoft.com/office/drawing/2014/main" id="{59B8A4F6-4685-45FD-B8C7-F991F6FA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Port Avon, are </a:t>
            </a:r>
            <a:r>
              <a:rPr lang="nl-NL" sz="4000" dirty="0" err="1">
                <a:solidFill>
                  <a:schemeClr val="bg1"/>
                </a:solidFill>
              </a:rPr>
              <a:t>you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welcome</a:t>
            </a:r>
            <a:r>
              <a:rPr lang="nl-NL" sz="4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02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nachthemel&#10;&#10;Automatisch gegenereerde beschrijving">
            <a:extLst>
              <a:ext uri="{FF2B5EF4-FFF2-40B4-BE49-F238E27FC236}">
                <a16:creationId xmlns:a16="http://schemas.microsoft.com/office/drawing/2014/main" id="{EE868E7E-25EC-4623-BF44-8B18ECEA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Are </a:t>
            </a:r>
            <a:r>
              <a:rPr lang="nl-NL" sz="4000" dirty="0" err="1">
                <a:solidFill>
                  <a:schemeClr val="bg1"/>
                </a:solidFill>
              </a:rPr>
              <a:t>you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named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after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the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woods</a:t>
            </a:r>
            <a:r>
              <a:rPr lang="nl-NL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91AEBC7-172F-4A64-828B-DFE7AD436CC7}"/>
              </a:ext>
            </a:extLst>
          </p:cNvPr>
          <p:cNvSpPr txBox="1"/>
          <p:nvPr/>
        </p:nvSpPr>
        <p:spPr>
          <a:xfrm>
            <a:off x="4629150" y="1200150"/>
            <a:ext cx="269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Or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woods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after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you</a:t>
            </a:r>
            <a:r>
              <a:rPr lang="nl-NL" sz="2000" dirty="0">
                <a:solidFill>
                  <a:schemeClr val="bg1"/>
                </a:solidFill>
              </a:rPr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617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E3A73CB-0C33-4AF9-BEC2-E70579801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8D267108-310E-4E52-B716-307FEAFB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6725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Old Miners, new workers?</a:t>
            </a:r>
          </a:p>
        </p:txBody>
      </p:sp>
    </p:spTree>
    <p:extLst>
      <p:ext uri="{BB962C8B-B14F-4D97-AF65-F5344CB8AC3E}">
        <p14:creationId xmlns:p14="http://schemas.microsoft.com/office/powerpoint/2010/main" val="1022830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584BE0BD-97CB-40CB-A9D9-B8783409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A099AC7-8C81-4033-B7A8-1A86B9B6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You face the horrors in the mist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547041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kaart&#10;&#10;Automatisch gegenereerde beschrijving">
            <a:extLst>
              <a:ext uri="{FF2B5EF4-FFF2-40B4-BE49-F238E27FC236}">
                <a16:creationId xmlns:a16="http://schemas.microsoft.com/office/drawing/2014/main" id="{CE14D224-4D62-4F4A-B2E7-375FA8730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EF13B5-F52F-4B9A-A573-54550A5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983"/>
            <a:ext cx="10515600" cy="745067"/>
          </a:xfrm>
        </p:spPr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Let </a:t>
            </a:r>
            <a:r>
              <a:rPr lang="nl-NL" sz="4000" dirty="0" err="1">
                <a:solidFill>
                  <a:schemeClr val="bg1"/>
                </a:solidFill>
              </a:rPr>
              <a:t>the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devils</a:t>
            </a:r>
            <a:r>
              <a:rPr lang="nl-NL" sz="4000" dirty="0">
                <a:solidFill>
                  <a:schemeClr val="bg1"/>
                </a:solidFill>
              </a:rPr>
              <a:t> cut </a:t>
            </a:r>
            <a:r>
              <a:rPr lang="nl-NL" sz="4000" dirty="0" err="1">
                <a:solidFill>
                  <a:schemeClr val="bg1"/>
                </a:solidFill>
              </a:rPr>
              <a:t>away</a:t>
            </a:r>
            <a:r>
              <a:rPr lang="nl-NL" sz="4000" dirty="0">
                <a:solidFill>
                  <a:schemeClr val="bg1"/>
                </a:solidFill>
              </a:rPr>
              <a:t> part of </a:t>
            </a:r>
            <a:r>
              <a:rPr lang="nl-NL" sz="4000" dirty="0" err="1">
                <a:solidFill>
                  <a:schemeClr val="bg1"/>
                </a:solidFill>
              </a:rPr>
              <a:t>your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souls</a:t>
            </a:r>
            <a:r>
              <a:rPr lang="nl-NL" sz="4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90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natuur, nachthemel&#10;&#10;Automatisch gegenereerde beschrijving">
            <a:extLst>
              <a:ext uri="{FF2B5EF4-FFF2-40B4-BE49-F238E27FC236}">
                <a16:creationId xmlns:a16="http://schemas.microsoft.com/office/drawing/2014/main" id="{26B42528-F8AD-4B91-8C91-515EA73AD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51CC96-A2EB-4218-88AB-28881DFB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A dead </a:t>
            </a:r>
            <a:r>
              <a:rPr lang="nl-NL" sz="4000" dirty="0" err="1">
                <a:solidFill>
                  <a:schemeClr val="bg1"/>
                </a:solidFill>
              </a:rPr>
              <a:t>wreck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to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explore</a:t>
            </a:r>
            <a:r>
              <a:rPr lang="nl-NL" sz="4000" dirty="0">
                <a:solidFill>
                  <a:schemeClr val="bg1"/>
                </a:solidFill>
              </a:rPr>
              <a:t>, or </a:t>
            </a:r>
            <a:r>
              <a:rPr lang="nl-NL" sz="4000" dirty="0" err="1">
                <a:solidFill>
                  <a:schemeClr val="bg1"/>
                </a:solidFill>
              </a:rPr>
              <a:t>to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remember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donker, nachthemel&#10;&#10;Automatisch gegenereerde beschrijving">
            <a:extLst>
              <a:ext uri="{FF2B5EF4-FFF2-40B4-BE49-F238E27FC236}">
                <a16:creationId xmlns:a16="http://schemas.microsoft.com/office/drawing/2014/main" id="{A35CAAAE-2BBF-45B1-8A17-8CA74144C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An empty bed, a </a:t>
            </a:r>
            <a:r>
              <a:rPr lang="nl-NL" sz="4000" dirty="0" err="1">
                <a:solidFill>
                  <a:schemeClr val="bg1"/>
                </a:solidFill>
              </a:rPr>
              <a:t>used</a:t>
            </a:r>
            <a:r>
              <a:rPr lang="nl-NL" sz="4000" dirty="0">
                <a:solidFill>
                  <a:schemeClr val="bg1"/>
                </a:solidFill>
              </a:rPr>
              <a:t> mug</a:t>
            </a:r>
          </a:p>
        </p:txBody>
      </p:sp>
    </p:spTree>
    <p:extLst>
      <p:ext uri="{BB962C8B-B14F-4D97-AF65-F5344CB8AC3E}">
        <p14:creationId xmlns:p14="http://schemas.microsoft.com/office/powerpoint/2010/main" val="30988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wapen, raket&#10;&#10;Automatisch gegenereerde beschrijving">
            <a:extLst>
              <a:ext uri="{FF2B5EF4-FFF2-40B4-BE49-F238E27FC236}">
                <a16:creationId xmlns:a16="http://schemas.microsoft.com/office/drawing/2014/main" id="{FB30A3EC-9DD1-4F3E-9C90-20AB8BE87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A </a:t>
            </a:r>
            <a:r>
              <a:rPr lang="nl-NL" sz="4000" dirty="0" err="1">
                <a:solidFill>
                  <a:schemeClr val="bg1"/>
                </a:solidFill>
              </a:rPr>
              <a:t>celebration</a:t>
            </a:r>
            <a:r>
              <a:rPr lang="nl-NL" sz="4000" dirty="0">
                <a:solidFill>
                  <a:schemeClr val="bg1"/>
                </a:solidFill>
              </a:rPr>
              <a:t>, in a </a:t>
            </a:r>
            <a:r>
              <a:rPr lang="nl-NL" sz="4000" dirty="0" err="1">
                <a:solidFill>
                  <a:schemeClr val="bg1"/>
                </a:solidFill>
              </a:rPr>
              <a:t>foreign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place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donker, nachthemel&#10;&#10;Automatisch gegenereerde beschrijving">
            <a:extLst>
              <a:ext uri="{FF2B5EF4-FFF2-40B4-BE49-F238E27FC236}">
                <a16:creationId xmlns:a16="http://schemas.microsoft.com/office/drawing/2014/main" id="{318DD8B7-6BFE-485F-8082-F554CFFE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</a:rPr>
              <a:t>You</a:t>
            </a:r>
            <a:r>
              <a:rPr lang="nl-NL" sz="4000" dirty="0">
                <a:solidFill>
                  <a:schemeClr val="bg1"/>
                </a:solidFill>
              </a:rPr>
              <a:t> Hunger</a:t>
            </a:r>
          </a:p>
        </p:txBody>
      </p:sp>
    </p:spTree>
    <p:extLst>
      <p:ext uri="{BB962C8B-B14F-4D97-AF65-F5344CB8AC3E}">
        <p14:creationId xmlns:p14="http://schemas.microsoft.com/office/powerpoint/2010/main" val="22412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kaart&#10;&#10;Automatisch gegenereerde beschrijving">
            <a:extLst>
              <a:ext uri="{FF2B5EF4-FFF2-40B4-BE49-F238E27FC236}">
                <a16:creationId xmlns:a16="http://schemas.microsoft.com/office/drawing/2014/main" id="{D0DF1725-F188-4226-BCD7-6A5FE62AB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90329-85DA-42A9-9E88-58243EA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Time </a:t>
            </a:r>
            <a:r>
              <a:rPr lang="nl-NL" sz="4000" dirty="0" err="1">
                <a:solidFill>
                  <a:schemeClr val="bg1"/>
                </a:solidFill>
              </a:rPr>
              <a:t>for</a:t>
            </a:r>
            <a:r>
              <a:rPr lang="nl-NL" sz="4000" dirty="0">
                <a:solidFill>
                  <a:schemeClr val="bg1"/>
                </a:solidFill>
              </a:rPr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42944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721</Words>
  <Application>Microsoft Office PowerPoint</Application>
  <PresentationFormat>Breedbeeld</PresentationFormat>
  <Paragraphs>71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Sunless Skies: Your Journey</vt:lpstr>
      <vt:lpstr>Old Miners, new workers?</vt:lpstr>
      <vt:lpstr>You face the horrors in the mist</vt:lpstr>
      <vt:lpstr>Let the devils cut away part of your souls?</vt:lpstr>
      <vt:lpstr>A dead wreck to explore, or to remember</vt:lpstr>
      <vt:lpstr>An empty bed, a used mug</vt:lpstr>
      <vt:lpstr>A celebration, in a foreign place</vt:lpstr>
      <vt:lpstr>You Hunger</vt:lpstr>
      <vt:lpstr>Time for Rest</vt:lpstr>
      <vt:lpstr>The Cold, Broken Windows, it gets through</vt:lpstr>
      <vt:lpstr>The Endless Dark</vt:lpstr>
      <vt:lpstr>A hole in the sky</vt:lpstr>
      <vt:lpstr>The Carapace </vt:lpstr>
      <vt:lpstr>The wooden spurns</vt:lpstr>
      <vt:lpstr>The Growling Trees</vt:lpstr>
      <vt:lpstr>Port Avon, are you welcome?</vt:lpstr>
      <vt:lpstr>Are you named after the woods?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Sunless Skies: Your Journey</dc:title>
  <dc:creator>Leon Konink</dc:creator>
  <cp:lastModifiedBy>Leon Konink</cp:lastModifiedBy>
  <cp:revision>9</cp:revision>
  <dcterms:created xsi:type="dcterms:W3CDTF">2022-04-02T14:20:04Z</dcterms:created>
  <dcterms:modified xsi:type="dcterms:W3CDTF">2022-04-02T18:31:02Z</dcterms:modified>
</cp:coreProperties>
</file>