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Zo&#353;it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Hárok1!$E$2</c:f>
              <c:strCache>
                <c:ptCount val="1"/>
                <c:pt idx="0">
                  <c:v>Graf závislosti od roku a útokov ransomwaru na organizácie a firmy</c:v>
                </c:pt>
              </c:strCache>
            </c:strRef>
          </c:tx>
          <c:spPr>
            <a:solidFill>
              <a:schemeClr val="dk1">
                <a:tint val="88000"/>
              </a:schemeClr>
            </a:solidFill>
            <a:ln>
              <a:noFill/>
            </a:ln>
            <a:effectLst/>
          </c:spPr>
          <c:invertIfNegative val="0"/>
          <c:cat>
            <c:numRef>
              <c:f>Hárok1!$D$3:$D$8</c:f>
              <c:numCache>
                <c:formatCode>General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cat>
          <c:val>
            <c:numRef>
              <c:f>Hárok1!$E$3:$E$8</c:f>
              <c:numCache>
                <c:formatCode>0.00%</c:formatCode>
                <c:ptCount val="6"/>
                <c:pt idx="0">
                  <c:v>0.55100000000000005</c:v>
                </c:pt>
                <c:pt idx="1">
                  <c:v>0.56100000000000005</c:v>
                </c:pt>
                <c:pt idx="2">
                  <c:v>0.624</c:v>
                </c:pt>
                <c:pt idx="3">
                  <c:v>0.68500000000000005</c:v>
                </c:pt>
                <c:pt idx="4" formatCode="0%">
                  <c:v>0.71</c:v>
                </c:pt>
                <c:pt idx="5">
                  <c:v>0.72699999999999998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EA-4CE5-B1A3-60EAAAADC7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5553855"/>
        <c:axId val="1235556735"/>
      </c:barChart>
      <c:catAx>
        <c:axId val="1235553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1235556735"/>
        <c:crosses val="autoZero"/>
        <c:auto val="1"/>
        <c:lblAlgn val="ctr"/>
        <c:lblOffset val="100"/>
        <c:noMultiLvlLbl val="0"/>
      </c:catAx>
      <c:valAx>
        <c:axId val="1235556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123555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67332F-B2B7-EF51-8EBF-83EC90861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572C9A-DB1F-B946-F32E-DF48CEDFC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EC873EC-2CB0-6373-B560-2C726902B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86D0-35E8-4F20-AFB7-5CD72CC2B942}" type="datetimeFigureOut">
              <a:rPr lang="sk-SK" smtClean="0"/>
              <a:t>25. 5. 2024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B63F1A5-D95F-F0E4-3258-F0818BFD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FFAF8C4-1DD6-C868-02E5-47E98D5F8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B856-D1FB-45E8-B652-C3FDBA3157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439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AC1D65-919A-E2DC-582F-7DEA11CF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A8D95815-8B70-4946-8355-68C5B2A07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FC83D9F-4643-D92F-D840-E4073C2C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86D0-35E8-4F20-AFB7-5CD72CC2B942}" type="datetimeFigureOut">
              <a:rPr lang="sk-SK" smtClean="0"/>
              <a:t>25. 5. 2024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9C81ED5-BDD0-AFE4-4869-5C2B07BA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3170CAD-6357-D65F-2A42-556CDC4B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B856-D1FB-45E8-B652-C3FDBA3157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5089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F509345C-7C3F-3508-3AC6-F719FAEEF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593435BB-FD95-501B-AE2B-1F468F0EC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7F9C8BF-A945-A5A1-96E8-0778413D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86D0-35E8-4F20-AFB7-5CD72CC2B942}" type="datetimeFigureOut">
              <a:rPr lang="sk-SK" smtClean="0"/>
              <a:t>25. 5. 2024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7DD66CF-A0F9-2BAC-B6B3-FBF64D61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7AFF018-7F99-3049-6287-5817E6F3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B856-D1FB-45E8-B652-C3FDBA3157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431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BBE97F-163A-07CC-4FBA-86CDBABC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832E23A-3598-0994-828B-C51634EED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67D3F93-2F67-2900-E4C3-FBA808D3C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86D0-35E8-4F20-AFB7-5CD72CC2B942}" type="datetimeFigureOut">
              <a:rPr lang="sk-SK" smtClean="0"/>
              <a:t>25. 5. 2024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70896C5-6ED6-F8B5-BD52-8CCB9626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E51097D-062D-D265-E90F-BD31AA6A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B856-D1FB-45E8-B652-C3FDBA3157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026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691396-CD63-A669-F1D9-9E27B980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7A1DB92-FBE2-B84E-81B9-0DBED6651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15DA680-C2F9-CD86-30B2-3F71A287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86D0-35E8-4F20-AFB7-5CD72CC2B942}" type="datetimeFigureOut">
              <a:rPr lang="sk-SK" smtClean="0"/>
              <a:t>25. 5. 2024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6724346-881E-4E0B-829C-9513BA41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A801126-D9CA-651A-1C6F-077AE093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B856-D1FB-45E8-B652-C3FDBA3157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710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53E073-5E45-F2F4-6D2C-4857EC8A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EB01C8F-02E5-4EE2-BC07-5A63D9734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06C964BE-51C5-6239-EF9F-E33AD698E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D2827F3A-1251-8755-779C-5F7C7B87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86D0-35E8-4F20-AFB7-5CD72CC2B942}" type="datetimeFigureOut">
              <a:rPr lang="sk-SK" smtClean="0"/>
              <a:t>25. 5. 2024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6A19DAD-1A5C-F36E-B75F-46BA8D583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A615AC0B-2F93-94C1-C331-B2448B6D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B856-D1FB-45E8-B652-C3FDBA3157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76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3E08F2-79EE-606A-9690-AB844F503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D45D388-063D-01F4-EAAC-318EC8035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6594A10-1D45-71AA-F5CB-5E93787D2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CB1151C-9724-AE4A-4659-BD59F81EA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47B2EB15-F74C-EE7F-4ADC-49659BB93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655FDC16-85C7-D9A4-A1CE-EF761C98C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86D0-35E8-4F20-AFB7-5CD72CC2B942}" type="datetimeFigureOut">
              <a:rPr lang="sk-SK" smtClean="0"/>
              <a:t>25. 5. 2024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E31BE955-D4EF-492E-AA5C-729CA594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8B8470DA-14DA-D083-C869-07D93155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B856-D1FB-45E8-B652-C3FDBA3157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683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C3B4D5-D43C-8C37-CDA8-0BBFDEDB9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55938DE0-014C-DE9C-2C4D-5A99E336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86D0-35E8-4F20-AFB7-5CD72CC2B942}" type="datetimeFigureOut">
              <a:rPr lang="sk-SK" smtClean="0"/>
              <a:t>25. 5. 2024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46366C74-3CA2-B778-796C-18DF1B43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7D9775E1-A7B1-CDA7-AF94-51D020BE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B856-D1FB-45E8-B652-C3FDBA3157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383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1C2C6BB1-7F90-7588-7AD4-55D29BD8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86D0-35E8-4F20-AFB7-5CD72CC2B942}" type="datetimeFigureOut">
              <a:rPr lang="sk-SK" smtClean="0"/>
              <a:t>25. 5. 2024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9D15BD62-6ACB-55DC-76F6-A1FEA03E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70B7EDC2-694B-3BCB-8C99-49843C6B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B856-D1FB-45E8-B652-C3FDBA3157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8995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B1640B-F9FA-9797-EAE3-CBE4EA133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3B90AD3-1F92-59EC-8369-6387FAF51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657054E-7DF7-AC62-6298-6A5AE8BC8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4D08C50F-B19B-D1BE-B190-3AC2E9E8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86D0-35E8-4F20-AFB7-5CD72CC2B942}" type="datetimeFigureOut">
              <a:rPr lang="sk-SK" smtClean="0"/>
              <a:t>25. 5. 2024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10FCBD0-7FA6-E7E0-ABCE-6EE4378D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87F527B-1AD9-1296-BC79-D17E7EC0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B856-D1FB-45E8-B652-C3FDBA3157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032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55D47F-9B17-4EF6-4AE5-98BE7867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397C4922-9025-87D5-3550-52C31AEA7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531D63A-1723-DE7B-64F5-9FDF0D476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5844827-1676-77A7-8459-FF03CA89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86D0-35E8-4F20-AFB7-5CD72CC2B942}" type="datetimeFigureOut">
              <a:rPr lang="sk-SK" smtClean="0"/>
              <a:t>25. 5. 2024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9C261C9-B515-741E-2692-62DE105E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FB7327D-E80A-054A-128C-0CF0C943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BB856-D1FB-45E8-B652-C3FDBA3157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3665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74C58AF3-9E8A-815D-51E1-E9DB3B17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887E677-1892-3806-D959-26EAE0512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43F912C-1337-292E-75B4-05AAD0C68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D186D0-35E8-4F20-AFB7-5CD72CC2B942}" type="datetimeFigureOut">
              <a:rPr lang="sk-SK" smtClean="0"/>
              <a:t>25. 5. 2024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61BE9CF-1050-DBA7-903F-722968318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9845996-FA15-32A6-CAA7-D4C38985F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6BB856-D1FB-45E8-B652-C3FDBA3157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0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set.com/sk/blog/domaca-it-bezpecnost/ako-rozpoznat-phishing/" TargetMode="External"/><Relationship Id="rId3" Type="http://schemas.openxmlformats.org/officeDocument/2006/relationships/hyperlink" Target="https://bezpecnenanete.eset.com/sk/pre-ucitelov/co-robi-antivirus-a-preco-ho-potrebujem" TargetMode="External"/><Relationship Id="rId7" Type="http://schemas.openxmlformats.org/officeDocument/2006/relationships/hyperlink" Target="https://zive.aktuality.sk/" TargetMode="External"/><Relationship Id="rId2" Type="http://schemas.openxmlformats.org/officeDocument/2006/relationships/hyperlink" Target="https://www.techtarget.com/searchsecurity/definition/antivirus-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set.com/cz/spyware" TargetMode="External"/><Relationship Id="rId5" Type="http://schemas.openxmlformats.org/officeDocument/2006/relationships/hyperlink" Target="https://www.eset.com/sk/malver" TargetMode="External"/><Relationship Id="rId4" Type="http://schemas.openxmlformats.org/officeDocument/2006/relationships/hyperlink" Target="https://www.techbox.sk/co-je-to-pocitacovy-virus-a-preco-je-pre-ludi-nebezpecny" TargetMode="External"/><Relationship Id="rId9" Type="http://schemas.openxmlformats.org/officeDocument/2006/relationships/hyperlink" Target="https://www.statista.com/statistics/204457/businesses-ransomware-attack-rat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6778D60-1F6A-E1CE-C6A8-2DE931156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7876" y="618498"/>
            <a:ext cx="6596245" cy="326852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ANTIV</a:t>
            </a:r>
            <a:r>
              <a:rPr lang="sk-SK" sz="4800" dirty="0">
                <a:solidFill>
                  <a:srgbClr val="FFFFFF"/>
                </a:solidFill>
              </a:rPr>
              <a:t>ÍRUS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9B1C172-DFB0-17F7-7C06-C585B846E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0380" y="4010608"/>
            <a:ext cx="6051236" cy="12418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SP</a:t>
            </a:r>
            <a:r>
              <a:rPr lang="sk-SK" dirty="0">
                <a:solidFill>
                  <a:srgbClr val="FFFFFF"/>
                </a:solidFill>
              </a:rPr>
              <a:t>Š</a:t>
            </a:r>
            <a:r>
              <a:rPr lang="en-US" dirty="0">
                <a:solidFill>
                  <a:srgbClr val="FFFFFF"/>
                </a:solidFill>
              </a:rPr>
              <a:t>E H</a:t>
            </a:r>
            <a:r>
              <a:rPr lang="sk-SK" dirty="0">
                <a:solidFill>
                  <a:srgbClr val="FFFFFF"/>
                </a:solidFill>
              </a:rPr>
              <a:t>á</a:t>
            </a:r>
            <a:r>
              <a:rPr lang="en-US" dirty="0" err="1">
                <a:solidFill>
                  <a:srgbClr val="FFFFFF"/>
                </a:solidFill>
              </a:rPr>
              <a:t>lova</a:t>
            </a:r>
            <a:r>
              <a:rPr lang="en-US" dirty="0">
                <a:solidFill>
                  <a:srgbClr val="FFFFFF"/>
                </a:solidFill>
              </a:rPr>
              <a:t> 16</a:t>
            </a:r>
          </a:p>
          <a:p>
            <a:r>
              <a:rPr lang="en-US" dirty="0">
                <a:solidFill>
                  <a:srgbClr val="FFFFFF"/>
                </a:solidFill>
              </a:rPr>
              <a:t>Luk</a:t>
            </a:r>
            <a:r>
              <a:rPr lang="sk-SK" dirty="0" err="1">
                <a:solidFill>
                  <a:srgbClr val="FFFFFF"/>
                </a:solidFill>
              </a:rPr>
              <a:t>áš</a:t>
            </a:r>
            <a:r>
              <a:rPr lang="sk-SK" dirty="0">
                <a:solidFill>
                  <a:srgbClr val="FFFFFF"/>
                </a:solidFill>
              </a:rPr>
              <a:t> Eliaš 2.D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26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2DF05F9-A8A1-BB4B-3E9D-407057AFC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Zdroje</a:t>
            </a:r>
            <a:endParaRPr lang="sk-SK" sz="4000">
              <a:solidFill>
                <a:srgbClr val="FFFFFF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A1EAEEF-BB78-2841-9230-2ABCFA7D6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https://www.techtarget.com/searchsecurity/definition/antivirus-software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https://bezpecnenanete.eset.com/sk/pre-ucitelov/co-robi-antivirus-a-preco-ho-potrebujem</a:t>
            </a:r>
            <a:r>
              <a:rPr lang="sk-SK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https://www.techbox.sk/co-je-to-pocitacovy-virus-a-preco-je-pre-ludi-nebezpecny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https://www.eset.com/sk/malver</a:t>
            </a:r>
            <a:r>
              <a:rPr lang="sk-SK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https://www.eset.com/cz/spyware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0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https://zive.aktuality.sk</a:t>
            </a:r>
            <a:endParaRPr lang="sk-SK" sz="1800" dirty="0">
              <a:solidFill>
                <a:srgbClr val="202122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https://www.eset.com/sk/blog/domaca-it-bezpecnost/ako-rozpoznat-phishing/</a:t>
            </a:r>
            <a:r>
              <a:rPr lang="sk-SK" sz="180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https://www.statista.com/statistics/204457/businesses-ransomware-attack-rate</a:t>
            </a:r>
            <a:r>
              <a:rPr lang="sk-SK" sz="1800" dirty="0">
                <a:solidFill>
                  <a:srgbClr val="202122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sk-SK" sz="1800" dirty="0">
              <a:solidFill>
                <a:srgbClr val="202122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506508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10E1E3-97E5-4668-66F3-3739003A8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Úvod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14431C3-0811-B238-BF6B-2DD54BA7E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Zámer práce a téma</a:t>
            </a:r>
          </a:p>
        </p:txBody>
      </p:sp>
    </p:spTree>
    <p:extLst>
      <p:ext uri="{BB962C8B-B14F-4D97-AF65-F5344CB8AC3E}">
        <p14:creationId xmlns:p14="http://schemas.microsoft.com/office/powerpoint/2010/main" val="394291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F525674-3CF3-3CF2-112F-A82FC71A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Obsah</a:t>
            </a:r>
            <a:endParaRPr lang="sk-SK" sz="4000">
              <a:solidFill>
                <a:srgbClr val="FFFFFF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2B98D36-49B4-CE67-6127-E1045F42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sk-SK" sz="3000" dirty="0"/>
              <a:t>Antivírus</a:t>
            </a:r>
          </a:p>
          <a:p>
            <a:r>
              <a:rPr lang="sk-SK" sz="3000" dirty="0"/>
              <a:t>Obsah práce</a:t>
            </a:r>
          </a:p>
          <a:p>
            <a:endParaRPr lang="en-US" sz="2000" dirty="0"/>
          </a:p>
          <a:p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80056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FF9FDA6-F641-F7B2-B213-A51BF401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k-SK" sz="4000">
                <a:solidFill>
                  <a:srgbClr val="FFFFFF"/>
                </a:solidFill>
              </a:rPr>
              <a:t>Definícia antivírusu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1B735E3-0092-1B2F-7407-978AE0D58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3000" dirty="0"/>
              <a:t> </a:t>
            </a:r>
            <a:r>
              <a:rPr lang="sk-SK" sz="3000" dirty="0"/>
              <a:t>Softvér</a:t>
            </a:r>
          </a:p>
          <a:p>
            <a:r>
              <a:rPr lang="sk-SK" sz="3000" dirty="0"/>
              <a:t>Funkcionalita</a:t>
            </a:r>
          </a:p>
          <a:p>
            <a:r>
              <a:rPr lang="sk-SK" sz="3000" dirty="0"/>
              <a:t>Úloha antivírusu</a:t>
            </a:r>
          </a:p>
        </p:txBody>
      </p:sp>
    </p:spTree>
    <p:extLst>
      <p:ext uri="{BB962C8B-B14F-4D97-AF65-F5344CB8AC3E}">
        <p14:creationId xmlns:p14="http://schemas.microsoft.com/office/powerpoint/2010/main" val="2982377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296F495-DF0F-E7BB-C7F9-C49C378C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k-SK" sz="4000">
                <a:solidFill>
                  <a:srgbClr val="FFFFFF"/>
                </a:solidFill>
              </a:rPr>
              <a:t>Hrozby na internete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6F7682E-BF66-A3EB-5A20-8C7AC76D1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sk-SK" sz="3000" dirty="0"/>
              <a:t>Malware</a:t>
            </a:r>
          </a:p>
          <a:p>
            <a:r>
              <a:rPr lang="sk-SK" sz="3000" dirty="0"/>
              <a:t>Spyware </a:t>
            </a:r>
          </a:p>
          <a:p>
            <a:r>
              <a:rPr lang="sk-SK" sz="3000" dirty="0"/>
              <a:t>Phishing</a:t>
            </a:r>
          </a:p>
        </p:txBody>
      </p:sp>
    </p:spTree>
    <p:extLst>
      <p:ext uri="{BB962C8B-B14F-4D97-AF65-F5344CB8AC3E}">
        <p14:creationId xmlns:p14="http://schemas.microsoft.com/office/powerpoint/2010/main" val="2350708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A0BDE8F-DAB1-6790-2D66-E58952FEE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k-SK" sz="4000">
                <a:solidFill>
                  <a:srgbClr val="FFFFFF"/>
                </a:solidFill>
              </a:rPr>
              <a:t>Ochrana pred malvérom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3FBF06-9F8A-9845-D078-9259F4DF0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sk-SK" sz="3000" dirty="0"/>
              <a:t>Softvér v aktuálnom stave</a:t>
            </a:r>
          </a:p>
          <a:p>
            <a:r>
              <a:rPr lang="sk-SK" sz="3000" dirty="0"/>
              <a:t>Aktualizácie a ich problémy</a:t>
            </a:r>
          </a:p>
          <a:p>
            <a:r>
              <a:rPr lang="sk-SK" sz="3000" dirty="0"/>
              <a:t>Inštalácia potrebných programov</a:t>
            </a:r>
          </a:p>
        </p:txBody>
      </p:sp>
    </p:spTree>
    <p:extLst>
      <p:ext uri="{BB962C8B-B14F-4D97-AF65-F5344CB8AC3E}">
        <p14:creationId xmlns:p14="http://schemas.microsoft.com/office/powerpoint/2010/main" val="166567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Zástupný objekt pre obsah 3">
            <a:extLst>
              <a:ext uri="{FF2B5EF4-FFF2-40B4-BE49-F238E27FC236}">
                <a16:creationId xmlns:a16="http://schemas.microsoft.com/office/drawing/2014/main" id="{D6C2CBB7-58B2-5974-E8CB-60224963E6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52499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1891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5E5CA3B-F7AF-46A4-47B0-EE5AC27F6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Z</a:t>
            </a:r>
            <a:r>
              <a:rPr lang="sk-SK" sz="4000">
                <a:solidFill>
                  <a:srgbClr val="FFFFFF"/>
                </a:solidFill>
              </a:rPr>
              <a:t>á</a:t>
            </a:r>
            <a:r>
              <a:rPr lang="en-US" sz="4000">
                <a:solidFill>
                  <a:srgbClr val="FFFFFF"/>
                </a:solidFill>
              </a:rPr>
              <a:t>ver</a:t>
            </a:r>
            <a:endParaRPr lang="sk-SK" sz="4000">
              <a:solidFill>
                <a:srgbClr val="FFFFFF"/>
              </a:solidFill>
            </a:endParaRPr>
          </a:p>
        </p:txBody>
      </p:sp>
      <p:sp>
        <p:nvSpPr>
          <p:cNvPr id="25" name="Zástupný objekt pre obsah 2">
            <a:extLst>
              <a:ext uri="{FF2B5EF4-FFF2-40B4-BE49-F238E27FC236}">
                <a16:creationId xmlns:a16="http://schemas.microsoft.com/office/drawing/2014/main" id="{D0672385-0BCD-A700-0A06-B8270C31C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sk-SK" dirty="0"/>
              <a:t>Jednoduchosť textu v produkte</a:t>
            </a:r>
          </a:p>
          <a:p>
            <a:r>
              <a:rPr lang="sk-SK" dirty="0"/>
              <a:t>Hrozby na internete</a:t>
            </a:r>
          </a:p>
          <a:p>
            <a:r>
              <a:rPr lang="sk-SK" dirty="0"/>
              <a:t>Dôvod potreby ochranného softvéru</a:t>
            </a:r>
          </a:p>
        </p:txBody>
      </p:sp>
    </p:spTree>
    <p:extLst>
      <p:ext uri="{BB962C8B-B14F-4D97-AF65-F5344CB8AC3E}">
        <p14:creationId xmlns:p14="http://schemas.microsoft.com/office/powerpoint/2010/main" val="128997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8949E91-40EC-5A0B-5BC7-47427A20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05" y="1895337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56913988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173</Words>
  <Application>Microsoft Office PowerPoint</Application>
  <PresentationFormat>Širokouhlá</PresentationFormat>
  <Paragraphs>35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Motív Office</vt:lpstr>
      <vt:lpstr>ANTIVÍRUS</vt:lpstr>
      <vt:lpstr>Úvod</vt:lpstr>
      <vt:lpstr>Obsah</vt:lpstr>
      <vt:lpstr>Definícia antivírusu</vt:lpstr>
      <vt:lpstr>Hrozby na internete</vt:lpstr>
      <vt:lpstr>Ochrana pred malvérom</vt:lpstr>
      <vt:lpstr>Prezentácia programu PowerPoint</vt:lpstr>
      <vt:lpstr>Záver</vt:lpstr>
      <vt:lpstr>Ďakujem za pozornosť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ANTIVÍRUS</dc:title>
  <dc:creator>Elias Lukas</dc:creator>
  <cp:lastModifiedBy>Elias Lukas</cp:lastModifiedBy>
  <cp:revision>2</cp:revision>
  <dcterms:created xsi:type="dcterms:W3CDTF">2024-05-25T12:16:47Z</dcterms:created>
  <dcterms:modified xsi:type="dcterms:W3CDTF">2024-05-25T13:16:58Z</dcterms:modified>
</cp:coreProperties>
</file>