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67332F-B2B7-EF51-8EBF-83EC9086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572C9A-DB1F-B946-F32E-DF48CEDF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EC873EC-2CB0-6373-B560-2C726902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B63F1A5-D95F-F0E4-3258-F0818BFD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FFAF8C4-1DD6-C868-02E5-47E98D5F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43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1D65-919A-E2DC-582F-7DEA11CF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8D95815-8B70-4946-8355-68C5B2A0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FC83D9F-4643-D92F-D840-E4073C2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C81ED5-BDD0-AFE4-4869-5C2B07BA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3170CAD-6357-D65F-2A42-556CDC4B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089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509345C-7C3F-3508-3AC6-F719FAEE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93435BB-FD95-501B-AE2B-1F468F0E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F9C8BF-A945-A5A1-96E8-0778413D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DD66CF-A0F9-2BAC-B6B3-FBF64D61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AFF018-7F99-3049-6287-5817E6F3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43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BE97F-163A-07CC-4FBA-86CDBABC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32E23A-3598-0994-828B-C51634EE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67D3F93-2F67-2900-E4C3-FBA808D3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0896C5-6ED6-F8B5-BD52-8CCB962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51097D-062D-D265-E90F-BD31AA6A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02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91396-CD63-A669-F1D9-9E27B980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A1DB92-FBE2-B84E-81B9-0DBED665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5DA680-C2F9-CD86-30B2-3F71A287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6724346-881E-4E0B-829C-9513BA41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A801126-D9CA-651A-1C6F-077AE093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10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3E073-5E45-F2F4-6D2C-4857EC8A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B01C8F-02E5-4EE2-BC07-5A63D9734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6C964BE-51C5-6239-EF9F-E33AD698E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2827F3A-1251-8755-779C-5F7C7B87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6A19DAD-1A5C-F36E-B75F-46BA8D58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615AC0B-2F93-94C1-C331-B2448B6D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76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E08F2-79EE-606A-9690-AB844F50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45D388-063D-01F4-EAAC-318EC803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6594A10-1D45-71AA-F5CB-5E93787D2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B1151C-9724-AE4A-4659-BD59F81EA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47B2EB15-F74C-EE7F-4ADC-49659BB93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55FDC16-85C7-D9A4-A1CE-EF761C98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31BE955-D4EF-492E-AA5C-729CA594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B8470DA-14DA-D083-C869-07D9315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83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C3B4D5-D43C-8C37-CDA8-0BBFDEDB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5938DE0-014C-DE9C-2C4D-5A99E336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6366C74-3CA2-B778-796C-18DF1B43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D9775E1-A7B1-CDA7-AF94-51D020BE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383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C2C6BB1-7F90-7588-7AD4-55D29BD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D15BD62-6ACB-55DC-76F6-A1FEA03E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0B7EDC2-694B-3BCB-8C99-49843C6B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995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B1640B-F9FA-9797-EAE3-CBE4EA13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B90AD3-1F92-59EC-8369-6387FAF5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57054E-7DF7-AC62-6298-6A5AE8BC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08C50F-B19B-D1BE-B190-3AC2E9E8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10FCBD0-7FA6-E7E0-ABCE-6EE4378D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87F527B-1AD9-1296-BC79-D17E7EC0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03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5D47F-9B17-4EF6-4AE5-98BE7867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97C4922-9025-87D5-3550-52C31AEA7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31D63A-1723-DE7B-64F5-9FDF0D476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5844827-1676-77A7-8459-FF03CA89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9C261C9-B515-741E-2692-62DE105E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FB7327D-E80A-054A-128C-0CF0C94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66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4C58AF3-9E8A-815D-51E1-E9DB3B1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87E677-1892-3806-D959-26EAE051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3F912C-1337-292E-75B4-05AAD0C68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61BE9CF-1050-DBA7-903F-722968318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9845996-FA15-32A6-CAA7-D4C38985F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778D60-1F6A-E1CE-C6A8-2DE931156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ANTIV</a:t>
            </a:r>
            <a:r>
              <a:rPr lang="sk-SK" dirty="0"/>
              <a:t>ÍRUS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B1C172-DFB0-17F7-7C06-C585B846E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SPSE </a:t>
            </a:r>
            <a:r>
              <a:rPr lang="en-US" dirty="0" err="1"/>
              <a:t>Halova</a:t>
            </a:r>
            <a:r>
              <a:rPr lang="en-US" dirty="0"/>
              <a:t> 16</a:t>
            </a:r>
          </a:p>
          <a:p>
            <a:r>
              <a:rPr lang="en-US" dirty="0"/>
              <a:t>Luk</a:t>
            </a:r>
            <a:r>
              <a:rPr lang="sk-SK" dirty="0" err="1"/>
              <a:t>áš</a:t>
            </a:r>
            <a:r>
              <a:rPr lang="sk-SK" dirty="0"/>
              <a:t> Eliaš 2.D</a:t>
            </a:r>
          </a:p>
        </p:txBody>
      </p:sp>
    </p:spTree>
    <p:extLst>
      <p:ext uri="{BB962C8B-B14F-4D97-AF65-F5344CB8AC3E}">
        <p14:creationId xmlns:p14="http://schemas.microsoft.com/office/powerpoint/2010/main" val="249712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DF05F9-A8A1-BB4B-3E9D-407057AF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EAEEF-BB78-2841-9230-2ABCFA7D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0650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0E1E3-97E5-4668-66F3-3739003A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4431C3-0811-B238-BF6B-2DD54BA7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Predstavenie </a:t>
            </a:r>
          </a:p>
          <a:p>
            <a:r>
              <a:rPr lang="en-US" dirty="0" err="1"/>
              <a:t>Zamer</a:t>
            </a:r>
            <a:r>
              <a:rPr lang="en-US" dirty="0"/>
              <a:t> </a:t>
            </a:r>
            <a:r>
              <a:rPr lang="en-US" dirty="0" err="1"/>
              <a:t>tejto</a:t>
            </a:r>
            <a:r>
              <a:rPr lang="en-US" dirty="0"/>
              <a:t> </a:t>
            </a:r>
            <a:r>
              <a:rPr lang="en-US" dirty="0" err="1"/>
              <a:t>prace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29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525674-3CF3-3CF2-112F-A82FC71A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B98D36-49B4-CE67-6127-E1045F42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tejto</a:t>
            </a:r>
            <a:r>
              <a:rPr lang="en-US" dirty="0"/>
              <a:t> </a:t>
            </a:r>
            <a:r>
              <a:rPr lang="en-US" dirty="0" err="1"/>
              <a:t>prace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056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F9FDA6-F641-F7B2-B213-A51BF401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Jadro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B735E3-0092-1B2F-7407-978AE0D5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Problematika</a:t>
            </a:r>
            <a:r>
              <a:rPr lang="en-US" dirty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237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96F495-DF0F-E7BB-C7F9-C49C378C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F7682E-BF66-A3EB-5A20-8C7AC76D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BDE8F-DAB1-6790-2D66-E58952FE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3FBF06-9F8A-9845-D078-9259F4DF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567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1FB3A5-4F78-6B50-34AD-9AAB9A24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Nejaky</a:t>
            </a:r>
            <a:r>
              <a:rPr lang="en-US" dirty="0"/>
              <a:t> </a:t>
            </a:r>
            <a:r>
              <a:rPr lang="en-US" dirty="0" err="1"/>
              <a:t>obrazok</a:t>
            </a:r>
            <a:r>
              <a:rPr lang="en-US" dirty="0"/>
              <a:t>/</a:t>
            </a:r>
            <a:r>
              <a:rPr lang="en-US" dirty="0" err="1"/>
              <a:t>graf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04DDB5-5AC2-F429-3CB5-2523D516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189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E5CA3B-F7AF-46A4-47B0-EE5AC27F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Zaver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672385-0BCD-A700-0A06-B8270C31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99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949E91-40EC-5A0B-5BC7-47427A20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Podakovanie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E2CC14-8BCD-1A52-4AF3-F879140F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913988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Širokouhlá</PresentationFormat>
  <Paragraphs>14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Motív Office</vt:lpstr>
      <vt:lpstr>ANTIVÍRUS</vt:lpstr>
      <vt:lpstr>Úvod</vt:lpstr>
      <vt:lpstr>Obsah</vt:lpstr>
      <vt:lpstr>Jadro</vt:lpstr>
      <vt:lpstr>Prezentácia programu PowerPoint</vt:lpstr>
      <vt:lpstr>Prezentácia programu PowerPoint</vt:lpstr>
      <vt:lpstr>Nejaky obrazok/graf</vt:lpstr>
      <vt:lpstr>Zaver</vt:lpstr>
      <vt:lpstr>Podakovanie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ANTIVÍRUS</dc:title>
  <dc:creator>Elias Lukas</dc:creator>
  <cp:lastModifiedBy>Elias Lukas</cp:lastModifiedBy>
  <cp:revision>1</cp:revision>
  <dcterms:created xsi:type="dcterms:W3CDTF">2024-05-25T12:16:47Z</dcterms:created>
  <dcterms:modified xsi:type="dcterms:W3CDTF">2024-05-25T12:25:42Z</dcterms:modified>
</cp:coreProperties>
</file>