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6858000" cx="12192000"/>
  <p:notesSz cx="6858000" cy="9144000"/>
  <p:embeddedFontLst>
    <p:embeddedFont>
      <p:font typeface="Century Gothic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31" roundtripDataSignature="AMtx7mgBeJKoSjZwtpDC4cYYdWjOvL9dT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CenturyGothic-bold.fntdata"/><Relationship Id="rId27" Type="http://schemas.openxmlformats.org/officeDocument/2006/relationships/font" Target="fonts/CenturyGothic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CenturyGothic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customschemas.google.com/relationships/presentationmetadata" Target="metadata"/><Relationship Id="rId30" Type="http://schemas.openxmlformats.org/officeDocument/2006/relationships/font" Target="fonts/CenturyGothic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8" name="Google Shape;7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49e517f291_0_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g349e517f291_0_5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0" name="Google Shape;150;g349e517f291_0_5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49e517f291_0_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g349e517f291_0_6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9" name="Google Shape;159;g349e517f291_0_6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49e517f291_0_7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g349e517f291_0_7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g349e517f291_0_7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49e517f291_0_8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g349e517f291_0_8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5" name="Google Shape;175;g349e517f291_0_8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49e517f291_0_8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g349e517f291_0_8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2" name="Google Shape;182;g349e517f291_0_8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49e517f291_0_9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g349e517f291_0_9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9" name="Google Shape;189;g349e517f291_0_9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49e517f291_0_10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g349e517f291_0_10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6" name="Google Shape;196;g349e517f291_0_10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49e517f291_0_10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g349e517f291_0_10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4" name="Google Shape;204;g349e517f291_0_10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49e517f291_0_1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g349e517f291_0_1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1" name="Google Shape;211;g349e517f291_0_1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49e517f291_0_1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g349e517f291_0_1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8" name="Google Shape;218;g349e517f291_0_12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2" name="Google Shape;8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49e517f291_0_1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g349e517f291_0_1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7" name="Google Shape;227;g349e517f291_0_12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49e517f291_0_1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g349e517f291_0_1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5" name="Google Shape;235;g349e517f291_0_13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e38f8c1f67_0_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g1e38f8c1f6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e38f8c1f67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g1e38f8c1f67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6" name="Google Shape;96;g1e38f8c1f67_0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49e517f291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g349e517f291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4" name="Google Shape;104;g349e517f291_0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49e517f291_0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g349e517f291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2" name="Google Shape;112;g349e517f291_0_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49e517f291_0_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g349e517f291_0_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4" name="Google Shape;124;g349e517f291_0_2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49e517f291_0_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g349e517f291_0_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5" name="Google Shape;135;g349e517f291_0_3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49e517f291_0_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g349e517f291_0_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3" name="Google Shape;143;g349e517f291_0_4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a Campanha SESI">
  <p:cSld name="Capa Campanha SESI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60"/>
          <p:cNvSpPr/>
          <p:nvPr/>
        </p:nvSpPr>
        <p:spPr>
          <a:xfrm>
            <a:off x="1061" y="-8173"/>
            <a:ext cx="12190940" cy="686963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" name="Google Shape;15;p60"/>
          <p:cNvSpPr/>
          <p:nvPr/>
        </p:nvSpPr>
        <p:spPr>
          <a:xfrm>
            <a:off x="1061" y="3865958"/>
            <a:ext cx="5778257" cy="2998392"/>
          </a:xfrm>
          <a:custGeom>
            <a:rect b="b" l="l" r="r" t="t"/>
            <a:pathLst>
              <a:path extrusionOk="0" h="2998392" w="4333693">
                <a:moveTo>
                  <a:pt x="0" y="2961636"/>
                </a:moveTo>
                <a:lnTo>
                  <a:pt x="52973" y="2998392"/>
                </a:lnTo>
                <a:lnTo>
                  <a:pt x="6420" y="2998392"/>
                </a:lnTo>
                <a:lnTo>
                  <a:pt x="0" y="2993939"/>
                </a:lnTo>
                <a:close/>
                <a:moveTo>
                  <a:pt x="0" y="2886065"/>
                </a:moveTo>
                <a:lnTo>
                  <a:pt x="162009" y="2998392"/>
                </a:lnTo>
                <a:lnTo>
                  <a:pt x="110425" y="2998392"/>
                </a:lnTo>
                <a:lnTo>
                  <a:pt x="0" y="2921806"/>
                </a:lnTo>
                <a:close/>
                <a:moveTo>
                  <a:pt x="0" y="2815687"/>
                </a:moveTo>
                <a:lnTo>
                  <a:pt x="263489" y="2998392"/>
                </a:lnTo>
                <a:lnTo>
                  <a:pt x="218840" y="2998392"/>
                </a:lnTo>
                <a:lnTo>
                  <a:pt x="0" y="2846594"/>
                </a:lnTo>
                <a:close/>
                <a:moveTo>
                  <a:pt x="0" y="2742339"/>
                </a:moveTo>
                <a:lnTo>
                  <a:pt x="369186" y="2998392"/>
                </a:lnTo>
                <a:lnTo>
                  <a:pt x="322226" y="2998392"/>
                </a:lnTo>
                <a:lnTo>
                  <a:pt x="0" y="2774958"/>
                </a:lnTo>
                <a:close/>
                <a:moveTo>
                  <a:pt x="0" y="2671285"/>
                </a:moveTo>
                <a:lnTo>
                  <a:pt x="471785" y="2998392"/>
                </a:lnTo>
                <a:lnTo>
                  <a:pt x="424750" y="2998392"/>
                </a:lnTo>
                <a:lnTo>
                  <a:pt x="0" y="2703801"/>
                </a:lnTo>
                <a:close/>
                <a:moveTo>
                  <a:pt x="0" y="2598690"/>
                </a:moveTo>
                <a:lnTo>
                  <a:pt x="576431" y="2998392"/>
                </a:lnTo>
                <a:lnTo>
                  <a:pt x="530522" y="2998392"/>
                </a:lnTo>
                <a:lnTo>
                  <a:pt x="0" y="2630561"/>
                </a:lnTo>
                <a:close/>
                <a:moveTo>
                  <a:pt x="0" y="2527509"/>
                </a:moveTo>
                <a:lnTo>
                  <a:pt x="678933" y="2998392"/>
                </a:lnTo>
                <a:lnTo>
                  <a:pt x="632601" y="2998392"/>
                </a:lnTo>
                <a:lnTo>
                  <a:pt x="0" y="2559643"/>
                </a:lnTo>
                <a:close/>
                <a:moveTo>
                  <a:pt x="0" y="2456261"/>
                </a:moveTo>
                <a:lnTo>
                  <a:pt x="781312" y="2998392"/>
                </a:lnTo>
                <a:lnTo>
                  <a:pt x="735694" y="2998392"/>
                </a:lnTo>
                <a:lnTo>
                  <a:pt x="0" y="2487914"/>
                </a:lnTo>
                <a:close/>
                <a:moveTo>
                  <a:pt x="0" y="2380178"/>
                </a:moveTo>
                <a:lnTo>
                  <a:pt x="891359" y="2998392"/>
                </a:lnTo>
                <a:lnTo>
                  <a:pt x="838862" y="2998392"/>
                </a:lnTo>
                <a:lnTo>
                  <a:pt x="0" y="2416589"/>
                </a:lnTo>
                <a:close/>
                <a:moveTo>
                  <a:pt x="0" y="2309760"/>
                </a:moveTo>
                <a:lnTo>
                  <a:pt x="993432" y="2998392"/>
                </a:lnTo>
                <a:lnTo>
                  <a:pt x="948094" y="2998392"/>
                </a:lnTo>
                <a:lnTo>
                  <a:pt x="0" y="2340535"/>
                </a:lnTo>
                <a:close/>
                <a:moveTo>
                  <a:pt x="0" y="2237121"/>
                </a:moveTo>
                <a:lnTo>
                  <a:pt x="1097624" y="2998392"/>
                </a:lnTo>
                <a:lnTo>
                  <a:pt x="1052170" y="2998392"/>
                </a:lnTo>
                <a:lnTo>
                  <a:pt x="0" y="2269044"/>
                </a:lnTo>
                <a:close/>
                <a:moveTo>
                  <a:pt x="0" y="2165350"/>
                </a:moveTo>
                <a:lnTo>
                  <a:pt x="1201105" y="2998392"/>
                </a:lnTo>
                <a:lnTo>
                  <a:pt x="1153186" y="2998392"/>
                </a:lnTo>
                <a:lnTo>
                  <a:pt x="0" y="2198585"/>
                </a:lnTo>
                <a:close/>
                <a:moveTo>
                  <a:pt x="0" y="2092225"/>
                </a:moveTo>
                <a:lnTo>
                  <a:pt x="1306960" y="2998392"/>
                </a:lnTo>
                <a:lnTo>
                  <a:pt x="1259843" y="2998392"/>
                </a:lnTo>
                <a:lnTo>
                  <a:pt x="0" y="2124612"/>
                </a:lnTo>
                <a:close/>
                <a:moveTo>
                  <a:pt x="0" y="2022293"/>
                </a:moveTo>
                <a:lnTo>
                  <a:pt x="1407369" y="2998392"/>
                </a:lnTo>
                <a:lnTo>
                  <a:pt x="1362523" y="2998392"/>
                </a:lnTo>
                <a:lnTo>
                  <a:pt x="0" y="2053701"/>
                </a:lnTo>
                <a:close/>
                <a:moveTo>
                  <a:pt x="0" y="1949300"/>
                </a:moveTo>
                <a:lnTo>
                  <a:pt x="1511936" y="2998392"/>
                </a:lnTo>
                <a:lnTo>
                  <a:pt x="1464031" y="2998392"/>
                </a:lnTo>
                <a:lnTo>
                  <a:pt x="0" y="1982540"/>
                </a:lnTo>
                <a:close/>
                <a:moveTo>
                  <a:pt x="0" y="1874960"/>
                </a:moveTo>
                <a:lnTo>
                  <a:pt x="1619799" y="2998392"/>
                </a:lnTo>
                <a:lnTo>
                  <a:pt x="1569589" y="2998392"/>
                </a:lnTo>
                <a:lnTo>
                  <a:pt x="0" y="1909783"/>
                </a:lnTo>
                <a:close/>
                <a:moveTo>
                  <a:pt x="0" y="1803822"/>
                </a:moveTo>
                <a:lnTo>
                  <a:pt x="1722751" y="2998392"/>
                </a:lnTo>
                <a:lnTo>
                  <a:pt x="1676430" y="2998392"/>
                </a:lnTo>
                <a:lnTo>
                  <a:pt x="0" y="1835162"/>
                </a:lnTo>
                <a:close/>
                <a:moveTo>
                  <a:pt x="0" y="1731247"/>
                </a:moveTo>
                <a:lnTo>
                  <a:pt x="1827597" y="2998392"/>
                </a:lnTo>
                <a:lnTo>
                  <a:pt x="1781488" y="2998392"/>
                </a:lnTo>
                <a:lnTo>
                  <a:pt x="0" y="1763094"/>
                </a:lnTo>
                <a:close/>
                <a:moveTo>
                  <a:pt x="0" y="1660133"/>
                </a:moveTo>
                <a:lnTo>
                  <a:pt x="1929542" y="2998392"/>
                </a:lnTo>
                <a:lnTo>
                  <a:pt x="1883160" y="2998392"/>
                </a:lnTo>
                <a:lnTo>
                  <a:pt x="0" y="1692722"/>
                </a:lnTo>
                <a:close/>
                <a:moveTo>
                  <a:pt x="0" y="1584978"/>
                </a:moveTo>
                <a:lnTo>
                  <a:pt x="2043775" y="2998392"/>
                </a:lnTo>
                <a:lnTo>
                  <a:pt x="1995763" y="2998392"/>
                </a:lnTo>
                <a:lnTo>
                  <a:pt x="0" y="1618181"/>
                </a:lnTo>
                <a:close/>
                <a:moveTo>
                  <a:pt x="0" y="1514679"/>
                </a:moveTo>
                <a:lnTo>
                  <a:pt x="2144469" y="2998392"/>
                </a:lnTo>
                <a:lnTo>
                  <a:pt x="2100353" y="2998392"/>
                </a:lnTo>
                <a:lnTo>
                  <a:pt x="0" y="1545202"/>
                </a:lnTo>
                <a:close/>
                <a:moveTo>
                  <a:pt x="0" y="1443028"/>
                </a:moveTo>
                <a:lnTo>
                  <a:pt x="2248029" y="2998392"/>
                </a:lnTo>
                <a:lnTo>
                  <a:pt x="2200031" y="2998392"/>
                </a:lnTo>
                <a:lnTo>
                  <a:pt x="0" y="1476237"/>
                </a:lnTo>
                <a:close/>
                <a:moveTo>
                  <a:pt x="0" y="1368027"/>
                </a:moveTo>
                <a:lnTo>
                  <a:pt x="2357951" y="2998392"/>
                </a:lnTo>
                <a:lnTo>
                  <a:pt x="2306765" y="2998392"/>
                </a:lnTo>
                <a:lnTo>
                  <a:pt x="0" y="1402389"/>
                </a:lnTo>
                <a:close/>
                <a:moveTo>
                  <a:pt x="0" y="1298383"/>
                </a:moveTo>
                <a:lnTo>
                  <a:pt x="2458126" y="2998392"/>
                </a:lnTo>
                <a:lnTo>
                  <a:pt x="2413513" y="2998392"/>
                </a:lnTo>
                <a:lnTo>
                  <a:pt x="0" y="1329610"/>
                </a:lnTo>
                <a:close/>
                <a:moveTo>
                  <a:pt x="0" y="1224636"/>
                </a:moveTo>
                <a:lnTo>
                  <a:pt x="2564824" y="2998392"/>
                </a:lnTo>
                <a:lnTo>
                  <a:pt x="2515907" y="2998392"/>
                </a:lnTo>
                <a:lnTo>
                  <a:pt x="0" y="1259199"/>
                </a:lnTo>
                <a:close/>
                <a:moveTo>
                  <a:pt x="0" y="1152600"/>
                </a:moveTo>
                <a:lnTo>
                  <a:pt x="2668656" y="2998392"/>
                </a:lnTo>
                <a:lnTo>
                  <a:pt x="2621328" y="2998392"/>
                </a:lnTo>
                <a:lnTo>
                  <a:pt x="0" y="1184750"/>
                </a:lnTo>
                <a:close/>
                <a:moveTo>
                  <a:pt x="0" y="1080769"/>
                </a:moveTo>
                <a:lnTo>
                  <a:pt x="2772852" y="2998392"/>
                </a:lnTo>
                <a:lnTo>
                  <a:pt x="2726466" y="2998392"/>
                </a:lnTo>
                <a:lnTo>
                  <a:pt x="0" y="1113457"/>
                </a:lnTo>
                <a:close/>
                <a:moveTo>
                  <a:pt x="0" y="1008728"/>
                </a:moveTo>
                <a:lnTo>
                  <a:pt x="2875739" y="2998392"/>
                </a:lnTo>
                <a:lnTo>
                  <a:pt x="2829329" y="2998392"/>
                </a:lnTo>
                <a:lnTo>
                  <a:pt x="0" y="1040838"/>
                </a:lnTo>
                <a:close/>
                <a:moveTo>
                  <a:pt x="0" y="938665"/>
                </a:moveTo>
                <a:lnTo>
                  <a:pt x="2977004" y="2998392"/>
                </a:lnTo>
                <a:lnTo>
                  <a:pt x="2931301" y="2998392"/>
                </a:lnTo>
                <a:lnTo>
                  <a:pt x="0" y="970286"/>
                </a:lnTo>
                <a:close/>
                <a:moveTo>
                  <a:pt x="0" y="863891"/>
                </a:moveTo>
                <a:lnTo>
                  <a:pt x="3087070" y="2998392"/>
                </a:lnTo>
                <a:lnTo>
                  <a:pt x="3035742" y="2998392"/>
                </a:lnTo>
                <a:lnTo>
                  <a:pt x="0" y="898025"/>
                </a:lnTo>
                <a:close/>
                <a:moveTo>
                  <a:pt x="0" y="793720"/>
                </a:moveTo>
                <a:lnTo>
                  <a:pt x="3188874" y="2998392"/>
                </a:lnTo>
                <a:lnTo>
                  <a:pt x="3142635" y="2998392"/>
                </a:lnTo>
                <a:lnTo>
                  <a:pt x="0" y="825471"/>
                </a:lnTo>
                <a:close/>
                <a:moveTo>
                  <a:pt x="0" y="720427"/>
                </a:moveTo>
                <a:lnTo>
                  <a:pt x="3293902" y="2998392"/>
                </a:lnTo>
                <a:lnTo>
                  <a:pt x="3246755" y="2998392"/>
                </a:lnTo>
                <a:lnTo>
                  <a:pt x="0" y="754704"/>
                </a:lnTo>
                <a:close/>
                <a:moveTo>
                  <a:pt x="0" y="647178"/>
                </a:moveTo>
                <a:lnTo>
                  <a:pt x="3398302" y="2998392"/>
                </a:lnTo>
                <a:lnTo>
                  <a:pt x="3350305" y="2998392"/>
                </a:lnTo>
                <a:lnTo>
                  <a:pt x="0" y="680386"/>
                </a:lnTo>
                <a:close/>
                <a:moveTo>
                  <a:pt x="0" y="576562"/>
                </a:moveTo>
                <a:lnTo>
                  <a:pt x="3501928" y="2998392"/>
                </a:lnTo>
                <a:lnTo>
                  <a:pt x="3456212" y="2998392"/>
                </a:lnTo>
                <a:lnTo>
                  <a:pt x="0" y="608178"/>
                </a:lnTo>
                <a:close/>
                <a:moveTo>
                  <a:pt x="0" y="504364"/>
                </a:moveTo>
                <a:lnTo>
                  <a:pt x="3604716" y="2998392"/>
                </a:lnTo>
                <a:lnTo>
                  <a:pt x="3558305" y="2998392"/>
                </a:lnTo>
                <a:lnTo>
                  <a:pt x="0" y="536475"/>
                </a:lnTo>
                <a:close/>
                <a:moveTo>
                  <a:pt x="0" y="431979"/>
                </a:moveTo>
                <a:lnTo>
                  <a:pt x="3711731" y="2998392"/>
                </a:lnTo>
                <a:lnTo>
                  <a:pt x="3660278" y="2998392"/>
                </a:lnTo>
                <a:lnTo>
                  <a:pt x="0" y="465922"/>
                </a:lnTo>
                <a:close/>
                <a:moveTo>
                  <a:pt x="0" y="359752"/>
                </a:moveTo>
                <a:lnTo>
                  <a:pt x="3816191" y="2998392"/>
                </a:lnTo>
                <a:lnTo>
                  <a:pt x="3770469" y="2998392"/>
                </a:lnTo>
                <a:lnTo>
                  <a:pt x="0" y="391366"/>
                </a:lnTo>
                <a:close/>
                <a:moveTo>
                  <a:pt x="0" y="288133"/>
                </a:moveTo>
                <a:lnTo>
                  <a:pt x="3919772" y="2998392"/>
                </a:lnTo>
                <a:lnTo>
                  <a:pt x="3871754" y="2998392"/>
                </a:lnTo>
                <a:lnTo>
                  <a:pt x="0" y="321333"/>
                </a:lnTo>
                <a:close/>
                <a:moveTo>
                  <a:pt x="0" y="215901"/>
                </a:moveTo>
                <a:lnTo>
                  <a:pt x="4024735" y="2998392"/>
                </a:lnTo>
                <a:lnTo>
                  <a:pt x="3976544" y="2998392"/>
                </a:lnTo>
                <a:lnTo>
                  <a:pt x="0" y="249493"/>
                </a:lnTo>
                <a:close/>
                <a:moveTo>
                  <a:pt x="0" y="142814"/>
                </a:moveTo>
                <a:lnTo>
                  <a:pt x="4127279" y="2998392"/>
                </a:lnTo>
                <a:lnTo>
                  <a:pt x="4081039" y="2998392"/>
                </a:lnTo>
                <a:lnTo>
                  <a:pt x="0" y="175716"/>
                </a:lnTo>
                <a:close/>
                <a:moveTo>
                  <a:pt x="0" y="70766"/>
                </a:moveTo>
                <a:lnTo>
                  <a:pt x="4233300" y="2998392"/>
                </a:lnTo>
                <a:lnTo>
                  <a:pt x="4185288" y="2998392"/>
                </a:lnTo>
                <a:lnTo>
                  <a:pt x="0" y="103970"/>
                </a:lnTo>
                <a:close/>
                <a:moveTo>
                  <a:pt x="0" y="0"/>
                </a:moveTo>
                <a:lnTo>
                  <a:pt x="4333693" y="2998392"/>
                </a:lnTo>
                <a:lnTo>
                  <a:pt x="4289578" y="2998392"/>
                </a:lnTo>
                <a:lnTo>
                  <a:pt x="0" y="30523"/>
                </a:lnTo>
                <a:close/>
              </a:path>
            </a:pathLst>
          </a:custGeom>
          <a:gradFill>
            <a:gsLst>
              <a:gs pos="0">
                <a:srgbClr val="0C3CC5">
                  <a:alpha val="10980"/>
                </a:srgbClr>
              </a:gs>
              <a:gs pos="100000">
                <a:srgbClr val="090C5E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" name="Google Shape;16;p60"/>
          <p:cNvSpPr/>
          <p:nvPr/>
        </p:nvSpPr>
        <p:spPr>
          <a:xfrm>
            <a:off x="-1" y="5979886"/>
            <a:ext cx="12192000" cy="892629"/>
          </a:xfrm>
          <a:prstGeom prst="triangle">
            <a:avLst>
              <a:gd fmla="val 100000" name="adj"/>
            </a:avLst>
          </a:prstGeom>
          <a:solidFill>
            <a:srgbClr val="005CA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" name="Google Shape;17;p6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89772" y="2242575"/>
            <a:ext cx="5612457" cy="17055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ndo Azul FIESC">
  <p:cSld name="Fundo Azul FIESC">
    <p:bg>
      <p:bgPr>
        <a:gradFill>
          <a:gsLst>
            <a:gs pos="0">
              <a:srgbClr val="0C3CC5"/>
            </a:gs>
            <a:gs pos="100000">
              <a:srgbClr val="090C5E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68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68"/>
          <p:cNvSpPr txBox="1"/>
          <p:nvPr>
            <p:ph idx="1" type="body"/>
          </p:nvPr>
        </p:nvSpPr>
        <p:spPr>
          <a:xfrm>
            <a:off x="839794" y="2057403"/>
            <a:ext cx="10514012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pic>
        <p:nvPicPr>
          <p:cNvPr id="75" name="Google Shape;75;p6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082111" y="6558166"/>
            <a:ext cx="911659" cy="2334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 e Nome palestrante">
  <p:cSld name="Slide de título e Nome palestrante">
    <p:bg>
      <p:bgPr>
        <a:solidFill>
          <a:srgbClr val="007744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6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132"/>
            <a:ext cx="12192000" cy="684973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61"/>
          <p:cNvSpPr/>
          <p:nvPr/>
        </p:nvSpPr>
        <p:spPr>
          <a:xfrm>
            <a:off x="0" y="4953000"/>
            <a:ext cx="12192000" cy="1905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" name="Google Shape;21;p61"/>
          <p:cNvSpPr txBox="1"/>
          <p:nvPr>
            <p:ph type="title"/>
          </p:nvPr>
        </p:nvSpPr>
        <p:spPr>
          <a:xfrm>
            <a:off x="838200" y="882649"/>
            <a:ext cx="6770914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61"/>
          <p:cNvSpPr txBox="1"/>
          <p:nvPr>
            <p:ph idx="1" type="subTitle"/>
          </p:nvPr>
        </p:nvSpPr>
        <p:spPr>
          <a:xfrm>
            <a:off x="838200" y="2954337"/>
            <a:ext cx="7481711" cy="1655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pic>
        <p:nvPicPr>
          <p:cNvPr id="23" name="Google Shape;23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16157" y="5665508"/>
            <a:ext cx="1712706" cy="6033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437df9a08f_0_154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744"/>
              </a:buClr>
              <a:buSzPts val="2800"/>
              <a:buFont typeface="Century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g1437df9a08f_0_154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g1437df9a08f_0_154"/>
          <p:cNvSpPr txBox="1"/>
          <p:nvPr>
            <p:ph idx="12" type="sldNum"/>
          </p:nvPr>
        </p:nvSpPr>
        <p:spPr>
          <a:xfrm>
            <a:off x="11296610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 SESI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2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 1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3"/>
          <p:cNvSpPr txBox="1"/>
          <p:nvPr>
            <p:ph idx="11" type="ftr"/>
          </p:nvPr>
        </p:nvSpPr>
        <p:spPr>
          <a:xfrm>
            <a:off x="4145280" y="6377941"/>
            <a:ext cx="3901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2" name="Google Shape;32;p63"/>
          <p:cNvSpPr txBox="1"/>
          <p:nvPr>
            <p:ph idx="10" type="dt"/>
          </p:nvPr>
        </p:nvSpPr>
        <p:spPr>
          <a:xfrm>
            <a:off x="609600" y="6377941"/>
            <a:ext cx="2804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3" name="Google Shape;33;p63"/>
          <p:cNvSpPr txBox="1"/>
          <p:nvPr>
            <p:ph idx="12" type="sldNum"/>
          </p:nvPr>
        </p:nvSpPr>
        <p:spPr>
          <a:xfrm>
            <a:off x="8778240" y="6377941"/>
            <a:ext cx="2804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 SESI" type="obj">
  <p:cSld name="OBJEC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4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744"/>
              </a:buClr>
              <a:buSzPts val="4400"/>
              <a:buFont typeface="Century Gothic"/>
              <a:buNone/>
              <a:defRPr>
                <a:solidFill>
                  <a:srgbClr val="00774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 SESI">
  <p:cSld name="Em branco SESI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ssinatura Final SESI">
  <p:cSld name="Assinatura Final SESI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6"/>
          <p:cNvSpPr/>
          <p:nvPr/>
        </p:nvSpPr>
        <p:spPr>
          <a:xfrm>
            <a:off x="-9524" y="0"/>
            <a:ext cx="12192000" cy="68580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F2F2F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0" name="Google Shape;40;p66"/>
          <p:cNvSpPr txBox="1"/>
          <p:nvPr/>
        </p:nvSpPr>
        <p:spPr>
          <a:xfrm>
            <a:off x="2662659" y="5658464"/>
            <a:ext cx="686668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Rodovia Admar Gonzaga, 2765 - Itacorubi - 88034-001 - Florianópolis, SC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" name="Google Shape;41;p6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89772" y="2242575"/>
            <a:ext cx="5612457" cy="170558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2" name="Google Shape;42;p66"/>
          <p:cNvGrpSpPr/>
          <p:nvPr/>
        </p:nvGrpSpPr>
        <p:grpSpPr>
          <a:xfrm>
            <a:off x="3500149" y="5115374"/>
            <a:ext cx="5191703" cy="310594"/>
            <a:chOff x="2243138" y="3759200"/>
            <a:chExt cx="6899275" cy="412750"/>
          </a:xfrm>
        </p:grpSpPr>
        <p:sp>
          <p:nvSpPr>
            <p:cNvPr id="43" name="Google Shape;43;p66"/>
            <p:cNvSpPr/>
            <p:nvPr/>
          </p:nvSpPr>
          <p:spPr>
            <a:xfrm>
              <a:off x="6710363" y="3921125"/>
              <a:ext cx="77788" cy="82550"/>
            </a:xfrm>
            <a:custGeom>
              <a:rect b="b" l="l" r="r" t="t"/>
              <a:pathLst>
                <a:path extrusionOk="0" h="102" w="97">
                  <a:moveTo>
                    <a:pt x="0" y="102"/>
                  </a:moveTo>
                  <a:lnTo>
                    <a:pt x="97" y="52"/>
                  </a:lnTo>
                  <a:lnTo>
                    <a:pt x="0" y="0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4" name="Google Shape;44;p66"/>
            <p:cNvSpPr/>
            <p:nvPr/>
          </p:nvSpPr>
          <p:spPr>
            <a:xfrm>
              <a:off x="6534151" y="3759200"/>
              <a:ext cx="412750" cy="412750"/>
            </a:xfrm>
            <a:custGeom>
              <a:rect b="b" l="l" r="r" t="t"/>
              <a:pathLst>
                <a:path extrusionOk="0" h="521" w="520">
                  <a:moveTo>
                    <a:pt x="260" y="0"/>
                  </a:moveTo>
                  <a:lnTo>
                    <a:pt x="260" y="0"/>
                  </a:lnTo>
                  <a:lnTo>
                    <a:pt x="233" y="2"/>
                  </a:lnTo>
                  <a:lnTo>
                    <a:pt x="208" y="5"/>
                  </a:lnTo>
                  <a:lnTo>
                    <a:pt x="183" y="11"/>
                  </a:lnTo>
                  <a:lnTo>
                    <a:pt x="158" y="20"/>
                  </a:lnTo>
                  <a:lnTo>
                    <a:pt x="136" y="30"/>
                  </a:lnTo>
                  <a:lnTo>
                    <a:pt x="114" y="45"/>
                  </a:lnTo>
                  <a:lnTo>
                    <a:pt x="95" y="59"/>
                  </a:lnTo>
                  <a:lnTo>
                    <a:pt x="75" y="75"/>
                  </a:lnTo>
                  <a:lnTo>
                    <a:pt x="59" y="95"/>
                  </a:lnTo>
                  <a:lnTo>
                    <a:pt x="44" y="115"/>
                  </a:lnTo>
                  <a:lnTo>
                    <a:pt x="30" y="136"/>
                  </a:lnTo>
                  <a:lnTo>
                    <a:pt x="19" y="158"/>
                  </a:lnTo>
                  <a:lnTo>
                    <a:pt x="10" y="183"/>
                  </a:lnTo>
                  <a:lnTo>
                    <a:pt x="5" y="208"/>
                  </a:lnTo>
                  <a:lnTo>
                    <a:pt x="1" y="233"/>
                  </a:lnTo>
                  <a:lnTo>
                    <a:pt x="0" y="260"/>
                  </a:lnTo>
                  <a:lnTo>
                    <a:pt x="0" y="260"/>
                  </a:lnTo>
                  <a:lnTo>
                    <a:pt x="1" y="287"/>
                  </a:lnTo>
                  <a:lnTo>
                    <a:pt x="5" y="313"/>
                  </a:lnTo>
                  <a:lnTo>
                    <a:pt x="10" y="338"/>
                  </a:lnTo>
                  <a:lnTo>
                    <a:pt x="19" y="361"/>
                  </a:lnTo>
                  <a:lnTo>
                    <a:pt x="30" y="384"/>
                  </a:lnTo>
                  <a:lnTo>
                    <a:pt x="44" y="406"/>
                  </a:lnTo>
                  <a:lnTo>
                    <a:pt x="59" y="426"/>
                  </a:lnTo>
                  <a:lnTo>
                    <a:pt x="75" y="444"/>
                  </a:lnTo>
                  <a:lnTo>
                    <a:pt x="95" y="462"/>
                  </a:lnTo>
                  <a:lnTo>
                    <a:pt x="114" y="476"/>
                  </a:lnTo>
                  <a:lnTo>
                    <a:pt x="136" y="489"/>
                  </a:lnTo>
                  <a:lnTo>
                    <a:pt x="158" y="499"/>
                  </a:lnTo>
                  <a:lnTo>
                    <a:pt x="183" y="508"/>
                  </a:lnTo>
                  <a:lnTo>
                    <a:pt x="208" y="516"/>
                  </a:lnTo>
                  <a:lnTo>
                    <a:pt x="233" y="519"/>
                  </a:lnTo>
                  <a:lnTo>
                    <a:pt x="260" y="521"/>
                  </a:lnTo>
                  <a:lnTo>
                    <a:pt x="260" y="521"/>
                  </a:lnTo>
                  <a:lnTo>
                    <a:pt x="287" y="519"/>
                  </a:lnTo>
                  <a:lnTo>
                    <a:pt x="312" y="516"/>
                  </a:lnTo>
                  <a:lnTo>
                    <a:pt x="337" y="508"/>
                  </a:lnTo>
                  <a:lnTo>
                    <a:pt x="361" y="499"/>
                  </a:lnTo>
                  <a:lnTo>
                    <a:pt x="384" y="489"/>
                  </a:lnTo>
                  <a:lnTo>
                    <a:pt x="406" y="476"/>
                  </a:lnTo>
                  <a:lnTo>
                    <a:pt x="425" y="462"/>
                  </a:lnTo>
                  <a:lnTo>
                    <a:pt x="443" y="444"/>
                  </a:lnTo>
                  <a:lnTo>
                    <a:pt x="459" y="426"/>
                  </a:lnTo>
                  <a:lnTo>
                    <a:pt x="476" y="406"/>
                  </a:lnTo>
                  <a:lnTo>
                    <a:pt x="488" y="384"/>
                  </a:lnTo>
                  <a:lnTo>
                    <a:pt x="499" y="361"/>
                  </a:lnTo>
                  <a:lnTo>
                    <a:pt x="508" y="338"/>
                  </a:lnTo>
                  <a:lnTo>
                    <a:pt x="515" y="313"/>
                  </a:lnTo>
                  <a:lnTo>
                    <a:pt x="519" y="287"/>
                  </a:lnTo>
                  <a:lnTo>
                    <a:pt x="520" y="260"/>
                  </a:lnTo>
                  <a:lnTo>
                    <a:pt x="520" y="260"/>
                  </a:lnTo>
                  <a:lnTo>
                    <a:pt x="519" y="233"/>
                  </a:lnTo>
                  <a:lnTo>
                    <a:pt x="515" y="208"/>
                  </a:lnTo>
                  <a:lnTo>
                    <a:pt x="508" y="183"/>
                  </a:lnTo>
                  <a:lnTo>
                    <a:pt x="499" y="158"/>
                  </a:lnTo>
                  <a:lnTo>
                    <a:pt x="488" y="136"/>
                  </a:lnTo>
                  <a:lnTo>
                    <a:pt x="476" y="115"/>
                  </a:lnTo>
                  <a:lnTo>
                    <a:pt x="459" y="95"/>
                  </a:lnTo>
                  <a:lnTo>
                    <a:pt x="443" y="75"/>
                  </a:lnTo>
                  <a:lnTo>
                    <a:pt x="425" y="59"/>
                  </a:lnTo>
                  <a:lnTo>
                    <a:pt x="406" y="45"/>
                  </a:lnTo>
                  <a:lnTo>
                    <a:pt x="384" y="30"/>
                  </a:lnTo>
                  <a:lnTo>
                    <a:pt x="361" y="20"/>
                  </a:lnTo>
                  <a:lnTo>
                    <a:pt x="337" y="11"/>
                  </a:lnTo>
                  <a:lnTo>
                    <a:pt x="312" y="5"/>
                  </a:lnTo>
                  <a:lnTo>
                    <a:pt x="287" y="2"/>
                  </a:lnTo>
                  <a:lnTo>
                    <a:pt x="260" y="0"/>
                  </a:lnTo>
                  <a:lnTo>
                    <a:pt x="260" y="0"/>
                  </a:lnTo>
                  <a:close/>
                  <a:moveTo>
                    <a:pt x="441" y="273"/>
                  </a:moveTo>
                  <a:lnTo>
                    <a:pt x="441" y="273"/>
                  </a:lnTo>
                  <a:lnTo>
                    <a:pt x="440" y="314"/>
                  </a:lnTo>
                  <a:lnTo>
                    <a:pt x="436" y="332"/>
                  </a:lnTo>
                  <a:lnTo>
                    <a:pt x="436" y="332"/>
                  </a:lnTo>
                  <a:lnTo>
                    <a:pt x="434" y="347"/>
                  </a:lnTo>
                  <a:lnTo>
                    <a:pt x="429" y="359"/>
                  </a:lnTo>
                  <a:lnTo>
                    <a:pt x="427" y="365"/>
                  </a:lnTo>
                  <a:lnTo>
                    <a:pt x="422" y="368"/>
                  </a:lnTo>
                  <a:lnTo>
                    <a:pt x="422" y="368"/>
                  </a:lnTo>
                  <a:lnTo>
                    <a:pt x="413" y="377"/>
                  </a:lnTo>
                  <a:lnTo>
                    <a:pt x="402" y="383"/>
                  </a:lnTo>
                  <a:lnTo>
                    <a:pt x="393" y="384"/>
                  </a:lnTo>
                  <a:lnTo>
                    <a:pt x="386" y="384"/>
                  </a:lnTo>
                  <a:lnTo>
                    <a:pt x="386" y="384"/>
                  </a:lnTo>
                  <a:lnTo>
                    <a:pt x="344" y="386"/>
                  </a:lnTo>
                  <a:lnTo>
                    <a:pt x="303" y="388"/>
                  </a:lnTo>
                  <a:lnTo>
                    <a:pt x="260" y="388"/>
                  </a:lnTo>
                  <a:lnTo>
                    <a:pt x="260" y="388"/>
                  </a:lnTo>
                  <a:lnTo>
                    <a:pt x="208" y="388"/>
                  </a:lnTo>
                  <a:lnTo>
                    <a:pt x="168" y="386"/>
                  </a:lnTo>
                  <a:lnTo>
                    <a:pt x="136" y="384"/>
                  </a:lnTo>
                  <a:lnTo>
                    <a:pt x="136" y="384"/>
                  </a:lnTo>
                  <a:lnTo>
                    <a:pt x="118" y="381"/>
                  </a:lnTo>
                  <a:lnTo>
                    <a:pt x="107" y="377"/>
                  </a:lnTo>
                  <a:lnTo>
                    <a:pt x="102" y="374"/>
                  </a:lnTo>
                  <a:lnTo>
                    <a:pt x="97" y="368"/>
                  </a:lnTo>
                  <a:lnTo>
                    <a:pt x="97" y="368"/>
                  </a:lnTo>
                  <a:lnTo>
                    <a:pt x="93" y="365"/>
                  </a:lnTo>
                  <a:lnTo>
                    <a:pt x="89" y="359"/>
                  </a:lnTo>
                  <a:lnTo>
                    <a:pt x="86" y="347"/>
                  </a:lnTo>
                  <a:lnTo>
                    <a:pt x="82" y="332"/>
                  </a:lnTo>
                  <a:lnTo>
                    <a:pt x="82" y="332"/>
                  </a:lnTo>
                  <a:lnTo>
                    <a:pt x="80" y="314"/>
                  </a:lnTo>
                  <a:lnTo>
                    <a:pt x="79" y="273"/>
                  </a:lnTo>
                  <a:lnTo>
                    <a:pt x="79" y="246"/>
                  </a:lnTo>
                  <a:lnTo>
                    <a:pt x="79" y="246"/>
                  </a:lnTo>
                  <a:lnTo>
                    <a:pt x="80" y="205"/>
                  </a:lnTo>
                  <a:lnTo>
                    <a:pt x="82" y="187"/>
                  </a:lnTo>
                  <a:lnTo>
                    <a:pt x="82" y="187"/>
                  </a:lnTo>
                  <a:lnTo>
                    <a:pt x="86" y="172"/>
                  </a:lnTo>
                  <a:lnTo>
                    <a:pt x="89" y="162"/>
                  </a:lnTo>
                  <a:lnTo>
                    <a:pt x="93" y="156"/>
                  </a:lnTo>
                  <a:lnTo>
                    <a:pt x="97" y="151"/>
                  </a:lnTo>
                  <a:lnTo>
                    <a:pt x="97" y="151"/>
                  </a:lnTo>
                  <a:lnTo>
                    <a:pt x="107" y="142"/>
                  </a:lnTo>
                  <a:lnTo>
                    <a:pt x="116" y="138"/>
                  </a:lnTo>
                  <a:lnTo>
                    <a:pt x="125" y="136"/>
                  </a:lnTo>
                  <a:lnTo>
                    <a:pt x="132" y="135"/>
                  </a:lnTo>
                  <a:lnTo>
                    <a:pt x="132" y="135"/>
                  </a:lnTo>
                  <a:lnTo>
                    <a:pt x="174" y="133"/>
                  </a:lnTo>
                  <a:lnTo>
                    <a:pt x="215" y="133"/>
                  </a:lnTo>
                  <a:lnTo>
                    <a:pt x="260" y="131"/>
                  </a:lnTo>
                  <a:lnTo>
                    <a:pt x="260" y="131"/>
                  </a:lnTo>
                  <a:lnTo>
                    <a:pt x="260" y="131"/>
                  </a:lnTo>
                  <a:lnTo>
                    <a:pt x="303" y="133"/>
                  </a:lnTo>
                  <a:lnTo>
                    <a:pt x="344" y="133"/>
                  </a:lnTo>
                  <a:lnTo>
                    <a:pt x="386" y="135"/>
                  </a:lnTo>
                  <a:lnTo>
                    <a:pt x="386" y="135"/>
                  </a:lnTo>
                  <a:lnTo>
                    <a:pt x="393" y="136"/>
                  </a:lnTo>
                  <a:lnTo>
                    <a:pt x="402" y="138"/>
                  </a:lnTo>
                  <a:lnTo>
                    <a:pt x="413" y="142"/>
                  </a:lnTo>
                  <a:lnTo>
                    <a:pt x="422" y="151"/>
                  </a:lnTo>
                  <a:lnTo>
                    <a:pt x="422" y="151"/>
                  </a:lnTo>
                  <a:lnTo>
                    <a:pt x="427" y="156"/>
                  </a:lnTo>
                  <a:lnTo>
                    <a:pt x="429" y="162"/>
                  </a:lnTo>
                  <a:lnTo>
                    <a:pt x="434" y="172"/>
                  </a:lnTo>
                  <a:lnTo>
                    <a:pt x="436" y="187"/>
                  </a:lnTo>
                  <a:lnTo>
                    <a:pt x="436" y="187"/>
                  </a:lnTo>
                  <a:lnTo>
                    <a:pt x="440" y="205"/>
                  </a:lnTo>
                  <a:lnTo>
                    <a:pt x="441" y="246"/>
                  </a:lnTo>
                  <a:lnTo>
                    <a:pt x="441" y="273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5" name="Google Shape;45;p66"/>
            <p:cNvSpPr/>
            <p:nvPr/>
          </p:nvSpPr>
          <p:spPr>
            <a:xfrm>
              <a:off x="5530851" y="3759200"/>
              <a:ext cx="412750" cy="412750"/>
            </a:xfrm>
            <a:custGeom>
              <a:rect b="b" l="l" r="r" t="t"/>
              <a:pathLst>
                <a:path extrusionOk="0" h="521" w="519">
                  <a:moveTo>
                    <a:pt x="260" y="0"/>
                  </a:moveTo>
                  <a:lnTo>
                    <a:pt x="260" y="0"/>
                  </a:lnTo>
                  <a:lnTo>
                    <a:pt x="233" y="2"/>
                  </a:lnTo>
                  <a:lnTo>
                    <a:pt x="206" y="5"/>
                  </a:lnTo>
                  <a:lnTo>
                    <a:pt x="181" y="11"/>
                  </a:lnTo>
                  <a:lnTo>
                    <a:pt x="158" y="20"/>
                  </a:lnTo>
                  <a:lnTo>
                    <a:pt x="136" y="30"/>
                  </a:lnTo>
                  <a:lnTo>
                    <a:pt x="115" y="45"/>
                  </a:lnTo>
                  <a:lnTo>
                    <a:pt x="93" y="59"/>
                  </a:lnTo>
                  <a:lnTo>
                    <a:pt x="75" y="75"/>
                  </a:lnTo>
                  <a:lnTo>
                    <a:pt x="59" y="95"/>
                  </a:lnTo>
                  <a:lnTo>
                    <a:pt x="43" y="115"/>
                  </a:lnTo>
                  <a:lnTo>
                    <a:pt x="30" y="136"/>
                  </a:lnTo>
                  <a:lnTo>
                    <a:pt x="19" y="158"/>
                  </a:lnTo>
                  <a:lnTo>
                    <a:pt x="10" y="183"/>
                  </a:lnTo>
                  <a:lnTo>
                    <a:pt x="5" y="208"/>
                  </a:lnTo>
                  <a:lnTo>
                    <a:pt x="0" y="233"/>
                  </a:lnTo>
                  <a:lnTo>
                    <a:pt x="0" y="260"/>
                  </a:lnTo>
                  <a:lnTo>
                    <a:pt x="0" y="260"/>
                  </a:lnTo>
                  <a:lnTo>
                    <a:pt x="0" y="287"/>
                  </a:lnTo>
                  <a:lnTo>
                    <a:pt x="5" y="313"/>
                  </a:lnTo>
                  <a:lnTo>
                    <a:pt x="10" y="338"/>
                  </a:lnTo>
                  <a:lnTo>
                    <a:pt x="19" y="361"/>
                  </a:lnTo>
                  <a:lnTo>
                    <a:pt x="30" y="384"/>
                  </a:lnTo>
                  <a:lnTo>
                    <a:pt x="43" y="406"/>
                  </a:lnTo>
                  <a:lnTo>
                    <a:pt x="59" y="426"/>
                  </a:lnTo>
                  <a:lnTo>
                    <a:pt x="75" y="444"/>
                  </a:lnTo>
                  <a:lnTo>
                    <a:pt x="93" y="462"/>
                  </a:lnTo>
                  <a:lnTo>
                    <a:pt x="115" y="476"/>
                  </a:lnTo>
                  <a:lnTo>
                    <a:pt x="136" y="489"/>
                  </a:lnTo>
                  <a:lnTo>
                    <a:pt x="158" y="499"/>
                  </a:lnTo>
                  <a:lnTo>
                    <a:pt x="181" y="508"/>
                  </a:lnTo>
                  <a:lnTo>
                    <a:pt x="206" y="516"/>
                  </a:lnTo>
                  <a:lnTo>
                    <a:pt x="233" y="519"/>
                  </a:lnTo>
                  <a:lnTo>
                    <a:pt x="260" y="521"/>
                  </a:lnTo>
                  <a:lnTo>
                    <a:pt x="260" y="521"/>
                  </a:lnTo>
                  <a:lnTo>
                    <a:pt x="285" y="519"/>
                  </a:lnTo>
                  <a:lnTo>
                    <a:pt x="312" y="516"/>
                  </a:lnTo>
                  <a:lnTo>
                    <a:pt x="337" y="508"/>
                  </a:lnTo>
                  <a:lnTo>
                    <a:pt x="361" y="499"/>
                  </a:lnTo>
                  <a:lnTo>
                    <a:pt x="384" y="489"/>
                  </a:lnTo>
                  <a:lnTo>
                    <a:pt x="406" y="476"/>
                  </a:lnTo>
                  <a:lnTo>
                    <a:pt x="425" y="462"/>
                  </a:lnTo>
                  <a:lnTo>
                    <a:pt x="443" y="444"/>
                  </a:lnTo>
                  <a:lnTo>
                    <a:pt x="459" y="426"/>
                  </a:lnTo>
                  <a:lnTo>
                    <a:pt x="476" y="406"/>
                  </a:lnTo>
                  <a:lnTo>
                    <a:pt x="488" y="384"/>
                  </a:lnTo>
                  <a:lnTo>
                    <a:pt x="499" y="361"/>
                  </a:lnTo>
                  <a:lnTo>
                    <a:pt x="508" y="338"/>
                  </a:lnTo>
                  <a:lnTo>
                    <a:pt x="515" y="313"/>
                  </a:lnTo>
                  <a:lnTo>
                    <a:pt x="519" y="287"/>
                  </a:lnTo>
                  <a:lnTo>
                    <a:pt x="519" y="260"/>
                  </a:lnTo>
                  <a:lnTo>
                    <a:pt x="519" y="260"/>
                  </a:lnTo>
                  <a:lnTo>
                    <a:pt x="519" y="233"/>
                  </a:lnTo>
                  <a:lnTo>
                    <a:pt x="515" y="208"/>
                  </a:lnTo>
                  <a:lnTo>
                    <a:pt x="508" y="183"/>
                  </a:lnTo>
                  <a:lnTo>
                    <a:pt x="499" y="158"/>
                  </a:lnTo>
                  <a:lnTo>
                    <a:pt x="488" y="136"/>
                  </a:lnTo>
                  <a:lnTo>
                    <a:pt x="476" y="115"/>
                  </a:lnTo>
                  <a:lnTo>
                    <a:pt x="459" y="95"/>
                  </a:lnTo>
                  <a:lnTo>
                    <a:pt x="443" y="75"/>
                  </a:lnTo>
                  <a:lnTo>
                    <a:pt x="425" y="59"/>
                  </a:lnTo>
                  <a:lnTo>
                    <a:pt x="406" y="45"/>
                  </a:lnTo>
                  <a:lnTo>
                    <a:pt x="384" y="30"/>
                  </a:lnTo>
                  <a:lnTo>
                    <a:pt x="361" y="20"/>
                  </a:lnTo>
                  <a:lnTo>
                    <a:pt x="337" y="11"/>
                  </a:lnTo>
                  <a:lnTo>
                    <a:pt x="312" y="5"/>
                  </a:lnTo>
                  <a:lnTo>
                    <a:pt x="285" y="2"/>
                  </a:lnTo>
                  <a:lnTo>
                    <a:pt x="260" y="0"/>
                  </a:lnTo>
                  <a:lnTo>
                    <a:pt x="260" y="0"/>
                  </a:lnTo>
                  <a:close/>
                  <a:moveTo>
                    <a:pt x="172" y="370"/>
                  </a:moveTo>
                  <a:lnTo>
                    <a:pt x="109" y="370"/>
                  </a:lnTo>
                  <a:lnTo>
                    <a:pt x="109" y="171"/>
                  </a:lnTo>
                  <a:lnTo>
                    <a:pt x="172" y="171"/>
                  </a:lnTo>
                  <a:lnTo>
                    <a:pt x="172" y="370"/>
                  </a:lnTo>
                  <a:close/>
                  <a:moveTo>
                    <a:pt x="140" y="147"/>
                  </a:moveTo>
                  <a:lnTo>
                    <a:pt x="138" y="147"/>
                  </a:lnTo>
                  <a:lnTo>
                    <a:pt x="138" y="147"/>
                  </a:lnTo>
                  <a:lnTo>
                    <a:pt x="131" y="145"/>
                  </a:lnTo>
                  <a:lnTo>
                    <a:pt x="124" y="144"/>
                  </a:lnTo>
                  <a:lnTo>
                    <a:pt x="116" y="140"/>
                  </a:lnTo>
                  <a:lnTo>
                    <a:pt x="111" y="136"/>
                  </a:lnTo>
                  <a:lnTo>
                    <a:pt x="107" y="131"/>
                  </a:lnTo>
                  <a:lnTo>
                    <a:pt x="104" y="126"/>
                  </a:lnTo>
                  <a:lnTo>
                    <a:pt x="102" y="118"/>
                  </a:lnTo>
                  <a:lnTo>
                    <a:pt x="102" y="111"/>
                  </a:lnTo>
                  <a:lnTo>
                    <a:pt x="102" y="111"/>
                  </a:lnTo>
                  <a:lnTo>
                    <a:pt x="102" y="104"/>
                  </a:lnTo>
                  <a:lnTo>
                    <a:pt x="104" y="99"/>
                  </a:lnTo>
                  <a:lnTo>
                    <a:pt x="107" y="93"/>
                  </a:lnTo>
                  <a:lnTo>
                    <a:pt x="111" y="88"/>
                  </a:lnTo>
                  <a:lnTo>
                    <a:pt x="118" y="83"/>
                  </a:lnTo>
                  <a:lnTo>
                    <a:pt x="124" y="81"/>
                  </a:lnTo>
                  <a:lnTo>
                    <a:pt x="131" y="79"/>
                  </a:lnTo>
                  <a:lnTo>
                    <a:pt x="140" y="77"/>
                  </a:lnTo>
                  <a:lnTo>
                    <a:pt x="140" y="77"/>
                  </a:lnTo>
                  <a:lnTo>
                    <a:pt x="149" y="79"/>
                  </a:lnTo>
                  <a:lnTo>
                    <a:pt x="156" y="81"/>
                  </a:lnTo>
                  <a:lnTo>
                    <a:pt x="161" y="83"/>
                  </a:lnTo>
                  <a:lnTo>
                    <a:pt x="167" y="88"/>
                  </a:lnTo>
                  <a:lnTo>
                    <a:pt x="172" y="93"/>
                  </a:lnTo>
                  <a:lnTo>
                    <a:pt x="174" y="99"/>
                  </a:lnTo>
                  <a:lnTo>
                    <a:pt x="177" y="104"/>
                  </a:lnTo>
                  <a:lnTo>
                    <a:pt x="177" y="111"/>
                  </a:lnTo>
                  <a:lnTo>
                    <a:pt x="177" y="111"/>
                  </a:lnTo>
                  <a:lnTo>
                    <a:pt x="177" y="118"/>
                  </a:lnTo>
                  <a:lnTo>
                    <a:pt x="176" y="126"/>
                  </a:lnTo>
                  <a:lnTo>
                    <a:pt x="172" y="131"/>
                  </a:lnTo>
                  <a:lnTo>
                    <a:pt x="167" y="136"/>
                  </a:lnTo>
                  <a:lnTo>
                    <a:pt x="161" y="140"/>
                  </a:lnTo>
                  <a:lnTo>
                    <a:pt x="156" y="144"/>
                  </a:lnTo>
                  <a:lnTo>
                    <a:pt x="147" y="145"/>
                  </a:lnTo>
                  <a:lnTo>
                    <a:pt x="140" y="147"/>
                  </a:lnTo>
                  <a:lnTo>
                    <a:pt x="140" y="147"/>
                  </a:lnTo>
                  <a:close/>
                  <a:moveTo>
                    <a:pt x="424" y="370"/>
                  </a:moveTo>
                  <a:lnTo>
                    <a:pt x="352" y="370"/>
                  </a:lnTo>
                  <a:lnTo>
                    <a:pt x="352" y="268"/>
                  </a:lnTo>
                  <a:lnTo>
                    <a:pt x="352" y="268"/>
                  </a:lnTo>
                  <a:lnTo>
                    <a:pt x="352" y="259"/>
                  </a:lnTo>
                  <a:lnTo>
                    <a:pt x="350" y="250"/>
                  </a:lnTo>
                  <a:lnTo>
                    <a:pt x="348" y="241"/>
                  </a:lnTo>
                  <a:lnTo>
                    <a:pt x="343" y="235"/>
                  </a:lnTo>
                  <a:lnTo>
                    <a:pt x="339" y="230"/>
                  </a:lnTo>
                  <a:lnTo>
                    <a:pt x="332" y="226"/>
                  </a:lnTo>
                  <a:lnTo>
                    <a:pt x="325" y="223"/>
                  </a:lnTo>
                  <a:lnTo>
                    <a:pt x="316" y="223"/>
                  </a:lnTo>
                  <a:lnTo>
                    <a:pt x="316" y="223"/>
                  </a:lnTo>
                  <a:lnTo>
                    <a:pt x="310" y="223"/>
                  </a:lnTo>
                  <a:lnTo>
                    <a:pt x="303" y="224"/>
                  </a:lnTo>
                  <a:lnTo>
                    <a:pt x="294" y="230"/>
                  </a:lnTo>
                  <a:lnTo>
                    <a:pt x="287" y="237"/>
                  </a:lnTo>
                  <a:lnTo>
                    <a:pt x="283" y="246"/>
                  </a:lnTo>
                  <a:lnTo>
                    <a:pt x="283" y="246"/>
                  </a:lnTo>
                  <a:lnTo>
                    <a:pt x="282" y="253"/>
                  </a:lnTo>
                  <a:lnTo>
                    <a:pt x="282" y="262"/>
                  </a:lnTo>
                  <a:lnTo>
                    <a:pt x="282" y="370"/>
                  </a:lnTo>
                  <a:lnTo>
                    <a:pt x="210" y="370"/>
                  </a:lnTo>
                  <a:lnTo>
                    <a:pt x="210" y="370"/>
                  </a:lnTo>
                  <a:lnTo>
                    <a:pt x="212" y="277"/>
                  </a:lnTo>
                  <a:lnTo>
                    <a:pt x="210" y="171"/>
                  </a:lnTo>
                  <a:lnTo>
                    <a:pt x="282" y="171"/>
                  </a:lnTo>
                  <a:lnTo>
                    <a:pt x="282" y="203"/>
                  </a:lnTo>
                  <a:lnTo>
                    <a:pt x="282" y="203"/>
                  </a:lnTo>
                  <a:lnTo>
                    <a:pt x="283" y="198"/>
                  </a:lnTo>
                  <a:lnTo>
                    <a:pt x="287" y="192"/>
                  </a:lnTo>
                  <a:lnTo>
                    <a:pt x="292" y="187"/>
                  </a:lnTo>
                  <a:lnTo>
                    <a:pt x="300" y="181"/>
                  </a:lnTo>
                  <a:lnTo>
                    <a:pt x="309" y="176"/>
                  </a:lnTo>
                  <a:lnTo>
                    <a:pt x="319" y="172"/>
                  </a:lnTo>
                  <a:lnTo>
                    <a:pt x="330" y="171"/>
                  </a:lnTo>
                  <a:lnTo>
                    <a:pt x="345" y="169"/>
                  </a:lnTo>
                  <a:lnTo>
                    <a:pt x="345" y="169"/>
                  </a:lnTo>
                  <a:lnTo>
                    <a:pt x="361" y="171"/>
                  </a:lnTo>
                  <a:lnTo>
                    <a:pt x="375" y="174"/>
                  </a:lnTo>
                  <a:lnTo>
                    <a:pt x="388" y="181"/>
                  </a:lnTo>
                  <a:lnTo>
                    <a:pt x="400" y="192"/>
                  </a:lnTo>
                  <a:lnTo>
                    <a:pt x="409" y="205"/>
                  </a:lnTo>
                  <a:lnTo>
                    <a:pt x="416" y="219"/>
                  </a:lnTo>
                  <a:lnTo>
                    <a:pt x="422" y="239"/>
                  </a:lnTo>
                  <a:lnTo>
                    <a:pt x="424" y="260"/>
                  </a:lnTo>
                  <a:lnTo>
                    <a:pt x="424" y="370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6" name="Google Shape;46;p66"/>
            <p:cNvSpPr/>
            <p:nvPr/>
          </p:nvSpPr>
          <p:spPr>
            <a:xfrm>
              <a:off x="6032501" y="3759200"/>
              <a:ext cx="412750" cy="412750"/>
            </a:xfrm>
            <a:custGeom>
              <a:rect b="b" l="l" r="r" t="t"/>
              <a:pathLst>
                <a:path extrusionOk="0" h="521" w="521">
                  <a:moveTo>
                    <a:pt x="261" y="0"/>
                  </a:moveTo>
                  <a:lnTo>
                    <a:pt x="261" y="0"/>
                  </a:lnTo>
                  <a:lnTo>
                    <a:pt x="234" y="2"/>
                  </a:lnTo>
                  <a:lnTo>
                    <a:pt x="209" y="5"/>
                  </a:lnTo>
                  <a:lnTo>
                    <a:pt x="183" y="11"/>
                  </a:lnTo>
                  <a:lnTo>
                    <a:pt x="160" y="20"/>
                  </a:lnTo>
                  <a:lnTo>
                    <a:pt x="137" y="30"/>
                  </a:lnTo>
                  <a:lnTo>
                    <a:pt x="115" y="45"/>
                  </a:lnTo>
                  <a:lnTo>
                    <a:pt x="95" y="59"/>
                  </a:lnTo>
                  <a:lnTo>
                    <a:pt x="77" y="75"/>
                  </a:lnTo>
                  <a:lnTo>
                    <a:pt x="59" y="95"/>
                  </a:lnTo>
                  <a:lnTo>
                    <a:pt x="45" y="115"/>
                  </a:lnTo>
                  <a:lnTo>
                    <a:pt x="32" y="136"/>
                  </a:lnTo>
                  <a:lnTo>
                    <a:pt x="22" y="158"/>
                  </a:lnTo>
                  <a:lnTo>
                    <a:pt x="13" y="183"/>
                  </a:lnTo>
                  <a:lnTo>
                    <a:pt x="6" y="208"/>
                  </a:lnTo>
                  <a:lnTo>
                    <a:pt x="2" y="233"/>
                  </a:lnTo>
                  <a:lnTo>
                    <a:pt x="0" y="260"/>
                  </a:lnTo>
                  <a:lnTo>
                    <a:pt x="0" y="260"/>
                  </a:lnTo>
                  <a:lnTo>
                    <a:pt x="2" y="287"/>
                  </a:lnTo>
                  <a:lnTo>
                    <a:pt x="6" y="313"/>
                  </a:lnTo>
                  <a:lnTo>
                    <a:pt x="13" y="338"/>
                  </a:lnTo>
                  <a:lnTo>
                    <a:pt x="22" y="361"/>
                  </a:lnTo>
                  <a:lnTo>
                    <a:pt x="32" y="384"/>
                  </a:lnTo>
                  <a:lnTo>
                    <a:pt x="45" y="406"/>
                  </a:lnTo>
                  <a:lnTo>
                    <a:pt x="59" y="426"/>
                  </a:lnTo>
                  <a:lnTo>
                    <a:pt x="77" y="444"/>
                  </a:lnTo>
                  <a:lnTo>
                    <a:pt x="95" y="462"/>
                  </a:lnTo>
                  <a:lnTo>
                    <a:pt x="115" y="476"/>
                  </a:lnTo>
                  <a:lnTo>
                    <a:pt x="137" y="489"/>
                  </a:lnTo>
                  <a:lnTo>
                    <a:pt x="160" y="499"/>
                  </a:lnTo>
                  <a:lnTo>
                    <a:pt x="183" y="508"/>
                  </a:lnTo>
                  <a:lnTo>
                    <a:pt x="209" y="516"/>
                  </a:lnTo>
                  <a:lnTo>
                    <a:pt x="234" y="519"/>
                  </a:lnTo>
                  <a:lnTo>
                    <a:pt x="261" y="521"/>
                  </a:lnTo>
                  <a:lnTo>
                    <a:pt x="261" y="521"/>
                  </a:lnTo>
                  <a:lnTo>
                    <a:pt x="288" y="519"/>
                  </a:lnTo>
                  <a:lnTo>
                    <a:pt x="313" y="516"/>
                  </a:lnTo>
                  <a:lnTo>
                    <a:pt x="338" y="508"/>
                  </a:lnTo>
                  <a:lnTo>
                    <a:pt x="363" y="499"/>
                  </a:lnTo>
                  <a:lnTo>
                    <a:pt x="385" y="489"/>
                  </a:lnTo>
                  <a:lnTo>
                    <a:pt x="406" y="476"/>
                  </a:lnTo>
                  <a:lnTo>
                    <a:pt x="426" y="462"/>
                  </a:lnTo>
                  <a:lnTo>
                    <a:pt x="446" y="444"/>
                  </a:lnTo>
                  <a:lnTo>
                    <a:pt x="462" y="426"/>
                  </a:lnTo>
                  <a:lnTo>
                    <a:pt x="476" y="406"/>
                  </a:lnTo>
                  <a:lnTo>
                    <a:pt x="491" y="384"/>
                  </a:lnTo>
                  <a:lnTo>
                    <a:pt x="501" y="361"/>
                  </a:lnTo>
                  <a:lnTo>
                    <a:pt x="509" y="338"/>
                  </a:lnTo>
                  <a:lnTo>
                    <a:pt x="516" y="313"/>
                  </a:lnTo>
                  <a:lnTo>
                    <a:pt x="519" y="287"/>
                  </a:lnTo>
                  <a:lnTo>
                    <a:pt x="521" y="260"/>
                  </a:lnTo>
                  <a:lnTo>
                    <a:pt x="521" y="260"/>
                  </a:lnTo>
                  <a:lnTo>
                    <a:pt x="519" y="233"/>
                  </a:lnTo>
                  <a:lnTo>
                    <a:pt x="516" y="208"/>
                  </a:lnTo>
                  <a:lnTo>
                    <a:pt x="509" y="183"/>
                  </a:lnTo>
                  <a:lnTo>
                    <a:pt x="501" y="158"/>
                  </a:lnTo>
                  <a:lnTo>
                    <a:pt x="491" y="136"/>
                  </a:lnTo>
                  <a:lnTo>
                    <a:pt x="476" y="115"/>
                  </a:lnTo>
                  <a:lnTo>
                    <a:pt x="462" y="95"/>
                  </a:lnTo>
                  <a:lnTo>
                    <a:pt x="446" y="75"/>
                  </a:lnTo>
                  <a:lnTo>
                    <a:pt x="426" y="59"/>
                  </a:lnTo>
                  <a:lnTo>
                    <a:pt x="406" y="45"/>
                  </a:lnTo>
                  <a:lnTo>
                    <a:pt x="385" y="30"/>
                  </a:lnTo>
                  <a:lnTo>
                    <a:pt x="363" y="20"/>
                  </a:lnTo>
                  <a:lnTo>
                    <a:pt x="338" y="11"/>
                  </a:lnTo>
                  <a:lnTo>
                    <a:pt x="313" y="5"/>
                  </a:lnTo>
                  <a:lnTo>
                    <a:pt x="288" y="2"/>
                  </a:lnTo>
                  <a:lnTo>
                    <a:pt x="261" y="0"/>
                  </a:lnTo>
                  <a:lnTo>
                    <a:pt x="261" y="0"/>
                  </a:lnTo>
                  <a:close/>
                  <a:moveTo>
                    <a:pt x="331" y="411"/>
                  </a:moveTo>
                  <a:lnTo>
                    <a:pt x="331" y="411"/>
                  </a:lnTo>
                  <a:lnTo>
                    <a:pt x="246" y="410"/>
                  </a:lnTo>
                  <a:lnTo>
                    <a:pt x="246" y="410"/>
                  </a:lnTo>
                  <a:lnTo>
                    <a:pt x="237" y="410"/>
                  </a:lnTo>
                  <a:lnTo>
                    <a:pt x="225" y="404"/>
                  </a:lnTo>
                  <a:lnTo>
                    <a:pt x="209" y="397"/>
                  </a:lnTo>
                  <a:lnTo>
                    <a:pt x="192" y="386"/>
                  </a:lnTo>
                  <a:lnTo>
                    <a:pt x="185" y="381"/>
                  </a:lnTo>
                  <a:lnTo>
                    <a:pt x="178" y="372"/>
                  </a:lnTo>
                  <a:lnTo>
                    <a:pt x="171" y="363"/>
                  </a:lnTo>
                  <a:lnTo>
                    <a:pt x="164" y="352"/>
                  </a:lnTo>
                  <a:lnTo>
                    <a:pt x="158" y="341"/>
                  </a:lnTo>
                  <a:lnTo>
                    <a:pt x="155" y="329"/>
                  </a:lnTo>
                  <a:lnTo>
                    <a:pt x="153" y="314"/>
                  </a:lnTo>
                  <a:lnTo>
                    <a:pt x="151" y="298"/>
                  </a:lnTo>
                  <a:lnTo>
                    <a:pt x="151" y="298"/>
                  </a:lnTo>
                  <a:lnTo>
                    <a:pt x="151" y="251"/>
                  </a:lnTo>
                  <a:lnTo>
                    <a:pt x="151" y="251"/>
                  </a:lnTo>
                  <a:lnTo>
                    <a:pt x="151" y="208"/>
                  </a:lnTo>
                  <a:lnTo>
                    <a:pt x="151" y="208"/>
                  </a:lnTo>
                  <a:lnTo>
                    <a:pt x="151" y="196"/>
                  </a:lnTo>
                  <a:lnTo>
                    <a:pt x="151" y="196"/>
                  </a:lnTo>
                  <a:lnTo>
                    <a:pt x="151" y="162"/>
                  </a:lnTo>
                  <a:lnTo>
                    <a:pt x="153" y="145"/>
                  </a:lnTo>
                  <a:lnTo>
                    <a:pt x="156" y="129"/>
                  </a:lnTo>
                  <a:lnTo>
                    <a:pt x="156" y="129"/>
                  </a:lnTo>
                  <a:lnTo>
                    <a:pt x="162" y="118"/>
                  </a:lnTo>
                  <a:lnTo>
                    <a:pt x="169" y="111"/>
                  </a:lnTo>
                  <a:lnTo>
                    <a:pt x="178" y="108"/>
                  </a:lnTo>
                  <a:lnTo>
                    <a:pt x="191" y="106"/>
                  </a:lnTo>
                  <a:lnTo>
                    <a:pt x="191" y="106"/>
                  </a:lnTo>
                  <a:lnTo>
                    <a:pt x="203" y="108"/>
                  </a:lnTo>
                  <a:lnTo>
                    <a:pt x="212" y="113"/>
                  </a:lnTo>
                  <a:lnTo>
                    <a:pt x="219" y="120"/>
                  </a:lnTo>
                  <a:lnTo>
                    <a:pt x="225" y="131"/>
                  </a:lnTo>
                  <a:lnTo>
                    <a:pt x="228" y="142"/>
                  </a:lnTo>
                  <a:lnTo>
                    <a:pt x="230" y="154"/>
                  </a:lnTo>
                  <a:lnTo>
                    <a:pt x="230" y="183"/>
                  </a:lnTo>
                  <a:lnTo>
                    <a:pt x="340" y="183"/>
                  </a:lnTo>
                  <a:lnTo>
                    <a:pt x="340" y="183"/>
                  </a:lnTo>
                  <a:lnTo>
                    <a:pt x="347" y="185"/>
                  </a:lnTo>
                  <a:lnTo>
                    <a:pt x="352" y="187"/>
                  </a:lnTo>
                  <a:lnTo>
                    <a:pt x="358" y="190"/>
                  </a:lnTo>
                  <a:lnTo>
                    <a:pt x="361" y="196"/>
                  </a:lnTo>
                  <a:lnTo>
                    <a:pt x="365" y="203"/>
                  </a:lnTo>
                  <a:lnTo>
                    <a:pt x="368" y="210"/>
                  </a:lnTo>
                  <a:lnTo>
                    <a:pt x="370" y="219"/>
                  </a:lnTo>
                  <a:lnTo>
                    <a:pt x="370" y="228"/>
                  </a:lnTo>
                  <a:lnTo>
                    <a:pt x="370" y="228"/>
                  </a:lnTo>
                  <a:lnTo>
                    <a:pt x="368" y="237"/>
                  </a:lnTo>
                  <a:lnTo>
                    <a:pt x="367" y="244"/>
                  </a:lnTo>
                  <a:lnTo>
                    <a:pt x="361" y="251"/>
                  </a:lnTo>
                  <a:lnTo>
                    <a:pt x="354" y="255"/>
                  </a:lnTo>
                  <a:lnTo>
                    <a:pt x="347" y="259"/>
                  </a:lnTo>
                  <a:lnTo>
                    <a:pt x="341" y="260"/>
                  </a:lnTo>
                  <a:lnTo>
                    <a:pt x="327" y="262"/>
                  </a:lnTo>
                  <a:lnTo>
                    <a:pt x="228" y="262"/>
                  </a:lnTo>
                  <a:lnTo>
                    <a:pt x="228" y="262"/>
                  </a:lnTo>
                  <a:lnTo>
                    <a:pt x="228" y="300"/>
                  </a:lnTo>
                  <a:lnTo>
                    <a:pt x="228" y="300"/>
                  </a:lnTo>
                  <a:lnTo>
                    <a:pt x="228" y="305"/>
                  </a:lnTo>
                  <a:lnTo>
                    <a:pt x="230" y="313"/>
                  </a:lnTo>
                  <a:lnTo>
                    <a:pt x="232" y="318"/>
                  </a:lnTo>
                  <a:lnTo>
                    <a:pt x="237" y="323"/>
                  </a:lnTo>
                  <a:lnTo>
                    <a:pt x="243" y="329"/>
                  </a:lnTo>
                  <a:lnTo>
                    <a:pt x="252" y="332"/>
                  </a:lnTo>
                  <a:lnTo>
                    <a:pt x="262" y="334"/>
                  </a:lnTo>
                  <a:lnTo>
                    <a:pt x="277" y="336"/>
                  </a:lnTo>
                  <a:lnTo>
                    <a:pt x="336" y="336"/>
                  </a:lnTo>
                  <a:lnTo>
                    <a:pt x="336" y="336"/>
                  </a:lnTo>
                  <a:lnTo>
                    <a:pt x="341" y="336"/>
                  </a:lnTo>
                  <a:lnTo>
                    <a:pt x="347" y="338"/>
                  </a:lnTo>
                  <a:lnTo>
                    <a:pt x="354" y="341"/>
                  </a:lnTo>
                  <a:lnTo>
                    <a:pt x="359" y="345"/>
                  </a:lnTo>
                  <a:lnTo>
                    <a:pt x="365" y="350"/>
                  </a:lnTo>
                  <a:lnTo>
                    <a:pt x="368" y="357"/>
                  </a:lnTo>
                  <a:lnTo>
                    <a:pt x="372" y="366"/>
                  </a:lnTo>
                  <a:lnTo>
                    <a:pt x="372" y="377"/>
                  </a:lnTo>
                  <a:lnTo>
                    <a:pt x="372" y="377"/>
                  </a:lnTo>
                  <a:lnTo>
                    <a:pt x="370" y="388"/>
                  </a:lnTo>
                  <a:lnTo>
                    <a:pt x="367" y="395"/>
                  </a:lnTo>
                  <a:lnTo>
                    <a:pt x="361" y="402"/>
                  </a:lnTo>
                  <a:lnTo>
                    <a:pt x="356" y="406"/>
                  </a:lnTo>
                  <a:lnTo>
                    <a:pt x="349" y="410"/>
                  </a:lnTo>
                  <a:lnTo>
                    <a:pt x="341" y="411"/>
                  </a:lnTo>
                  <a:lnTo>
                    <a:pt x="331" y="411"/>
                  </a:lnTo>
                  <a:lnTo>
                    <a:pt x="331" y="411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7" name="Google Shape;47;p66"/>
            <p:cNvSpPr/>
            <p:nvPr/>
          </p:nvSpPr>
          <p:spPr>
            <a:xfrm>
              <a:off x="5029201" y="3759200"/>
              <a:ext cx="414338" cy="412750"/>
            </a:xfrm>
            <a:custGeom>
              <a:rect b="b" l="l" r="r" t="t"/>
              <a:pathLst>
                <a:path extrusionOk="0" h="521" w="521">
                  <a:moveTo>
                    <a:pt x="261" y="0"/>
                  </a:moveTo>
                  <a:lnTo>
                    <a:pt x="261" y="0"/>
                  </a:lnTo>
                  <a:lnTo>
                    <a:pt x="234" y="2"/>
                  </a:lnTo>
                  <a:lnTo>
                    <a:pt x="209" y="5"/>
                  </a:lnTo>
                  <a:lnTo>
                    <a:pt x="183" y="11"/>
                  </a:lnTo>
                  <a:lnTo>
                    <a:pt x="160" y="20"/>
                  </a:lnTo>
                  <a:lnTo>
                    <a:pt x="137" y="30"/>
                  </a:lnTo>
                  <a:lnTo>
                    <a:pt x="115" y="45"/>
                  </a:lnTo>
                  <a:lnTo>
                    <a:pt x="95" y="59"/>
                  </a:lnTo>
                  <a:lnTo>
                    <a:pt x="78" y="75"/>
                  </a:lnTo>
                  <a:lnTo>
                    <a:pt x="60" y="95"/>
                  </a:lnTo>
                  <a:lnTo>
                    <a:pt x="45" y="115"/>
                  </a:lnTo>
                  <a:lnTo>
                    <a:pt x="33" y="136"/>
                  </a:lnTo>
                  <a:lnTo>
                    <a:pt x="22" y="158"/>
                  </a:lnTo>
                  <a:lnTo>
                    <a:pt x="13" y="183"/>
                  </a:lnTo>
                  <a:lnTo>
                    <a:pt x="6" y="208"/>
                  </a:lnTo>
                  <a:lnTo>
                    <a:pt x="2" y="233"/>
                  </a:lnTo>
                  <a:lnTo>
                    <a:pt x="0" y="260"/>
                  </a:lnTo>
                  <a:lnTo>
                    <a:pt x="0" y="260"/>
                  </a:lnTo>
                  <a:lnTo>
                    <a:pt x="2" y="287"/>
                  </a:lnTo>
                  <a:lnTo>
                    <a:pt x="6" y="313"/>
                  </a:lnTo>
                  <a:lnTo>
                    <a:pt x="13" y="338"/>
                  </a:lnTo>
                  <a:lnTo>
                    <a:pt x="22" y="361"/>
                  </a:lnTo>
                  <a:lnTo>
                    <a:pt x="33" y="384"/>
                  </a:lnTo>
                  <a:lnTo>
                    <a:pt x="45" y="406"/>
                  </a:lnTo>
                  <a:lnTo>
                    <a:pt x="60" y="426"/>
                  </a:lnTo>
                  <a:lnTo>
                    <a:pt x="78" y="444"/>
                  </a:lnTo>
                  <a:lnTo>
                    <a:pt x="95" y="462"/>
                  </a:lnTo>
                  <a:lnTo>
                    <a:pt x="115" y="476"/>
                  </a:lnTo>
                  <a:lnTo>
                    <a:pt x="137" y="489"/>
                  </a:lnTo>
                  <a:lnTo>
                    <a:pt x="160" y="499"/>
                  </a:lnTo>
                  <a:lnTo>
                    <a:pt x="183" y="508"/>
                  </a:lnTo>
                  <a:lnTo>
                    <a:pt x="209" y="516"/>
                  </a:lnTo>
                  <a:lnTo>
                    <a:pt x="234" y="519"/>
                  </a:lnTo>
                  <a:lnTo>
                    <a:pt x="261" y="521"/>
                  </a:lnTo>
                  <a:lnTo>
                    <a:pt x="261" y="521"/>
                  </a:lnTo>
                  <a:lnTo>
                    <a:pt x="288" y="519"/>
                  </a:lnTo>
                  <a:lnTo>
                    <a:pt x="313" y="516"/>
                  </a:lnTo>
                  <a:lnTo>
                    <a:pt x="338" y="508"/>
                  </a:lnTo>
                  <a:lnTo>
                    <a:pt x="361" y="499"/>
                  </a:lnTo>
                  <a:lnTo>
                    <a:pt x="385" y="489"/>
                  </a:lnTo>
                  <a:lnTo>
                    <a:pt x="406" y="476"/>
                  </a:lnTo>
                  <a:lnTo>
                    <a:pt x="426" y="462"/>
                  </a:lnTo>
                  <a:lnTo>
                    <a:pt x="444" y="444"/>
                  </a:lnTo>
                  <a:lnTo>
                    <a:pt x="462" y="426"/>
                  </a:lnTo>
                  <a:lnTo>
                    <a:pt x="476" y="406"/>
                  </a:lnTo>
                  <a:lnTo>
                    <a:pt x="489" y="384"/>
                  </a:lnTo>
                  <a:lnTo>
                    <a:pt x="500" y="361"/>
                  </a:lnTo>
                  <a:lnTo>
                    <a:pt x="509" y="338"/>
                  </a:lnTo>
                  <a:lnTo>
                    <a:pt x="516" y="313"/>
                  </a:lnTo>
                  <a:lnTo>
                    <a:pt x="519" y="287"/>
                  </a:lnTo>
                  <a:lnTo>
                    <a:pt x="521" y="260"/>
                  </a:lnTo>
                  <a:lnTo>
                    <a:pt x="521" y="260"/>
                  </a:lnTo>
                  <a:lnTo>
                    <a:pt x="519" y="233"/>
                  </a:lnTo>
                  <a:lnTo>
                    <a:pt x="516" y="208"/>
                  </a:lnTo>
                  <a:lnTo>
                    <a:pt x="509" y="183"/>
                  </a:lnTo>
                  <a:lnTo>
                    <a:pt x="500" y="158"/>
                  </a:lnTo>
                  <a:lnTo>
                    <a:pt x="489" y="136"/>
                  </a:lnTo>
                  <a:lnTo>
                    <a:pt x="476" y="115"/>
                  </a:lnTo>
                  <a:lnTo>
                    <a:pt x="462" y="95"/>
                  </a:lnTo>
                  <a:lnTo>
                    <a:pt x="444" y="75"/>
                  </a:lnTo>
                  <a:lnTo>
                    <a:pt x="426" y="59"/>
                  </a:lnTo>
                  <a:lnTo>
                    <a:pt x="406" y="45"/>
                  </a:lnTo>
                  <a:lnTo>
                    <a:pt x="385" y="30"/>
                  </a:lnTo>
                  <a:lnTo>
                    <a:pt x="361" y="20"/>
                  </a:lnTo>
                  <a:lnTo>
                    <a:pt x="338" y="11"/>
                  </a:lnTo>
                  <a:lnTo>
                    <a:pt x="313" y="5"/>
                  </a:lnTo>
                  <a:lnTo>
                    <a:pt x="288" y="2"/>
                  </a:lnTo>
                  <a:lnTo>
                    <a:pt x="261" y="0"/>
                  </a:lnTo>
                  <a:lnTo>
                    <a:pt x="261" y="0"/>
                  </a:lnTo>
                  <a:close/>
                  <a:moveTo>
                    <a:pt x="329" y="259"/>
                  </a:moveTo>
                  <a:lnTo>
                    <a:pt x="284" y="259"/>
                  </a:lnTo>
                  <a:lnTo>
                    <a:pt x="284" y="259"/>
                  </a:lnTo>
                  <a:lnTo>
                    <a:pt x="284" y="420"/>
                  </a:lnTo>
                  <a:lnTo>
                    <a:pt x="218" y="420"/>
                  </a:lnTo>
                  <a:lnTo>
                    <a:pt x="218" y="420"/>
                  </a:lnTo>
                  <a:lnTo>
                    <a:pt x="218" y="259"/>
                  </a:lnTo>
                  <a:lnTo>
                    <a:pt x="185" y="259"/>
                  </a:lnTo>
                  <a:lnTo>
                    <a:pt x="185" y="203"/>
                  </a:lnTo>
                  <a:lnTo>
                    <a:pt x="218" y="203"/>
                  </a:lnTo>
                  <a:lnTo>
                    <a:pt x="218" y="165"/>
                  </a:lnTo>
                  <a:lnTo>
                    <a:pt x="218" y="165"/>
                  </a:lnTo>
                  <a:lnTo>
                    <a:pt x="218" y="154"/>
                  </a:lnTo>
                  <a:lnTo>
                    <a:pt x="221" y="144"/>
                  </a:lnTo>
                  <a:lnTo>
                    <a:pt x="225" y="133"/>
                  </a:lnTo>
                  <a:lnTo>
                    <a:pt x="230" y="122"/>
                  </a:lnTo>
                  <a:lnTo>
                    <a:pt x="239" y="113"/>
                  </a:lnTo>
                  <a:lnTo>
                    <a:pt x="252" y="104"/>
                  </a:lnTo>
                  <a:lnTo>
                    <a:pt x="266" y="101"/>
                  </a:lnTo>
                  <a:lnTo>
                    <a:pt x="286" y="99"/>
                  </a:lnTo>
                  <a:lnTo>
                    <a:pt x="334" y="99"/>
                  </a:lnTo>
                  <a:lnTo>
                    <a:pt x="334" y="153"/>
                  </a:lnTo>
                  <a:lnTo>
                    <a:pt x="334" y="153"/>
                  </a:lnTo>
                  <a:lnTo>
                    <a:pt x="298" y="153"/>
                  </a:lnTo>
                  <a:lnTo>
                    <a:pt x="298" y="153"/>
                  </a:lnTo>
                  <a:lnTo>
                    <a:pt x="295" y="154"/>
                  </a:lnTo>
                  <a:lnTo>
                    <a:pt x="289" y="156"/>
                  </a:lnTo>
                  <a:lnTo>
                    <a:pt x="286" y="162"/>
                  </a:lnTo>
                  <a:lnTo>
                    <a:pt x="284" y="169"/>
                  </a:lnTo>
                  <a:lnTo>
                    <a:pt x="284" y="203"/>
                  </a:lnTo>
                  <a:lnTo>
                    <a:pt x="336" y="203"/>
                  </a:lnTo>
                  <a:lnTo>
                    <a:pt x="329" y="259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8" name="Google Shape;48;p66"/>
            <p:cNvSpPr/>
            <p:nvPr/>
          </p:nvSpPr>
          <p:spPr>
            <a:xfrm>
              <a:off x="2243138" y="3800475"/>
              <a:ext cx="174625" cy="293688"/>
            </a:xfrm>
            <a:custGeom>
              <a:rect b="b" l="l" r="r" t="t"/>
              <a:pathLst>
                <a:path extrusionOk="0" h="370" w="221">
                  <a:moveTo>
                    <a:pt x="111" y="370"/>
                  </a:moveTo>
                  <a:lnTo>
                    <a:pt x="111" y="370"/>
                  </a:lnTo>
                  <a:lnTo>
                    <a:pt x="90" y="368"/>
                  </a:lnTo>
                  <a:lnTo>
                    <a:pt x="68" y="363"/>
                  </a:lnTo>
                  <a:lnTo>
                    <a:pt x="50" y="354"/>
                  </a:lnTo>
                  <a:lnTo>
                    <a:pt x="32" y="341"/>
                  </a:lnTo>
                  <a:lnTo>
                    <a:pt x="25" y="334"/>
                  </a:lnTo>
                  <a:lnTo>
                    <a:pt x="20" y="327"/>
                  </a:lnTo>
                  <a:lnTo>
                    <a:pt x="14" y="318"/>
                  </a:lnTo>
                  <a:lnTo>
                    <a:pt x="9" y="307"/>
                  </a:lnTo>
                  <a:lnTo>
                    <a:pt x="5" y="298"/>
                  </a:lnTo>
                  <a:lnTo>
                    <a:pt x="2" y="286"/>
                  </a:lnTo>
                  <a:lnTo>
                    <a:pt x="0" y="275"/>
                  </a:lnTo>
                  <a:lnTo>
                    <a:pt x="0" y="262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0" y="95"/>
                  </a:lnTo>
                  <a:lnTo>
                    <a:pt x="2" y="83"/>
                  </a:lnTo>
                  <a:lnTo>
                    <a:pt x="5" y="72"/>
                  </a:lnTo>
                  <a:lnTo>
                    <a:pt x="9" y="61"/>
                  </a:lnTo>
                  <a:lnTo>
                    <a:pt x="14" y="52"/>
                  </a:lnTo>
                  <a:lnTo>
                    <a:pt x="20" y="43"/>
                  </a:lnTo>
                  <a:lnTo>
                    <a:pt x="25" y="34"/>
                  </a:lnTo>
                  <a:lnTo>
                    <a:pt x="32" y="27"/>
                  </a:lnTo>
                  <a:lnTo>
                    <a:pt x="50" y="16"/>
                  </a:lnTo>
                  <a:lnTo>
                    <a:pt x="68" y="7"/>
                  </a:lnTo>
                  <a:lnTo>
                    <a:pt x="90" y="2"/>
                  </a:lnTo>
                  <a:lnTo>
                    <a:pt x="111" y="0"/>
                  </a:lnTo>
                  <a:lnTo>
                    <a:pt x="111" y="0"/>
                  </a:lnTo>
                  <a:lnTo>
                    <a:pt x="133" y="2"/>
                  </a:lnTo>
                  <a:lnTo>
                    <a:pt x="153" y="7"/>
                  </a:lnTo>
                  <a:lnTo>
                    <a:pt x="172" y="16"/>
                  </a:lnTo>
                  <a:lnTo>
                    <a:pt x="189" y="27"/>
                  </a:lnTo>
                  <a:lnTo>
                    <a:pt x="196" y="34"/>
                  </a:lnTo>
                  <a:lnTo>
                    <a:pt x="203" y="43"/>
                  </a:lnTo>
                  <a:lnTo>
                    <a:pt x="208" y="52"/>
                  </a:lnTo>
                  <a:lnTo>
                    <a:pt x="212" y="61"/>
                  </a:lnTo>
                  <a:lnTo>
                    <a:pt x="217" y="72"/>
                  </a:lnTo>
                  <a:lnTo>
                    <a:pt x="219" y="83"/>
                  </a:lnTo>
                  <a:lnTo>
                    <a:pt x="221" y="95"/>
                  </a:lnTo>
                  <a:lnTo>
                    <a:pt x="221" y="108"/>
                  </a:lnTo>
                  <a:lnTo>
                    <a:pt x="221" y="262"/>
                  </a:lnTo>
                  <a:lnTo>
                    <a:pt x="221" y="262"/>
                  </a:lnTo>
                  <a:lnTo>
                    <a:pt x="221" y="275"/>
                  </a:lnTo>
                  <a:lnTo>
                    <a:pt x="219" y="286"/>
                  </a:lnTo>
                  <a:lnTo>
                    <a:pt x="217" y="298"/>
                  </a:lnTo>
                  <a:lnTo>
                    <a:pt x="212" y="307"/>
                  </a:lnTo>
                  <a:lnTo>
                    <a:pt x="208" y="318"/>
                  </a:lnTo>
                  <a:lnTo>
                    <a:pt x="203" y="327"/>
                  </a:lnTo>
                  <a:lnTo>
                    <a:pt x="196" y="334"/>
                  </a:lnTo>
                  <a:lnTo>
                    <a:pt x="189" y="341"/>
                  </a:lnTo>
                  <a:lnTo>
                    <a:pt x="172" y="354"/>
                  </a:lnTo>
                  <a:lnTo>
                    <a:pt x="153" y="363"/>
                  </a:lnTo>
                  <a:lnTo>
                    <a:pt x="133" y="368"/>
                  </a:lnTo>
                  <a:lnTo>
                    <a:pt x="111" y="370"/>
                  </a:lnTo>
                  <a:lnTo>
                    <a:pt x="111" y="370"/>
                  </a:lnTo>
                  <a:close/>
                  <a:moveTo>
                    <a:pt x="154" y="110"/>
                  </a:moveTo>
                  <a:lnTo>
                    <a:pt x="154" y="110"/>
                  </a:lnTo>
                  <a:lnTo>
                    <a:pt x="154" y="99"/>
                  </a:lnTo>
                  <a:lnTo>
                    <a:pt x="153" y="88"/>
                  </a:lnTo>
                  <a:lnTo>
                    <a:pt x="147" y="79"/>
                  </a:lnTo>
                  <a:lnTo>
                    <a:pt x="144" y="72"/>
                  </a:lnTo>
                  <a:lnTo>
                    <a:pt x="137" y="66"/>
                  </a:lnTo>
                  <a:lnTo>
                    <a:pt x="129" y="63"/>
                  </a:lnTo>
                  <a:lnTo>
                    <a:pt x="120" y="61"/>
                  </a:lnTo>
                  <a:lnTo>
                    <a:pt x="111" y="59"/>
                  </a:lnTo>
                  <a:lnTo>
                    <a:pt x="111" y="59"/>
                  </a:lnTo>
                  <a:lnTo>
                    <a:pt x="101" y="61"/>
                  </a:lnTo>
                  <a:lnTo>
                    <a:pt x="93" y="63"/>
                  </a:lnTo>
                  <a:lnTo>
                    <a:pt x="84" y="66"/>
                  </a:lnTo>
                  <a:lnTo>
                    <a:pt x="79" y="72"/>
                  </a:lnTo>
                  <a:lnTo>
                    <a:pt x="74" y="79"/>
                  </a:lnTo>
                  <a:lnTo>
                    <a:pt x="70" y="88"/>
                  </a:lnTo>
                  <a:lnTo>
                    <a:pt x="66" y="99"/>
                  </a:lnTo>
                  <a:lnTo>
                    <a:pt x="66" y="110"/>
                  </a:lnTo>
                  <a:lnTo>
                    <a:pt x="66" y="261"/>
                  </a:lnTo>
                  <a:lnTo>
                    <a:pt x="66" y="261"/>
                  </a:lnTo>
                  <a:lnTo>
                    <a:pt x="66" y="271"/>
                  </a:lnTo>
                  <a:lnTo>
                    <a:pt x="70" y="282"/>
                  </a:lnTo>
                  <a:lnTo>
                    <a:pt x="74" y="291"/>
                  </a:lnTo>
                  <a:lnTo>
                    <a:pt x="79" y="296"/>
                  </a:lnTo>
                  <a:lnTo>
                    <a:pt x="84" y="304"/>
                  </a:lnTo>
                  <a:lnTo>
                    <a:pt x="93" y="307"/>
                  </a:lnTo>
                  <a:lnTo>
                    <a:pt x="101" y="309"/>
                  </a:lnTo>
                  <a:lnTo>
                    <a:pt x="111" y="311"/>
                  </a:lnTo>
                  <a:lnTo>
                    <a:pt x="111" y="311"/>
                  </a:lnTo>
                  <a:lnTo>
                    <a:pt x="120" y="309"/>
                  </a:lnTo>
                  <a:lnTo>
                    <a:pt x="129" y="307"/>
                  </a:lnTo>
                  <a:lnTo>
                    <a:pt x="137" y="304"/>
                  </a:lnTo>
                  <a:lnTo>
                    <a:pt x="144" y="296"/>
                  </a:lnTo>
                  <a:lnTo>
                    <a:pt x="147" y="291"/>
                  </a:lnTo>
                  <a:lnTo>
                    <a:pt x="153" y="282"/>
                  </a:lnTo>
                  <a:lnTo>
                    <a:pt x="154" y="271"/>
                  </a:lnTo>
                  <a:lnTo>
                    <a:pt x="154" y="261"/>
                  </a:lnTo>
                  <a:lnTo>
                    <a:pt x="154" y="110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9" name="Google Shape;49;p66"/>
            <p:cNvSpPr/>
            <p:nvPr/>
          </p:nvSpPr>
          <p:spPr>
            <a:xfrm>
              <a:off x="2460626" y="3800475"/>
              <a:ext cx="184150" cy="293688"/>
            </a:xfrm>
            <a:custGeom>
              <a:rect b="b" l="l" r="r" t="t"/>
              <a:pathLst>
                <a:path extrusionOk="0" h="370" w="234">
                  <a:moveTo>
                    <a:pt x="117" y="370"/>
                  </a:moveTo>
                  <a:lnTo>
                    <a:pt x="117" y="370"/>
                  </a:lnTo>
                  <a:lnTo>
                    <a:pt x="93" y="368"/>
                  </a:lnTo>
                  <a:lnTo>
                    <a:pt x="70" y="363"/>
                  </a:lnTo>
                  <a:lnTo>
                    <a:pt x="50" y="354"/>
                  </a:lnTo>
                  <a:lnTo>
                    <a:pt x="41" y="349"/>
                  </a:lnTo>
                  <a:lnTo>
                    <a:pt x="34" y="341"/>
                  </a:lnTo>
                  <a:lnTo>
                    <a:pt x="25" y="334"/>
                  </a:lnTo>
                  <a:lnTo>
                    <a:pt x="20" y="327"/>
                  </a:lnTo>
                  <a:lnTo>
                    <a:pt x="13" y="318"/>
                  </a:lnTo>
                  <a:lnTo>
                    <a:pt x="9" y="307"/>
                  </a:lnTo>
                  <a:lnTo>
                    <a:pt x="5" y="298"/>
                  </a:lnTo>
                  <a:lnTo>
                    <a:pt x="2" y="286"/>
                  </a:lnTo>
                  <a:lnTo>
                    <a:pt x="0" y="275"/>
                  </a:lnTo>
                  <a:lnTo>
                    <a:pt x="0" y="261"/>
                  </a:lnTo>
                  <a:lnTo>
                    <a:pt x="0" y="261"/>
                  </a:lnTo>
                  <a:lnTo>
                    <a:pt x="0" y="246"/>
                  </a:lnTo>
                  <a:lnTo>
                    <a:pt x="4" y="232"/>
                  </a:lnTo>
                  <a:lnTo>
                    <a:pt x="9" y="219"/>
                  </a:lnTo>
                  <a:lnTo>
                    <a:pt x="14" y="208"/>
                  </a:lnTo>
                  <a:lnTo>
                    <a:pt x="22" y="199"/>
                  </a:lnTo>
                  <a:lnTo>
                    <a:pt x="29" y="192"/>
                  </a:lnTo>
                  <a:lnTo>
                    <a:pt x="45" y="180"/>
                  </a:lnTo>
                  <a:lnTo>
                    <a:pt x="45" y="180"/>
                  </a:lnTo>
                  <a:lnTo>
                    <a:pt x="31" y="167"/>
                  </a:lnTo>
                  <a:lnTo>
                    <a:pt x="23" y="160"/>
                  </a:lnTo>
                  <a:lnTo>
                    <a:pt x="18" y="151"/>
                  </a:lnTo>
                  <a:lnTo>
                    <a:pt x="13" y="142"/>
                  </a:lnTo>
                  <a:lnTo>
                    <a:pt x="7" y="129"/>
                  </a:lnTo>
                  <a:lnTo>
                    <a:pt x="5" y="117"/>
                  </a:lnTo>
                  <a:lnTo>
                    <a:pt x="4" y="104"/>
                  </a:lnTo>
                  <a:lnTo>
                    <a:pt x="4" y="104"/>
                  </a:lnTo>
                  <a:lnTo>
                    <a:pt x="5" y="92"/>
                  </a:lnTo>
                  <a:lnTo>
                    <a:pt x="5" y="81"/>
                  </a:lnTo>
                  <a:lnTo>
                    <a:pt x="9" y="70"/>
                  </a:lnTo>
                  <a:lnTo>
                    <a:pt x="13" y="59"/>
                  </a:lnTo>
                  <a:lnTo>
                    <a:pt x="18" y="50"/>
                  </a:lnTo>
                  <a:lnTo>
                    <a:pt x="23" y="41"/>
                  </a:lnTo>
                  <a:lnTo>
                    <a:pt x="31" y="34"/>
                  </a:lnTo>
                  <a:lnTo>
                    <a:pt x="38" y="27"/>
                  </a:lnTo>
                  <a:lnTo>
                    <a:pt x="54" y="16"/>
                  </a:lnTo>
                  <a:lnTo>
                    <a:pt x="74" y="7"/>
                  </a:lnTo>
                  <a:lnTo>
                    <a:pt x="93" y="2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38" y="2"/>
                  </a:lnTo>
                  <a:lnTo>
                    <a:pt x="160" y="7"/>
                  </a:lnTo>
                  <a:lnTo>
                    <a:pt x="178" y="16"/>
                  </a:lnTo>
                  <a:lnTo>
                    <a:pt x="194" y="27"/>
                  </a:lnTo>
                  <a:lnTo>
                    <a:pt x="208" y="41"/>
                  </a:lnTo>
                  <a:lnTo>
                    <a:pt x="214" y="50"/>
                  </a:lnTo>
                  <a:lnTo>
                    <a:pt x="219" y="59"/>
                  </a:lnTo>
                  <a:lnTo>
                    <a:pt x="223" y="70"/>
                  </a:lnTo>
                  <a:lnTo>
                    <a:pt x="225" y="81"/>
                  </a:lnTo>
                  <a:lnTo>
                    <a:pt x="226" y="92"/>
                  </a:lnTo>
                  <a:lnTo>
                    <a:pt x="228" y="104"/>
                  </a:lnTo>
                  <a:lnTo>
                    <a:pt x="228" y="104"/>
                  </a:lnTo>
                  <a:lnTo>
                    <a:pt x="226" y="117"/>
                  </a:lnTo>
                  <a:lnTo>
                    <a:pt x="225" y="129"/>
                  </a:lnTo>
                  <a:lnTo>
                    <a:pt x="219" y="142"/>
                  </a:lnTo>
                  <a:lnTo>
                    <a:pt x="214" y="151"/>
                  </a:lnTo>
                  <a:lnTo>
                    <a:pt x="208" y="160"/>
                  </a:lnTo>
                  <a:lnTo>
                    <a:pt x="201" y="167"/>
                  </a:lnTo>
                  <a:lnTo>
                    <a:pt x="187" y="180"/>
                  </a:lnTo>
                  <a:lnTo>
                    <a:pt x="187" y="180"/>
                  </a:lnTo>
                  <a:lnTo>
                    <a:pt x="203" y="192"/>
                  </a:lnTo>
                  <a:lnTo>
                    <a:pt x="210" y="199"/>
                  </a:lnTo>
                  <a:lnTo>
                    <a:pt x="217" y="208"/>
                  </a:lnTo>
                  <a:lnTo>
                    <a:pt x="223" y="219"/>
                  </a:lnTo>
                  <a:lnTo>
                    <a:pt x="228" y="232"/>
                  </a:lnTo>
                  <a:lnTo>
                    <a:pt x="232" y="246"/>
                  </a:lnTo>
                  <a:lnTo>
                    <a:pt x="234" y="261"/>
                  </a:lnTo>
                  <a:lnTo>
                    <a:pt x="234" y="261"/>
                  </a:lnTo>
                  <a:lnTo>
                    <a:pt x="232" y="275"/>
                  </a:lnTo>
                  <a:lnTo>
                    <a:pt x="230" y="286"/>
                  </a:lnTo>
                  <a:lnTo>
                    <a:pt x="228" y="298"/>
                  </a:lnTo>
                  <a:lnTo>
                    <a:pt x="225" y="307"/>
                  </a:lnTo>
                  <a:lnTo>
                    <a:pt x="219" y="318"/>
                  </a:lnTo>
                  <a:lnTo>
                    <a:pt x="214" y="327"/>
                  </a:lnTo>
                  <a:lnTo>
                    <a:pt x="207" y="334"/>
                  </a:lnTo>
                  <a:lnTo>
                    <a:pt x="199" y="341"/>
                  </a:lnTo>
                  <a:lnTo>
                    <a:pt x="190" y="349"/>
                  </a:lnTo>
                  <a:lnTo>
                    <a:pt x="182" y="354"/>
                  </a:lnTo>
                  <a:lnTo>
                    <a:pt x="162" y="363"/>
                  </a:lnTo>
                  <a:lnTo>
                    <a:pt x="140" y="368"/>
                  </a:lnTo>
                  <a:lnTo>
                    <a:pt x="117" y="370"/>
                  </a:lnTo>
                  <a:lnTo>
                    <a:pt x="117" y="370"/>
                  </a:lnTo>
                  <a:close/>
                  <a:moveTo>
                    <a:pt x="117" y="210"/>
                  </a:moveTo>
                  <a:lnTo>
                    <a:pt x="117" y="210"/>
                  </a:lnTo>
                  <a:lnTo>
                    <a:pt x="106" y="210"/>
                  </a:lnTo>
                  <a:lnTo>
                    <a:pt x="97" y="214"/>
                  </a:lnTo>
                  <a:lnTo>
                    <a:pt x="88" y="217"/>
                  </a:lnTo>
                  <a:lnTo>
                    <a:pt x="81" y="225"/>
                  </a:lnTo>
                  <a:lnTo>
                    <a:pt x="74" y="232"/>
                  </a:lnTo>
                  <a:lnTo>
                    <a:pt x="70" y="241"/>
                  </a:lnTo>
                  <a:lnTo>
                    <a:pt x="67" y="250"/>
                  </a:lnTo>
                  <a:lnTo>
                    <a:pt x="67" y="261"/>
                  </a:lnTo>
                  <a:lnTo>
                    <a:pt x="67" y="261"/>
                  </a:lnTo>
                  <a:lnTo>
                    <a:pt x="67" y="271"/>
                  </a:lnTo>
                  <a:lnTo>
                    <a:pt x="70" y="280"/>
                  </a:lnTo>
                  <a:lnTo>
                    <a:pt x="74" y="289"/>
                  </a:lnTo>
                  <a:lnTo>
                    <a:pt x="81" y="296"/>
                  </a:lnTo>
                  <a:lnTo>
                    <a:pt x="88" y="302"/>
                  </a:lnTo>
                  <a:lnTo>
                    <a:pt x="97" y="307"/>
                  </a:lnTo>
                  <a:lnTo>
                    <a:pt x="106" y="309"/>
                  </a:lnTo>
                  <a:lnTo>
                    <a:pt x="117" y="311"/>
                  </a:lnTo>
                  <a:lnTo>
                    <a:pt x="117" y="311"/>
                  </a:lnTo>
                  <a:lnTo>
                    <a:pt x="126" y="309"/>
                  </a:lnTo>
                  <a:lnTo>
                    <a:pt x="137" y="307"/>
                  </a:lnTo>
                  <a:lnTo>
                    <a:pt x="144" y="302"/>
                  </a:lnTo>
                  <a:lnTo>
                    <a:pt x="151" y="296"/>
                  </a:lnTo>
                  <a:lnTo>
                    <a:pt x="158" y="289"/>
                  </a:lnTo>
                  <a:lnTo>
                    <a:pt x="162" y="280"/>
                  </a:lnTo>
                  <a:lnTo>
                    <a:pt x="165" y="271"/>
                  </a:lnTo>
                  <a:lnTo>
                    <a:pt x="167" y="261"/>
                  </a:lnTo>
                  <a:lnTo>
                    <a:pt x="167" y="261"/>
                  </a:lnTo>
                  <a:lnTo>
                    <a:pt x="165" y="250"/>
                  </a:lnTo>
                  <a:lnTo>
                    <a:pt x="162" y="241"/>
                  </a:lnTo>
                  <a:lnTo>
                    <a:pt x="158" y="232"/>
                  </a:lnTo>
                  <a:lnTo>
                    <a:pt x="151" y="225"/>
                  </a:lnTo>
                  <a:lnTo>
                    <a:pt x="144" y="217"/>
                  </a:lnTo>
                  <a:lnTo>
                    <a:pt x="137" y="214"/>
                  </a:lnTo>
                  <a:lnTo>
                    <a:pt x="126" y="210"/>
                  </a:lnTo>
                  <a:lnTo>
                    <a:pt x="117" y="210"/>
                  </a:lnTo>
                  <a:lnTo>
                    <a:pt x="117" y="210"/>
                  </a:lnTo>
                  <a:close/>
                  <a:moveTo>
                    <a:pt x="117" y="59"/>
                  </a:moveTo>
                  <a:lnTo>
                    <a:pt x="117" y="59"/>
                  </a:lnTo>
                  <a:lnTo>
                    <a:pt x="106" y="61"/>
                  </a:lnTo>
                  <a:lnTo>
                    <a:pt x="99" y="63"/>
                  </a:lnTo>
                  <a:lnTo>
                    <a:pt x="90" y="66"/>
                  </a:lnTo>
                  <a:lnTo>
                    <a:pt x="83" y="72"/>
                  </a:lnTo>
                  <a:lnTo>
                    <a:pt x="77" y="79"/>
                  </a:lnTo>
                  <a:lnTo>
                    <a:pt x="74" y="88"/>
                  </a:lnTo>
                  <a:lnTo>
                    <a:pt x="72" y="95"/>
                  </a:lnTo>
                  <a:lnTo>
                    <a:pt x="70" y="106"/>
                  </a:lnTo>
                  <a:lnTo>
                    <a:pt x="70" y="106"/>
                  </a:lnTo>
                  <a:lnTo>
                    <a:pt x="72" y="115"/>
                  </a:lnTo>
                  <a:lnTo>
                    <a:pt x="74" y="124"/>
                  </a:lnTo>
                  <a:lnTo>
                    <a:pt x="77" y="131"/>
                  </a:lnTo>
                  <a:lnTo>
                    <a:pt x="83" y="138"/>
                  </a:lnTo>
                  <a:lnTo>
                    <a:pt x="90" y="144"/>
                  </a:lnTo>
                  <a:lnTo>
                    <a:pt x="99" y="147"/>
                  </a:lnTo>
                  <a:lnTo>
                    <a:pt x="106" y="151"/>
                  </a:lnTo>
                  <a:lnTo>
                    <a:pt x="117" y="151"/>
                  </a:lnTo>
                  <a:lnTo>
                    <a:pt x="117" y="151"/>
                  </a:lnTo>
                  <a:lnTo>
                    <a:pt x="126" y="151"/>
                  </a:lnTo>
                  <a:lnTo>
                    <a:pt x="135" y="147"/>
                  </a:lnTo>
                  <a:lnTo>
                    <a:pt x="142" y="144"/>
                  </a:lnTo>
                  <a:lnTo>
                    <a:pt x="149" y="138"/>
                  </a:lnTo>
                  <a:lnTo>
                    <a:pt x="155" y="131"/>
                  </a:lnTo>
                  <a:lnTo>
                    <a:pt x="158" y="124"/>
                  </a:lnTo>
                  <a:lnTo>
                    <a:pt x="160" y="115"/>
                  </a:lnTo>
                  <a:lnTo>
                    <a:pt x="162" y="106"/>
                  </a:lnTo>
                  <a:lnTo>
                    <a:pt x="162" y="106"/>
                  </a:lnTo>
                  <a:lnTo>
                    <a:pt x="160" y="95"/>
                  </a:lnTo>
                  <a:lnTo>
                    <a:pt x="158" y="88"/>
                  </a:lnTo>
                  <a:lnTo>
                    <a:pt x="155" y="79"/>
                  </a:lnTo>
                  <a:lnTo>
                    <a:pt x="149" y="72"/>
                  </a:lnTo>
                  <a:lnTo>
                    <a:pt x="142" y="66"/>
                  </a:lnTo>
                  <a:lnTo>
                    <a:pt x="135" y="63"/>
                  </a:lnTo>
                  <a:lnTo>
                    <a:pt x="126" y="61"/>
                  </a:lnTo>
                  <a:lnTo>
                    <a:pt x="117" y="59"/>
                  </a:lnTo>
                  <a:lnTo>
                    <a:pt x="117" y="59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0" name="Google Shape;50;p66"/>
            <p:cNvSpPr/>
            <p:nvPr/>
          </p:nvSpPr>
          <p:spPr>
            <a:xfrm>
              <a:off x="2684463" y="3800475"/>
              <a:ext cx="176213" cy="293688"/>
            </a:xfrm>
            <a:custGeom>
              <a:rect b="b" l="l" r="r" t="t"/>
              <a:pathLst>
                <a:path extrusionOk="0" h="370" w="221">
                  <a:moveTo>
                    <a:pt x="109" y="370"/>
                  </a:moveTo>
                  <a:lnTo>
                    <a:pt x="109" y="370"/>
                  </a:lnTo>
                  <a:lnTo>
                    <a:pt x="88" y="368"/>
                  </a:lnTo>
                  <a:lnTo>
                    <a:pt x="68" y="363"/>
                  </a:lnTo>
                  <a:lnTo>
                    <a:pt x="48" y="354"/>
                  </a:lnTo>
                  <a:lnTo>
                    <a:pt x="32" y="341"/>
                  </a:lnTo>
                  <a:lnTo>
                    <a:pt x="25" y="334"/>
                  </a:lnTo>
                  <a:lnTo>
                    <a:pt x="18" y="327"/>
                  </a:lnTo>
                  <a:lnTo>
                    <a:pt x="12" y="318"/>
                  </a:lnTo>
                  <a:lnTo>
                    <a:pt x="9" y="307"/>
                  </a:lnTo>
                  <a:lnTo>
                    <a:pt x="3" y="298"/>
                  </a:lnTo>
                  <a:lnTo>
                    <a:pt x="2" y="286"/>
                  </a:lnTo>
                  <a:lnTo>
                    <a:pt x="0" y="275"/>
                  </a:lnTo>
                  <a:lnTo>
                    <a:pt x="0" y="262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0" y="95"/>
                  </a:lnTo>
                  <a:lnTo>
                    <a:pt x="2" y="83"/>
                  </a:lnTo>
                  <a:lnTo>
                    <a:pt x="3" y="72"/>
                  </a:lnTo>
                  <a:lnTo>
                    <a:pt x="9" y="61"/>
                  </a:lnTo>
                  <a:lnTo>
                    <a:pt x="12" y="52"/>
                  </a:lnTo>
                  <a:lnTo>
                    <a:pt x="18" y="43"/>
                  </a:lnTo>
                  <a:lnTo>
                    <a:pt x="25" y="34"/>
                  </a:lnTo>
                  <a:lnTo>
                    <a:pt x="32" y="27"/>
                  </a:lnTo>
                  <a:lnTo>
                    <a:pt x="48" y="16"/>
                  </a:lnTo>
                  <a:lnTo>
                    <a:pt x="68" y="7"/>
                  </a:lnTo>
                  <a:lnTo>
                    <a:pt x="88" y="2"/>
                  </a:lnTo>
                  <a:lnTo>
                    <a:pt x="109" y="0"/>
                  </a:lnTo>
                  <a:lnTo>
                    <a:pt x="109" y="0"/>
                  </a:lnTo>
                  <a:lnTo>
                    <a:pt x="133" y="2"/>
                  </a:lnTo>
                  <a:lnTo>
                    <a:pt x="153" y="7"/>
                  </a:lnTo>
                  <a:lnTo>
                    <a:pt x="171" y="16"/>
                  </a:lnTo>
                  <a:lnTo>
                    <a:pt x="189" y="27"/>
                  </a:lnTo>
                  <a:lnTo>
                    <a:pt x="196" y="34"/>
                  </a:lnTo>
                  <a:lnTo>
                    <a:pt x="201" y="43"/>
                  </a:lnTo>
                  <a:lnTo>
                    <a:pt x="206" y="52"/>
                  </a:lnTo>
                  <a:lnTo>
                    <a:pt x="212" y="61"/>
                  </a:lnTo>
                  <a:lnTo>
                    <a:pt x="215" y="72"/>
                  </a:lnTo>
                  <a:lnTo>
                    <a:pt x="219" y="83"/>
                  </a:lnTo>
                  <a:lnTo>
                    <a:pt x="221" y="95"/>
                  </a:lnTo>
                  <a:lnTo>
                    <a:pt x="221" y="108"/>
                  </a:lnTo>
                  <a:lnTo>
                    <a:pt x="221" y="262"/>
                  </a:lnTo>
                  <a:lnTo>
                    <a:pt x="221" y="262"/>
                  </a:lnTo>
                  <a:lnTo>
                    <a:pt x="221" y="275"/>
                  </a:lnTo>
                  <a:lnTo>
                    <a:pt x="219" y="286"/>
                  </a:lnTo>
                  <a:lnTo>
                    <a:pt x="215" y="298"/>
                  </a:lnTo>
                  <a:lnTo>
                    <a:pt x="212" y="307"/>
                  </a:lnTo>
                  <a:lnTo>
                    <a:pt x="206" y="318"/>
                  </a:lnTo>
                  <a:lnTo>
                    <a:pt x="201" y="327"/>
                  </a:lnTo>
                  <a:lnTo>
                    <a:pt x="196" y="334"/>
                  </a:lnTo>
                  <a:lnTo>
                    <a:pt x="189" y="341"/>
                  </a:lnTo>
                  <a:lnTo>
                    <a:pt x="171" y="354"/>
                  </a:lnTo>
                  <a:lnTo>
                    <a:pt x="153" y="363"/>
                  </a:lnTo>
                  <a:lnTo>
                    <a:pt x="133" y="368"/>
                  </a:lnTo>
                  <a:lnTo>
                    <a:pt x="109" y="370"/>
                  </a:lnTo>
                  <a:lnTo>
                    <a:pt x="109" y="370"/>
                  </a:lnTo>
                  <a:close/>
                  <a:moveTo>
                    <a:pt x="154" y="110"/>
                  </a:moveTo>
                  <a:lnTo>
                    <a:pt x="154" y="110"/>
                  </a:lnTo>
                  <a:lnTo>
                    <a:pt x="153" y="99"/>
                  </a:lnTo>
                  <a:lnTo>
                    <a:pt x="151" y="88"/>
                  </a:lnTo>
                  <a:lnTo>
                    <a:pt x="147" y="79"/>
                  </a:lnTo>
                  <a:lnTo>
                    <a:pt x="142" y="72"/>
                  </a:lnTo>
                  <a:lnTo>
                    <a:pt x="136" y="66"/>
                  </a:lnTo>
                  <a:lnTo>
                    <a:pt x="129" y="63"/>
                  </a:lnTo>
                  <a:lnTo>
                    <a:pt x="120" y="61"/>
                  </a:lnTo>
                  <a:lnTo>
                    <a:pt x="109" y="59"/>
                  </a:lnTo>
                  <a:lnTo>
                    <a:pt x="109" y="59"/>
                  </a:lnTo>
                  <a:lnTo>
                    <a:pt x="100" y="61"/>
                  </a:lnTo>
                  <a:lnTo>
                    <a:pt x="92" y="63"/>
                  </a:lnTo>
                  <a:lnTo>
                    <a:pt x="84" y="66"/>
                  </a:lnTo>
                  <a:lnTo>
                    <a:pt x="77" y="72"/>
                  </a:lnTo>
                  <a:lnTo>
                    <a:pt x="74" y="79"/>
                  </a:lnTo>
                  <a:lnTo>
                    <a:pt x="68" y="88"/>
                  </a:lnTo>
                  <a:lnTo>
                    <a:pt x="66" y="99"/>
                  </a:lnTo>
                  <a:lnTo>
                    <a:pt x="66" y="110"/>
                  </a:lnTo>
                  <a:lnTo>
                    <a:pt x="66" y="261"/>
                  </a:lnTo>
                  <a:lnTo>
                    <a:pt x="66" y="261"/>
                  </a:lnTo>
                  <a:lnTo>
                    <a:pt x="66" y="271"/>
                  </a:lnTo>
                  <a:lnTo>
                    <a:pt x="68" y="282"/>
                  </a:lnTo>
                  <a:lnTo>
                    <a:pt x="74" y="291"/>
                  </a:lnTo>
                  <a:lnTo>
                    <a:pt x="77" y="296"/>
                  </a:lnTo>
                  <a:lnTo>
                    <a:pt x="84" y="304"/>
                  </a:lnTo>
                  <a:lnTo>
                    <a:pt x="92" y="307"/>
                  </a:lnTo>
                  <a:lnTo>
                    <a:pt x="100" y="309"/>
                  </a:lnTo>
                  <a:lnTo>
                    <a:pt x="109" y="311"/>
                  </a:lnTo>
                  <a:lnTo>
                    <a:pt x="109" y="311"/>
                  </a:lnTo>
                  <a:lnTo>
                    <a:pt x="120" y="309"/>
                  </a:lnTo>
                  <a:lnTo>
                    <a:pt x="129" y="307"/>
                  </a:lnTo>
                  <a:lnTo>
                    <a:pt x="136" y="304"/>
                  </a:lnTo>
                  <a:lnTo>
                    <a:pt x="142" y="296"/>
                  </a:lnTo>
                  <a:lnTo>
                    <a:pt x="147" y="291"/>
                  </a:lnTo>
                  <a:lnTo>
                    <a:pt x="151" y="282"/>
                  </a:lnTo>
                  <a:lnTo>
                    <a:pt x="153" y="271"/>
                  </a:lnTo>
                  <a:lnTo>
                    <a:pt x="154" y="261"/>
                  </a:lnTo>
                  <a:lnTo>
                    <a:pt x="154" y="110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1" name="Google Shape;51;p66"/>
            <p:cNvSpPr/>
            <p:nvPr/>
          </p:nvSpPr>
          <p:spPr>
            <a:xfrm>
              <a:off x="2905126" y="3800475"/>
              <a:ext cx="176213" cy="293688"/>
            </a:xfrm>
            <a:custGeom>
              <a:rect b="b" l="l" r="r" t="t"/>
              <a:pathLst>
                <a:path extrusionOk="0" h="370" w="222">
                  <a:moveTo>
                    <a:pt x="111" y="370"/>
                  </a:moveTo>
                  <a:lnTo>
                    <a:pt x="111" y="370"/>
                  </a:lnTo>
                  <a:lnTo>
                    <a:pt x="89" y="368"/>
                  </a:lnTo>
                  <a:lnTo>
                    <a:pt x="70" y="363"/>
                  </a:lnTo>
                  <a:lnTo>
                    <a:pt x="50" y="354"/>
                  </a:lnTo>
                  <a:lnTo>
                    <a:pt x="34" y="341"/>
                  </a:lnTo>
                  <a:lnTo>
                    <a:pt x="26" y="334"/>
                  </a:lnTo>
                  <a:lnTo>
                    <a:pt x="19" y="327"/>
                  </a:lnTo>
                  <a:lnTo>
                    <a:pt x="14" y="318"/>
                  </a:lnTo>
                  <a:lnTo>
                    <a:pt x="9" y="307"/>
                  </a:lnTo>
                  <a:lnTo>
                    <a:pt x="5" y="298"/>
                  </a:lnTo>
                  <a:lnTo>
                    <a:pt x="3" y="286"/>
                  </a:lnTo>
                  <a:lnTo>
                    <a:pt x="1" y="275"/>
                  </a:lnTo>
                  <a:lnTo>
                    <a:pt x="0" y="262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1" y="95"/>
                  </a:lnTo>
                  <a:lnTo>
                    <a:pt x="3" y="83"/>
                  </a:lnTo>
                  <a:lnTo>
                    <a:pt x="5" y="72"/>
                  </a:lnTo>
                  <a:lnTo>
                    <a:pt x="9" y="61"/>
                  </a:lnTo>
                  <a:lnTo>
                    <a:pt x="14" y="52"/>
                  </a:lnTo>
                  <a:lnTo>
                    <a:pt x="19" y="43"/>
                  </a:lnTo>
                  <a:lnTo>
                    <a:pt x="26" y="34"/>
                  </a:lnTo>
                  <a:lnTo>
                    <a:pt x="34" y="27"/>
                  </a:lnTo>
                  <a:lnTo>
                    <a:pt x="50" y="16"/>
                  </a:lnTo>
                  <a:lnTo>
                    <a:pt x="70" y="7"/>
                  </a:lnTo>
                  <a:lnTo>
                    <a:pt x="89" y="2"/>
                  </a:lnTo>
                  <a:lnTo>
                    <a:pt x="111" y="0"/>
                  </a:lnTo>
                  <a:lnTo>
                    <a:pt x="111" y="0"/>
                  </a:lnTo>
                  <a:lnTo>
                    <a:pt x="132" y="2"/>
                  </a:lnTo>
                  <a:lnTo>
                    <a:pt x="154" y="7"/>
                  </a:lnTo>
                  <a:lnTo>
                    <a:pt x="172" y="16"/>
                  </a:lnTo>
                  <a:lnTo>
                    <a:pt x="188" y="27"/>
                  </a:lnTo>
                  <a:lnTo>
                    <a:pt x="195" y="34"/>
                  </a:lnTo>
                  <a:lnTo>
                    <a:pt x="203" y="43"/>
                  </a:lnTo>
                  <a:lnTo>
                    <a:pt x="208" y="52"/>
                  </a:lnTo>
                  <a:lnTo>
                    <a:pt x="213" y="61"/>
                  </a:lnTo>
                  <a:lnTo>
                    <a:pt x="217" y="72"/>
                  </a:lnTo>
                  <a:lnTo>
                    <a:pt x="221" y="83"/>
                  </a:lnTo>
                  <a:lnTo>
                    <a:pt x="221" y="95"/>
                  </a:lnTo>
                  <a:lnTo>
                    <a:pt x="222" y="108"/>
                  </a:lnTo>
                  <a:lnTo>
                    <a:pt x="222" y="262"/>
                  </a:lnTo>
                  <a:lnTo>
                    <a:pt x="222" y="262"/>
                  </a:lnTo>
                  <a:lnTo>
                    <a:pt x="221" y="275"/>
                  </a:lnTo>
                  <a:lnTo>
                    <a:pt x="221" y="286"/>
                  </a:lnTo>
                  <a:lnTo>
                    <a:pt x="217" y="298"/>
                  </a:lnTo>
                  <a:lnTo>
                    <a:pt x="213" y="307"/>
                  </a:lnTo>
                  <a:lnTo>
                    <a:pt x="208" y="318"/>
                  </a:lnTo>
                  <a:lnTo>
                    <a:pt x="203" y="327"/>
                  </a:lnTo>
                  <a:lnTo>
                    <a:pt x="195" y="334"/>
                  </a:lnTo>
                  <a:lnTo>
                    <a:pt x="188" y="341"/>
                  </a:lnTo>
                  <a:lnTo>
                    <a:pt x="172" y="354"/>
                  </a:lnTo>
                  <a:lnTo>
                    <a:pt x="154" y="363"/>
                  </a:lnTo>
                  <a:lnTo>
                    <a:pt x="132" y="368"/>
                  </a:lnTo>
                  <a:lnTo>
                    <a:pt x="111" y="370"/>
                  </a:lnTo>
                  <a:lnTo>
                    <a:pt x="111" y="370"/>
                  </a:lnTo>
                  <a:close/>
                  <a:moveTo>
                    <a:pt x="156" y="110"/>
                  </a:moveTo>
                  <a:lnTo>
                    <a:pt x="156" y="110"/>
                  </a:lnTo>
                  <a:lnTo>
                    <a:pt x="154" y="99"/>
                  </a:lnTo>
                  <a:lnTo>
                    <a:pt x="152" y="88"/>
                  </a:lnTo>
                  <a:lnTo>
                    <a:pt x="149" y="79"/>
                  </a:lnTo>
                  <a:lnTo>
                    <a:pt x="143" y="72"/>
                  </a:lnTo>
                  <a:lnTo>
                    <a:pt x="138" y="66"/>
                  </a:lnTo>
                  <a:lnTo>
                    <a:pt x="129" y="63"/>
                  </a:lnTo>
                  <a:lnTo>
                    <a:pt x="122" y="61"/>
                  </a:lnTo>
                  <a:lnTo>
                    <a:pt x="111" y="59"/>
                  </a:lnTo>
                  <a:lnTo>
                    <a:pt x="111" y="59"/>
                  </a:lnTo>
                  <a:lnTo>
                    <a:pt x="102" y="61"/>
                  </a:lnTo>
                  <a:lnTo>
                    <a:pt x="93" y="63"/>
                  </a:lnTo>
                  <a:lnTo>
                    <a:pt x="86" y="66"/>
                  </a:lnTo>
                  <a:lnTo>
                    <a:pt x="79" y="72"/>
                  </a:lnTo>
                  <a:lnTo>
                    <a:pt x="73" y="79"/>
                  </a:lnTo>
                  <a:lnTo>
                    <a:pt x="70" y="88"/>
                  </a:lnTo>
                  <a:lnTo>
                    <a:pt x="68" y="99"/>
                  </a:lnTo>
                  <a:lnTo>
                    <a:pt x="66" y="110"/>
                  </a:lnTo>
                  <a:lnTo>
                    <a:pt x="66" y="261"/>
                  </a:lnTo>
                  <a:lnTo>
                    <a:pt x="66" y="261"/>
                  </a:lnTo>
                  <a:lnTo>
                    <a:pt x="68" y="271"/>
                  </a:lnTo>
                  <a:lnTo>
                    <a:pt x="70" y="282"/>
                  </a:lnTo>
                  <a:lnTo>
                    <a:pt x="73" y="291"/>
                  </a:lnTo>
                  <a:lnTo>
                    <a:pt x="79" y="296"/>
                  </a:lnTo>
                  <a:lnTo>
                    <a:pt x="86" y="304"/>
                  </a:lnTo>
                  <a:lnTo>
                    <a:pt x="93" y="307"/>
                  </a:lnTo>
                  <a:lnTo>
                    <a:pt x="102" y="309"/>
                  </a:lnTo>
                  <a:lnTo>
                    <a:pt x="111" y="311"/>
                  </a:lnTo>
                  <a:lnTo>
                    <a:pt x="111" y="311"/>
                  </a:lnTo>
                  <a:lnTo>
                    <a:pt x="122" y="309"/>
                  </a:lnTo>
                  <a:lnTo>
                    <a:pt x="129" y="307"/>
                  </a:lnTo>
                  <a:lnTo>
                    <a:pt x="138" y="304"/>
                  </a:lnTo>
                  <a:lnTo>
                    <a:pt x="143" y="296"/>
                  </a:lnTo>
                  <a:lnTo>
                    <a:pt x="149" y="291"/>
                  </a:lnTo>
                  <a:lnTo>
                    <a:pt x="152" y="282"/>
                  </a:lnTo>
                  <a:lnTo>
                    <a:pt x="154" y="271"/>
                  </a:lnTo>
                  <a:lnTo>
                    <a:pt x="156" y="261"/>
                  </a:lnTo>
                  <a:lnTo>
                    <a:pt x="156" y="110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2" name="Google Shape;52;p66"/>
            <p:cNvSpPr/>
            <p:nvPr/>
          </p:nvSpPr>
          <p:spPr>
            <a:xfrm>
              <a:off x="3219451" y="3800475"/>
              <a:ext cx="177800" cy="293688"/>
            </a:xfrm>
            <a:custGeom>
              <a:rect b="b" l="l" r="r" t="t"/>
              <a:pathLst>
                <a:path extrusionOk="0" h="370" w="222">
                  <a:moveTo>
                    <a:pt x="111" y="370"/>
                  </a:moveTo>
                  <a:lnTo>
                    <a:pt x="111" y="370"/>
                  </a:lnTo>
                  <a:lnTo>
                    <a:pt x="89" y="368"/>
                  </a:lnTo>
                  <a:lnTo>
                    <a:pt x="70" y="363"/>
                  </a:lnTo>
                  <a:lnTo>
                    <a:pt x="50" y="354"/>
                  </a:lnTo>
                  <a:lnTo>
                    <a:pt x="34" y="341"/>
                  </a:lnTo>
                  <a:lnTo>
                    <a:pt x="27" y="334"/>
                  </a:lnTo>
                  <a:lnTo>
                    <a:pt x="19" y="327"/>
                  </a:lnTo>
                  <a:lnTo>
                    <a:pt x="14" y="318"/>
                  </a:lnTo>
                  <a:lnTo>
                    <a:pt x="9" y="307"/>
                  </a:lnTo>
                  <a:lnTo>
                    <a:pt x="5" y="298"/>
                  </a:lnTo>
                  <a:lnTo>
                    <a:pt x="3" y="286"/>
                  </a:lnTo>
                  <a:lnTo>
                    <a:pt x="1" y="275"/>
                  </a:lnTo>
                  <a:lnTo>
                    <a:pt x="0" y="262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1" y="95"/>
                  </a:lnTo>
                  <a:lnTo>
                    <a:pt x="3" y="83"/>
                  </a:lnTo>
                  <a:lnTo>
                    <a:pt x="5" y="72"/>
                  </a:lnTo>
                  <a:lnTo>
                    <a:pt x="9" y="61"/>
                  </a:lnTo>
                  <a:lnTo>
                    <a:pt x="14" y="52"/>
                  </a:lnTo>
                  <a:lnTo>
                    <a:pt x="19" y="43"/>
                  </a:lnTo>
                  <a:lnTo>
                    <a:pt x="27" y="34"/>
                  </a:lnTo>
                  <a:lnTo>
                    <a:pt x="34" y="27"/>
                  </a:lnTo>
                  <a:lnTo>
                    <a:pt x="50" y="16"/>
                  </a:lnTo>
                  <a:lnTo>
                    <a:pt x="70" y="7"/>
                  </a:lnTo>
                  <a:lnTo>
                    <a:pt x="89" y="2"/>
                  </a:lnTo>
                  <a:lnTo>
                    <a:pt x="111" y="0"/>
                  </a:lnTo>
                  <a:lnTo>
                    <a:pt x="111" y="0"/>
                  </a:lnTo>
                  <a:lnTo>
                    <a:pt x="133" y="2"/>
                  </a:lnTo>
                  <a:lnTo>
                    <a:pt x="154" y="7"/>
                  </a:lnTo>
                  <a:lnTo>
                    <a:pt x="172" y="16"/>
                  </a:lnTo>
                  <a:lnTo>
                    <a:pt x="188" y="27"/>
                  </a:lnTo>
                  <a:lnTo>
                    <a:pt x="195" y="34"/>
                  </a:lnTo>
                  <a:lnTo>
                    <a:pt x="203" y="43"/>
                  </a:lnTo>
                  <a:lnTo>
                    <a:pt x="208" y="52"/>
                  </a:lnTo>
                  <a:lnTo>
                    <a:pt x="213" y="61"/>
                  </a:lnTo>
                  <a:lnTo>
                    <a:pt x="217" y="72"/>
                  </a:lnTo>
                  <a:lnTo>
                    <a:pt x="219" y="83"/>
                  </a:lnTo>
                  <a:lnTo>
                    <a:pt x="221" y="95"/>
                  </a:lnTo>
                  <a:lnTo>
                    <a:pt x="222" y="108"/>
                  </a:lnTo>
                  <a:lnTo>
                    <a:pt x="222" y="262"/>
                  </a:lnTo>
                  <a:lnTo>
                    <a:pt x="222" y="262"/>
                  </a:lnTo>
                  <a:lnTo>
                    <a:pt x="221" y="275"/>
                  </a:lnTo>
                  <a:lnTo>
                    <a:pt x="219" y="286"/>
                  </a:lnTo>
                  <a:lnTo>
                    <a:pt x="217" y="298"/>
                  </a:lnTo>
                  <a:lnTo>
                    <a:pt x="213" y="307"/>
                  </a:lnTo>
                  <a:lnTo>
                    <a:pt x="208" y="318"/>
                  </a:lnTo>
                  <a:lnTo>
                    <a:pt x="203" y="327"/>
                  </a:lnTo>
                  <a:lnTo>
                    <a:pt x="195" y="334"/>
                  </a:lnTo>
                  <a:lnTo>
                    <a:pt x="188" y="341"/>
                  </a:lnTo>
                  <a:lnTo>
                    <a:pt x="172" y="354"/>
                  </a:lnTo>
                  <a:lnTo>
                    <a:pt x="154" y="363"/>
                  </a:lnTo>
                  <a:lnTo>
                    <a:pt x="133" y="368"/>
                  </a:lnTo>
                  <a:lnTo>
                    <a:pt x="111" y="370"/>
                  </a:lnTo>
                  <a:lnTo>
                    <a:pt x="111" y="370"/>
                  </a:lnTo>
                  <a:close/>
                  <a:moveTo>
                    <a:pt x="156" y="110"/>
                  </a:moveTo>
                  <a:lnTo>
                    <a:pt x="156" y="110"/>
                  </a:lnTo>
                  <a:lnTo>
                    <a:pt x="154" y="99"/>
                  </a:lnTo>
                  <a:lnTo>
                    <a:pt x="152" y="88"/>
                  </a:lnTo>
                  <a:lnTo>
                    <a:pt x="149" y="79"/>
                  </a:lnTo>
                  <a:lnTo>
                    <a:pt x="143" y="72"/>
                  </a:lnTo>
                  <a:lnTo>
                    <a:pt x="136" y="66"/>
                  </a:lnTo>
                  <a:lnTo>
                    <a:pt x="129" y="63"/>
                  </a:lnTo>
                  <a:lnTo>
                    <a:pt x="122" y="61"/>
                  </a:lnTo>
                  <a:lnTo>
                    <a:pt x="111" y="59"/>
                  </a:lnTo>
                  <a:lnTo>
                    <a:pt x="111" y="59"/>
                  </a:lnTo>
                  <a:lnTo>
                    <a:pt x="102" y="61"/>
                  </a:lnTo>
                  <a:lnTo>
                    <a:pt x="93" y="63"/>
                  </a:lnTo>
                  <a:lnTo>
                    <a:pt x="86" y="66"/>
                  </a:lnTo>
                  <a:lnTo>
                    <a:pt x="79" y="72"/>
                  </a:lnTo>
                  <a:lnTo>
                    <a:pt x="73" y="79"/>
                  </a:lnTo>
                  <a:lnTo>
                    <a:pt x="70" y="88"/>
                  </a:lnTo>
                  <a:lnTo>
                    <a:pt x="68" y="99"/>
                  </a:lnTo>
                  <a:lnTo>
                    <a:pt x="66" y="110"/>
                  </a:lnTo>
                  <a:lnTo>
                    <a:pt x="66" y="261"/>
                  </a:lnTo>
                  <a:lnTo>
                    <a:pt x="66" y="261"/>
                  </a:lnTo>
                  <a:lnTo>
                    <a:pt x="68" y="271"/>
                  </a:lnTo>
                  <a:lnTo>
                    <a:pt x="70" y="282"/>
                  </a:lnTo>
                  <a:lnTo>
                    <a:pt x="73" y="291"/>
                  </a:lnTo>
                  <a:lnTo>
                    <a:pt x="79" y="296"/>
                  </a:lnTo>
                  <a:lnTo>
                    <a:pt x="86" y="304"/>
                  </a:lnTo>
                  <a:lnTo>
                    <a:pt x="93" y="307"/>
                  </a:lnTo>
                  <a:lnTo>
                    <a:pt x="102" y="309"/>
                  </a:lnTo>
                  <a:lnTo>
                    <a:pt x="111" y="311"/>
                  </a:lnTo>
                  <a:lnTo>
                    <a:pt x="111" y="311"/>
                  </a:lnTo>
                  <a:lnTo>
                    <a:pt x="122" y="309"/>
                  </a:lnTo>
                  <a:lnTo>
                    <a:pt x="129" y="307"/>
                  </a:lnTo>
                  <a:lnTo>
                    <a:pt x="136" y="304"/>
                  </a:lnTo>
                  <a:lnTo>
                    <a:pt x="143" y="296"/>
                  </a:lnTo>
                  <a:lnTo>
                    <a:pt x="149" y="291"/>
                  </a:lnTo>
                  <a:lnTo>
                    <a:pt x="152" y="282"/>
                  </a:lnTo>
                  <a:lnTo>
                    <a:pt x="154" y="271"/>
                  </a:lnTo>
                  <a:lnTo>
                    <a:pt x="156" y="261"/>
                  </a:lnTo>
                  <a:lnTo>
                    <a:pt x="156" y="110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3" name="Google Shape;53;p66"/>
            <p:cNvSpPr/>
            <p:nvPr/>
          </p:nvSpPr>
          <p:spPr>
            <a:xfrm>
              <a:off x="3430588" y="3802063"/>
              <a:ext cx="195263" cy="288925"/>
            </a:xfrm>
            <a:custGeom>
              <a:rect b="b" l="l" r="r" t="t"/>
              <a:pathLst>
                <a:path extrusionOk="0" h="365" w="247">
                  <a:moveTo>
                    <a:pt x="214" y="314"/>
                  </a:moveTo>
                  <a:lnTo>
                    <a:pt x="214" y="365"/>
                  </a:lnTo>
                  <a:lnTo>
                    <a:pt x="150" y="365"/>
                  </a:lnTo>
                  <a:lnTo>
                    <a:pt x="150" y="314"/>
                  </a:lnTo>
                  <a:lnTo>
                    <a:pt x="0" y="314"/>
                  </a:lnTo>
                  <a:lnTo>
                    <a:pt x="0" y="251"/>
                  </a:lnTo>
                  <a:lnTo>
                    <a:pt x="126" y="0"/>
                  </a:lnTo>
                  <a:lnTo>
                    <a:pt x="198" y="0"/>
                  </a:lnTo>
                  <a:lnTo>
                    <a:pt x="74" y="251"/>
                  </a:lnTo>
                  <a:lnTo>
                    <a:pt x="150" y="251"/>
                  </a:lnTo>
                  <a:lnTo>
                    <a:pt x="150" y="183"/>
                  </a:lnTo>
                  <a:lnTo>
                    <a:pt x="214" y="183"/>
                  </a:lnTo>
                  <a:lnTo>
                    <a:pt x="214" y="251"/>
                  </a:lnTo>
                  <a:lnTo>
                    <a:pt x="247" y="251"/>
                  </a:lnTo>
                  <a:lnTo>
                    <a:pt x="247" y="314"/>
                  </a:lnTo>
                  <a:lnTo>
                    <a:pt x="214" y="314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4" name="Google Shape;54;p66"/>
            <p:cNvSpPr/>
            <p:nvPr/>
          </p:nvSpPr>
          <p:spPr>
            <a:xfrm>
              <a:off x="3657601" y="3800475"/>
              <a:ext cx="185738" cy="293688"/>
            </a:xfrm>
            <a:custGeom>
              <a:rect b="b" l="l" r="r" t="t"/>
              <a:pathLst>
                <a:path extrusionOk="0" h="370" w="234">
                  <a:moveTo>
                    <a:pt x="117" y="370"/>
                  </a:moveTo>
                  <a:lnTo>
                    <a:pt x="117" y="370"/>
                  </a:lnTo>
                  <a:lnTo>
                    <a:pt x="93" y="368"/>
                  </a:lnTo>
                  <a:lnTo>
                    <a:pt x="72" y="363"/>
                  </a:lnTo>
                  <a:lnTo>
                    <a:pt x="50" y="354"/>
                  </a:lnTo>
                  <a:lnTo>
                    <a:pt x="41" y="349"/>
                  </a:lnTo>
                  <a:lnTo>
                    <a:pt x="34" y="341"/>
                  </a:lnTo>
                  <a:lnTo>
                    <a:pt x="27" y="334"/>
                  </a:lnTo>
                  <a:lnTo>
                    <a:pt x="20" y="327"/>
                  </a:lnTo>
                  <a:lnTo>
                    <a:pt x="14" y="318"/>
                  </a:lnTo>
                  <a:lnTo>
                    <a:pt x="9" y="307"/>
                  </a:lnTo>
                  <a:lnTo>
                    <a:pt x="5" y="298"/>
                  </a:lnTo>
                  <a:lnTo>
                    <a:pt x="2" y="286"/>
                  </a:lnTo>
                  <a:lnTo>
                    <a:pt x="0" y="275"/>
                  </a:lnTo>
                  <a:lnTo>
                    <a:pt x="0" y="261"/>
                  </a:lnTo>
                  <a:lnTo>
                    <a:pt x="0" y="261"/>
                  </a:lnTo>
                  <a:lnTo>
                    <a:pt x="0" y="246"/>
                  </a:lnTo>
                  <a:lnTo>
                    <a:pt x="4" y="232"/>
                  </a:lnTo>
                  <a:lnTo>
                    <a:pt x="9" y="219"/>
                  </a:lnTo>
                  <a:lnTo>
                    <a:pt x="14" y="208"/>
                  </a:lnTo>
                  <a:lnTo>
                    <a:pt x="22" y="199"/>
                  </a:lnTo>
                  <a:lnTo>
                    <a:pt x="31" y="192"/>
                  </a:lnTo>
                  <a:lnTo>
                    <a:pt x="45" y="180"/>
                  </a:lnTo>
                  <a:lnTo>
                    <a:pt x="45" y="180"/>
                  </a:lnTo>
                  <a:lnTo>
                    <a:pt x="31" y="167"/>
                  </a:lnTo>
                  <a:lnTo>
                    <a:pt x="23" y="160"/>
                  </a:lnTo>
                  <a:lnTo>
                    <a:pt x="18" y="151"/>
                  </a:lnTo>
                  <a:lnTo>
                    <a:pt x="13" y="142"/>
                  </a:lnTo>
                  <a:lnTo>
                    <a:pt x="9" y="129"/>
                  </a:lnTo>
                  <a:lnTo>
                    <a:pt x="5" y="117"/>
                  </a:lnTo>
                  <a:lnTo>
                    <a:pt x="4" y="104"/>
                  </a:lnTo>
                  <a:lnTo>
                    <a:pt x="4" y="104"/>
                  </a:lnTo>
                  <a:lnTo>
                    <a:pt x="5" y="92"/>
                  </a:lnTo>
                  <a:lnTo>
                    <a:pt x="7" y="81"/>
                  </a:lnTo>
                  <a:lnTo>
                    <a:pt x="9" y="70"/>
                  </a:lnTo>
                  <a:lnTo>
                    <a:pt x="13" y="59"/>
                  </a:lnTo>
                  <a:lnTo>
                    <a:pt x="18" y="50"/>
                  </a:lnTo>
                  <a:lnTo>
                    <a:pt x="23" y="41"/>
                  </a:lnTo>
                  <a:lnTo>
                    <a:pt x="31" y="34"/>
                  </a:lnTo>
                  <a:lnTo>
                    <a:pt x="38" y="27"/>
                  </a:lnTo>
                  <a:lnTo>
                    <a:pt x="54" y="16"/>
                  </a:lnTo>
                  <a:lnTo>
                    <a:pt x="74" y="7"/>
                  </a:lnTo>
                  <a:lnTo>
                    <a:pt x="93" y="2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38" y="2"/>
                  </a:lnTo>
                  <a:lnTo>
                    <a:pt x="160" y="7"/>
                  </a:lnTo>
                  <a:lnTo>
                    <a:pt x="178" y="16"/>
                  </a:lnTo>
                  <a:lnTo>
                    <a:pt x="196" y="27"/>
                  </a:lnTo>
                  <a:lnTo>
                    <a:pt x="208" y="41"/>
                  </a:lnTo>
                  <a:lnTo>
                    <a:pt x="214" y="50"/>
                  </a:lnTo>
                  <a:lnTo>
                    <a:pt x="219" y="59"/>
                  </a:lnTo>
                  <a:lnTo>
                    <a:pt x="223" y="70"/>
                  </a:lnTo>
                  <a:lnTo>
                    <a:pt x="226" y="81"/>
                  </a:lnTo>
                  <a:lnTo>
                    <a:pt x="228" y="92"/>
                  </a:lnTo>
                  <a:lnTo>
                    <a:pt x="228" y="104"/>
                  </a:lnTo>
                  <a:lnTo>
                    <a:pt x="228" y="104"/>
                  </a:lnTo>
                  <a:lnTo>
                    <a:pt x="226" y="117"/>
                  </a:lnTo>
                  <a:lnTo>
                    <a:pt x="225" y="129"/>
                  </a:lnTo>
                  <a:lnTo>
                    <a:pt x="219" y="142"/>
                  </a:lnTo>
                  <a:lnTo>
                    <a:pt x="214" y="151"/>
                  </a:lnTo>
                  <a:lnTo>
                    <a:pt x="208" y="160"/>
                  </a:lnTo>
                  <a:lnTo>
                    <a:pt x="201" y="167"/>
                  </a:lnTo>
                  <a:lnTo>
                    <a:pt x="187" y="180"/>
                  </a:lnTo>
                  <a:lnTo>
                    <a:pt x="187" y="180"/>
                  </a:lnTo>
                  <a:lnTo>
                    <a:pt x="203" y="192"/>
                  </a:lnTo>
                  <a:lnTo>
                    <a:pt x="210" y="199"/>
                  </a:lnTo>
                  <a:lnTo>
                    <a:pt x="217" y="208"/>
                  </a:lnTo>
                  <a:lnTo>
                    <a:pt x="225" y="219"/>
                  </a:lnTo>
                  <a:lnTo>
                    <a:pt x="228" y="232"/>
                  </a:lnTo>
                  <a:lnTo>
                    <a:pt x="232" y="246"/>
                  </a:lnTo>
                  <a:lnTo>
                    <a:pt x="234" y="261"/>
                  </a:lnTo>
                  <a:lnTo>
                    <a:pt x="234" y="261"/>
                  </a:lnTo>
                  <a:lnTo>
                    <a:pt x="234" y="275"/>
                  </a:lnTo>
                  <a:lnTo>
                    <a:pt x="232" y="286"/>
                  </a:lnTo>
                  <a:lnTo>
                    <a:pt x="228" y="298"/>
                  </a:lnTo>
                  <a:lnTo>
                    <a:pt x="225" y="307"/>
                  </a:lnTo>
                  <a:lnTo>
                    <a:pt x="219" y="318"/>
                  </a:lnTo>
                  <a:lnTo>
                    <a:pt x="214" y="327"/>
                  </a:lnTo>
                  <a:lnTo>
                    <a:pt x="207" y="334"/>
                  </a:lnTo>
                  <a:lnTo>
                    <a:pt x="199" y="341"/>
                  </a:lnTo>
                  <a:lnTo>
                    <a:pt x="190" y="349"/>
                  </a:lnTo>
                  <a:lnTo>
                    <a:pt x="182" y="354"/>
                  </a:lnTo>
                  <a:lnTo>
                    <a:pt x="162" y="363"/>
                  </a:lnTo>
                  <a:lnTo>
                    <a:pt x="140" y="368"/>
                  </a:lnTo>
                  <a:lnTo>
                    <a:pt x="117" y="370"/>
                  </a:lnTo>
                  <a:lnTo>
                    <a:pt x="117" y="370"/>
                  </a:lnTo>
                  <a:close/>
                  <a:moveTo>
                    <a:pt x="117" y="210"/>
                  </a:moveTo>
                  <a:lnTo>
                    <a:pt x="117" y="210"/>
                  </a:lnTo>
                  <a:lnTo>
                    <a:pt x="106" y="210"/>
                  </a:lnTo>
                  <a:lnTo>
                    <a:pt x="97" y="214"/>
                  </a:lnTo>
                  <a:lnTo>
                    <a:pt x="88" y="217"/>
                  </a:lnTo>
                  <a:lnTo>
                    <a:pt x="81" y="225"/>
                  </a:lnTo>
                  <a:lnTo>
                    <a:pt x="76" y="232"/>
                  </a:lnTo>
                  <a:lnTo>
                    <a:pt x="70" y="241"/>
                  </a:lnTo>
                  <a:lnTo>
                    <a:pt x="67" y="250"/>
                  </a:lnTo>
                  <a:lnTo>
                    <a:pt x="67" y="261"/>
                  </a:lnTo>
                  <a:lnTo>
                    <a:pt x="67" y="261"/>
                  </a:lnTo>
                  <a:lnTo>
                    <a:pt x="67" y="271"/>
                  </a:lnTo>
                  <a:lnTo>
                    <a:pt x="70" y="280"/>
                  </a:lnTo>
                  <a:lnTo>
                    <a:pt x="76" y="289"/>
                  </a:lnTo>
                  <a:lnTo>
                    <a:pt x="81" y="296"/>
                  </a:lnTo>
                  <a:lnTo>
                    <a:pt x="88" y="302"/>
                  </a:lnTo>
                  <a:lnTo>
                    <a:pt x="97" y="307"/>
                  </a:lnTo>
                  <a:lnTo>
                    <a:pt x="106" y="309"/>
                  </a:lnTo>
                  <a:lnTo>
                    <a:pt x="117" y="311"/>
                  </a:lnTo>
                  <a:lnTo>
                    <a:pt x="117" y="311"/>
                  </a:lnTo>
                  <a:lnTo>
                    <a:pt x="128" y="309"/>
                  </a:lnTo>
                  <a:lnTo>
                    <a:pt x="137" y="307"/>
                  </a:lnTo>
                  <a:lnTo>
                    <a:pt x="146" y="302"/>
                  </a:lnTo>
                  <a:lnTo>
                    <a:pt x="153" y="296"/>
                  </a:lnTo>
                  <a:lnTo>
                    <a:pt x="158" y="289"/>
                  </a:lnTo>
                  <a:lnTo>
                    <a:pt x="164" y="280"/>
                  </a:lnTo>
                  <a:lnTo>
                    <a:pt x="165" y="271"/>
                  </a:lnTo>
                  <a:lnTo>
                    <a:pt x="167" y="261"/>
                  </a:lnTo>
                  <a:lnTo>
                    <a:pt x="167" y="261"/>
                  </a:lnTo>
                  <a:lnTo>
                    <a:pt x="165" y="250"/>
                  </a:lnTo>
                  <a:lnTo>
                    <a:pt x="164" y="241"/>
                  </a:lnTo>
                  <a:lnTo>
                    <a:pt x="158" y="232"/>
                  </a:lnTo>
                  <a:lnTo>
                    <a:pt x="153" y="225"/>
                  </a:lnTo>
                  <a:lnTo>
                    <a:pt x="146" y="217"/>
                  </a:lnTo>
                  <a:lnTo>
                    <a:pt x="137" y="214"/>
                  </a:lnTo>
                  <a:lnTo>
                    <a:pt x="128" y="210"/>
                  </a:lnTo>
                  <a:lnTo>
                    <a:pt x="117" y="210"/>
                  </a:lnTo>
                  <a:lnTo>
                    <a:pt x="117" y="210"/>
                  </a:lnTo>
                  <a:close/>
                  <a:moveTo>
                    <a:pt x="117" y="59"/>
                  </a:moveTo>
                  <a:lnTo>
                    <a:pt x="117" y="59"/>
                  </a:lnTo>
                  <a:lnTo>
                    <a:pt x="108" y="61"/>
                  </a:lnTo>
                  <a:lnTo>
                    <a:pt x="99" y="63"/>
                  </a:lnTo>
                  <a:lnTo>
                    <a:pt x="90" y="66"/>
                  </a:lnTo>
                  <a:lnTo>
                    <a:pt x="85" y="72"/>
                  </a:lnTo>
                  <a:lnTo>
                    <a:pt x="79" y="79"/>
                  </a:lnTo>
                  <a:lnTo>
                    <a:pt x="74" y="88"/>
                  </a:lnTo>
                  <a:lnTo>
                    <a:pt x="72" y="95"/>
                  </a:lnTo>
                  <a:lnTo>
                    <a:pt x="70" y="106"/>
                  </a:lnTo>
                  <a:lnTo>
                    <a:pt x="70" y="106"/>
                  </a:lnTo>
                  <a:lnTo>
                    <a:pt x="72" y="115"/>
                  </a:lnTo>
                  <a:lnTo>
                    <a:pt x="74" y="124"/>
                  </a:lnTo>
                  <a:lnTo>
                    <a:pt x="79" y="131"/>
                  </a:lnTo>
                  <a:lnTo>
                    <a:pt x="85" y="138"/>
                  </a:lnTo>
                  <a:lnTo>
                    <a:pt x="90" y="144"/>
                  </a:lnTo>
                  <a:lnTo>
                    <a:pt x="99" y="147"/>
                  </a:lnTo>
                  <a:lnTo>
                    <a:pt x="108" y="151"/>
                  </a:lnTo>
                  <a:lnTo>
                    <a:pt x="117" y="151"/>
                  </a:lnTo>
                  <a:lnTo>
                    <a:pt x="117" y="151"/>
                  </a:lnTo>
                  <a:lnTo>
                    <a:pt x="126" y="151"/>
                  </a:lnTo>
                  <a:lnTo>
                    <a:pt x="135" y="147"/>
                  </a:lnTo>
                  <a:lnTo>
                    <a:pt x="142" y="144"/>
                  </a:lnTo>
                  <a:lnTo>
                    <a:pt x="149" y="138"/>
                  </a:lnTo>
                  <a:lnTo>
                    <a:pt x="155" y="131"/>
                  </a:lnTo>
                  <a:lnTo>
                    <a:pt x="158" y="124"/>
                  </a:lnTo>
                  <a:lnTo>
                    <a:pt x="160" y="115"/>
                  </a:lnTo>
                  <a:lnTo>
                    <a:pt x="162" y="106"/>
                  </a:lnTo>
                  <a:lnTo>
                    <a:pt x="162" y="106"/>
                  </a:lnTo>
                  <a:lnTo>
                    <a:pt x="160" y="95"/>
                  </a:lnTo>
                  <a:lnTo>
                    <a:pt x="158" y="88"/>
                  </a:lnTo>
                  <a:lnTo>
                    <a:pt x="155" y="79"/>
                  </a:lnTo>
                  <a:lnTo>
                    <a:pt x="149" y="72"/>
                  </a:lnTo>
                  <a:lnTo>
                    <a:pt x="142" y="66"/>
                  </a:lnTo>
                  <a:lnTo>
                    <a:pt x="135" y="63"/>
                  </a:lnTo>
                  <a:lnTo>
                    <a:pt x="126" y="61"/>
                  </a:lnTo>
                  <a:lnTo>
                    <a:pt x="117" y="59"/>
                  </a:lnTo>
                  <a:lnTo>
                    <a:pt x="117" y="59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5" name="Google Shape;55;p66"/>
            <p:cNvSpPr/>
            <p:nvPr/>
          </p:nvSpPr>
          <p:spPr>
            <a:xfrm>
              <a:off x="3997326" y="3802063"/>
              <a:ext cx="111125" cy="288925"/>
            </a:xfrm>
            <a:custGeom>
              <a:rect b="b" l="l" r="r" t="t"/>
              <a:pathLst>
                <a:path extrusionOk="0" h="365" w="140">
                  <a:moveTo>
                    <a:pt x="73" y="365"/>
                  </a:moveTo>
                  <a:lnTo>
                    <a:pt x="73" y="72"/>
                  </a:lnTo>
                  <a:lnTo>
                    <a:pt x="0" y="136"/>
                  </a:lnTo>
                  <a:lnTo>
                    <a:pt x="0" y="64"/>
                  </a:lnTo>
                  <a:lnTo>
                    <a:pt x="73" y="0"/>
                  </a:lnTo>
                  <a:lnTo>
                    <a:pt x="140" y="0"/>
                  </a:lnTo>
                  <a:lnTo>
                    <a:pt x="140" y="365"/>
                  </a:lnTo>
                  <a:lnTo>
                    <a:pt x="73" y="365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6" name="Google Shape;56;p66"/>
            <p:cNvSpPr/>
            <p:nvPr/>
          </p:nvSpPr>
          <p:spPr>
            <a:xfrm>
              <a:off x="4198938" y="3800475"/>
              <a:ext cx="176213" cy="290513"/>
            </a:xfrm>
            <a:custGeom>
              <a:rect b="b" l="l" r="r" t="t"/>
              <a:pathLst>
                <a:path extrusionOk="0" h="367" w="221">
                  <a:moveTo>
                    <a:pt x="0" y="367"/>
                  </a:moveTo>
                  <a:lnTo>
                    <a:pt x="0" y="307"/>
                  </a:lnTo>
                  <a:lnTo>
                    <a:pt x="136" y="149"/>
                  </a:lnTo>
                  <a:lnTo>
                    <a:pt x="136" y="149"/>
                  </a:lnTo>
                  <a:lnTo>
                    <a:pt x="145" y="138"/>
                  </a:lnTo>
                  <a:lnTo>
                    <a:pt x="151" y="128"/>
                  </a:lnTo>
                  <a:lnTo>
                    <a:pt x="154" y="117"/>
                  </a:lnTo>
                  <a:lnTo>
                    <a:pt x="154" y="104"/>
                  </a:lnTo>
                  <a:lnTo>
                    <a:pt x="154" y="104"/>
                  </a:lnTo>
                  <a:lnTo>
                    <a:pt x="154" y="95"/>
                  </a:lnTo>
                  <a:lnTo>
                    <a:pt x="152" y="86"/>
                  </a:lnTo>
                  <a:lnTo>
                    <a:pt x="149" y="79"/>
                  </a:lnTo>
                  <a:lnTo>
                    <a:pt x="143" y="72"/>
                  </a:lnTo>
                  <a:lnTo>
                    <a:pt x="136" y="66"/>
                  </a:lnTo>
                  <a:lnTo>
                    <a:pt x="129" y="63"/>
                  </a:lnTo>
                  <a:lnTo>
                    <a:pt x="120" y="61"/>
                  </a:lnTo>
                  <a:lnTo>
                    <a:pt x="111" y="59"/>
                  </a:lnTo>
                  <a:lnTo>
                    <a:pt x="111" y="59"/>
                  </a:lnTo>
                  <a:lnTo>
                    <a:pt x="102" y="59"/>
                  </a:lnTo>
                  <a:lnTo>
                    <a:pt x="95" y="61"/>
                  </a:lnTo>
                  <a:lnTo>
                    <a:pt x="88" y="65"/>
                  </a:lnTo>
                  <a:lnTo>
                    <a:pt x="81" y="70"/>
                  </a:lnTo>
                  <a:lnTo>
                    <a:pt x="75" y="75"/>
                  </a:lnTo>
                  <a:lnTo>
                    <a:pt x="70" y="84"/>
                  </a:lnTo>
                  <a:lnTo>
                    <a:pt x="68" y="93"/>
                  </a:lnTo>
                  <a:lnTo>
                    <a:pt x="66" y="106"/>
                  </a:lnTo>
                  <a:lnTo>
                    <a:pt x="0" y="106"/>
                  </a:lnTo>
                  <a:lnTo>
                    <a:pt x="0" y="106"/>
                  </a:lnTo>
                  <a:lnTo>
                    <a:pt x="0" y="93"/>
                  </a:lnTo>
                  <a:lnTo>
                    <a:pt x="2" y="83"/>
                  </a:lnTo>
                  <a:lnTo>
                    <a:pt x="5" y="72"/>
                  </a:lnTo>
                  <a:lnTo>
                    <a:pt x="9" y="61"/>
                  </a:lnTo>
                  <a:lnTo>
                    <a:pt x="12" y="52"/>
                  </a:lnTo>
                  <a:lnTo>
                    <a:pt x="18" y="43"/>
                  </a:lnTo>
                  <a:lnTo>
                    <a:pt x="25" y="34"/>
                  </a:lnTo>
                  <a:lnTo>
                    <a:pt x="32" y="27"/>
                  </a:lnTo>
                  <a:lnTo>
                    <a:pt x="48" y="16"/>
                  </a:lnTo>
                  <a:lnTo>
                    <a:pt x="66" y="7"/>
                  </a:lnTo>
                  <a:lnTo>
                    <a:pt x="88" y="2"/>
                  </a:lnTo>
                  <a:lnTo>
                    <a:pt x="111" y="0"/>
                  </a:lnTo>
                  <a:lnTo>
                    <a:pt x="111" y="0"/>
                  </a:lnTo>
                  <a:lnTo>
                    <a:pt x="134" y="2"/>
                  </a:lnTo>
                  <a:lnTo>
                    <a:pt x="156" y="7"/>
                  </a:lnTo>
                  <a:lnTo>
                    <a:pt x="174" y="16"/>
                  </a:lnTo>
                  <a:lnTo>
                    <a:pt x="190" y="29"/>
                  </a:lnTo>
                  <a:lnTo>
                    <a:pt x="197" y="36"/>
                  </a:lnTo>
                  <a:lnTo>
                    <a:pt x="203" y="43"/>
                  </a:lnTo>
                  <a:lnTo>
                    <a:pt x="208" y="52"/>
                  </a:lnTo>
                  <a:lnTo>
                    <a:pt x="214" y="61"/>
                  </a:lnTo>
                  <a:lnTo>
                    <a:pt x="217" y="72"/>
                  </a:lnTo>
                  <a:lnTo>
                    <a:pt x="219" y="83"/>
                  </a:lnTo>
                  <a:lnTo>
                    <a:pt x="221" y="93"/>
                  </a:lnTo>
                  <a:lnTo>
                    <a:pt x="221" y="106"/>
                  </a:lnTo>
                  <a:lnTo>
                    <a:pt x="221" y="106"/>
                  </a:lnTo>
                  <a:lnTo>
                    <a:pt x="221" y="119"/>
                  </a:lnTo>
                  <a:lnTo>
                    <a:pt x="219" y="129"/>
                  </a:lnTo>
                  <a:lnTo>
                    <a:pt x="215" y="140"/>
                  </a:lnTo>
                  <a:lnTo>
                    <a:pt x="212" y="149"/>
                  </a:lnTo>
                  <a:lnTo>
                    <a:pt x="199" y="169"/>
                  </a:lnTo>
                  <a:lnTo>
                    <a:pt x="183" y="189"/>
                  </a:lnTo>
                  <a:lnTo>
                    <a:pt x="81" y="307"/>
                  </a:lnTo>
                  <a:lnTo>
                    <a:pt x="221" y="307"/>
                  </a:lnTo>
                  <a:lnTo>
                    <a:pt x="221" y="367"/>
                  </a:lnTo>
                  <a:lnTo>
                    <a:pt x="0" y="367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7" name="Google Shape;57;p66"/>
            <p:cNvSpPr/>
            <p:nvPr/>
          </p:nvSpPr>
          <p:spPr>
            <a:xfrm>
              <a:off x="4437063" y="3802063"/>
              <a:ext cx="112713" cy="288925"/>
            </a:xfrm>
            <a:custGeom>
              <a:rect b="b" l="l" r="r" t="t"/>
              <a:pathLst>
                <a:path extrusionOk="0" h="365" w="142">
                  <a:moveTo>
                    <a:pt x="75" y="365"/>
                  </a:moveTo>
                  <a:lnTo>
                    <a:pt x="75" y="72"/>
                  </a:lnTo>
                  <a:lnTo>
                    <a:pt x="0" y="136"/>
                  </a:lnTo>
                  <a:lnTo>
                    <a:pt x="0" y="64"/>
                  </a:lnTo>
                  <a:lnTo>
                    <a:pt x="75" y="0"/>
                  </a:lnTo>
                  <a:lnTo>
                    <a:pt x="142" y="0"/>
                  </a:lnTo>
                  <a:lnTo>
                    <a:pt x="142" y="365"/>
                  </a:lnTo>
                  <a:lnTo>
                    <a:pt x="75" y="365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8" name="Google Shape;58;p66"/>
            <p:cNvSpPr/>
            <p:nvPr/>
          </p:nvSpPr>
          <p:spPr>
            <a:xfrm>
              <a:off x="4641851" y="3800475"/>
              <a:ext cx="174625" cy="290513"/>
            </a:xfrm>
            <a:custGeom>
              <a:rect b="b" l="l" r="r" t="t"/>
              <a:pathLst>
                <a:path extrusionOk="0" h="367" w="221">
                  <a:moveTo>
                    <a:pt x="0" y="367"/>
                  </a:moveTo>
                  <a:lnTo>
                    <a:pt x="0" y="307"/>
                  </a:lnTo>
                  <a:lnTo>
                    <a:pt x="134" y="149"/>
                  </a:lnTo>
                  <a:lnTo>
                    <a:pt x="134" y="149"/>
                  </a:lnTo>
                  <a:lnTo>
                    <a:pt x="143" y="138"/>
                  </a:lnTo>
                  <a:lnTo>
                    <a:pt x="149" y="128"/>
                  </a:lnTo>
                  <a:lnTo>
                    <a:pt x="152" y="117"/>
                  </a:lnTo>
                  <a:lnTo>
                    <a:pt x="154" y="104"/>
                  </a:lnTo>
                  <a:lnTo>
                    <a:pt x="154" y="104"/>
                  </a:lnTo>
                  <a:lnTo>
                    <a:pt x="154" y="95"/>
                  </a:lnTo>
                  <a:lnTo>
                    <a:pt x="151" y="86"/>
                  </a:lnTo>
                  <a:lnTo>
                    <a:pt x="147" y="79"/>
                  </a:lnTo>
                  <a:lnTo>
                    <a:pt x="143" y="72"/>
                  </a:lnTo>
                  <a:lnTo>
                    <a:pt x="136" y="66"/>
                  </a:lnTo>
                  <a:lnTo>
                    <a:pt x="129" y="63"/>
                  </a:lnTo>
                  <a:lnTo>
                    <a:pt x="120" y="61"/>
                  </a:lnTo>
                  <a:lnTo>
                    <a:pt x="109" y="59"/>
                  </a:lnTo>
                  <a:lnTo>
                    <a:pt x="109" y="59"/>
                  </a:lnTo>
                  <a:lnTo>
                    <a:pt x="102" y="59"/>
                  </a:lnTo>
                  <a:lnTo>
                    <a:pt x="93" y="61"/>
                  </a:lnTo>
                  <a:lnTo>
                    <a:pt x="86" y="65"/>
                  </a:lnTo>
                  <a:lnTo>
                    <a:pt x="79" y="70"/>
                  </a:lnTo>
                  <a:lnTo>
                    <a:pt x="73" y="75"/>
                  </a:lnTo>
                  <a:lnTo>
                    <a:pt x="70" y="84"/>
                  </a:lnTo>
                  <a:lnTo>
                    <a:pt x="66" y="93"/>
                  </a:lnTo>
                  <a:lnTo>
                    <a:pt x="66" y="106"/>
                  </a:lnTo>
                  <a:lnTo>
                    <a:pt x="0" y="106"/>
                  </a:lnTo>
                  <a:lnTo>
                    <a:pt x="0" y="106"/>
                  </a:lnTo>
                  <a:lnTo>
                    <a:pt x="0" y="93"/>
                  </a:lnTo>
                  <a:lnTo>
                    <a:pt x="1" y="83"/>
                  </a:lnTo>
                  <a:lnTo>
                    <a:pt x="3" y="72"/>
                  </a:lnTo>
                  <a:lnTo>
                    <a:pt x="7" y="61"/>
                  </a:lnTo>
                  <a:lnTo>
                    <a:pt x="12" y="52"/>
                  </a:lnTo>
                  <a:lnTo>
                    <a:pt x="18" y="43"/>
                  </a:lnTo>
                  <a:lnTo>
                    <a:pt x="23" y="34"/>
                  </a:lnTo>
                  <a:lnTo>
                    <a:pt x="30" y="27"/>
                  </a:lnTo>
                  <a:lnTo>
                    <a:pt x="48" y="16"/>
                  </a:lnTo>
                  <a:lnTo>
                    <a:pt x="66" y="7"/>
                  </a:lnTo>
                  <a:lnTo>
                    <a:pt x="88" y="2"/>
                  </a:lnTo>
                  <a:lnTo>
                    <a:pt x="109" y="0"/>
                  </a:lnTo>
                  <a:lnTo>
                    <a:pt x="109" y="0"/>
                  </a:lnTo>
                  <a:lnTo>
                    <a:pt x="133" y="2"/>
                  </a:lnTo>
                  <a:lnTo>
                    <a:pt x="154" y="7"/>
                  </a:lnTo>
                  <a:lnTo>
                    <a:pt x="174" y="16"/>
                  </a:lnTo>
                  <a:lnTo>
                    <a:pt x="190" y="29"/>
                  </a:lnTo>
                  <a:lnTo>
                    <a:pt x="197" y="36"/>
                  </a:lnTo>
                  <a:lnTo>
                    <a:pt x="203" y="43"/>
                  </a:lnTo>
                  <a:lnTo>
                    <a:pt x="208" y="52"/>
                  </a:lnTo>
                  <a:lnTo>
                    <a:pt x="212" y="61"/>
                  </a:lnTo>
                  <a:lnTo>
                    <a:pt x="215" y="72"/>
                  </a:lnTo>
                  <a:lnTo>
                    <a:pt x="219" y="83"/>
                  </a:lnTo>
                  <a:lnTo>
                    <a:pt x="221" y="93"/>
                  </a:lnTo>
                  <a:lnTo>
                    <a:pt x="221" y="106"/>
                  </a:lnTo>
                  <a:lnTo>
                    <a:pt x="221" y="106"/>
                  </a:lnTo>
                  <a:lnTo>
                    <a:pt x="221" y="119"/>
                  </a:lnTo>
                  <a:lnTo>
                    <a:pt x="219" y="129"/>
                  </a:lnTo>
                  <a:lnTo>
                    <a:pt x="215" y="140"/>
                  </a:lnTo>
                  <a:lnTo>
                    <a:pt x="210" y="149"/>
                  </a:lnTo>
                  <a:lnTo>
                    <a:pt x="199" y="169"/>
                  </a:lnTo>
                  <a:lnTo>
                    <a:pt x="181" y="189"/>
                  </a:lnTo>
                  <a:lnTo>
                    <a:pt x="80" y="307"/>
                  </a:lnTo>
                  <a:lnTo>
                    <a:pt x="221" y="307"/>
                  </a:lnTo>
                  <a:lnTo>
                    <a:pt x="221" y="367"/>
                  </a:lnTo>
                  <a:lnTo>
                    <a:pt x="0" y="367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9" name="Google Shape;59;p66"/>
            <p:cNvSpPr/>
            <p:nvPr/>
          </p:nvSpPr>
          <p:spPr>
            <a:xfrm>
              <a:off x="7119938" y="3878263"/>
              <a:ext cx="179388" cy="215900"/>
            </a:xfrm>
            <a:custGeom>
              <a:rect b="b" l="l" r="r" t="t"/>
              <a:pathLst>
                <a:path extrusionOk="0" h="273" w="226">
                  <a:moveTo>
                    <a:pt x="113" y="273"/>
                  </a:moveTo>
                  <a:lnTo>
                    <a:pt x="113" y="273"/>
                  </a:lnTo>
                  <a:lnTo>
                    <a:pt x="82" y="271"/>
                  </a:lnTo>
                  <a:lnTo>
                    <a:pt x="68" y="270"/>
                  </a:lnTo>
                  <a:lnTo>
                    <a:pt x="54" y="266"/>
                  </a:lnTo>
                  <a:lnTo>
                    <a:pt x="39" y="262"/>
                  </a:lnTo>
                  <a:lnTo>
                    <a:pt x="27" y="255"/>
                  </a:lnTo>
                  <a:lnTo>
                    <a:pt x="12" y="246"/>
                  </a:lnTo>
                  <a:lnTo>
                    <a:pt x="0" y="235"/>
                  </a:lnTo>
                  <a:lnTo>
                    <a:pt x="43" y="190"/>
                  </a:lnTo>
                  <a:lnTo>
                    <a:pt x="43" y="190"/>
                  </a:lnTo>
                  <a:lnTo>
                    <a:pt x="52" y="199"/>
                  </a:lnTo>
                  <a:lnTo>
                    <a:pt x="61" y="205"/>
                  </a:lnTo>
                  <a:lnTo>
                    <a:pt x="70" y="208"/>
                  </a:lnTo>
                  <a:lnTo>
                    <a:pt x="79" y="212"/>
                  </a:lnTo>
                  <a:lnTo>
                    <a:pt x="99" y="216"/>
                  </a:lnTo>
                  <a:lnTo>
                    <a:pt x="115" y="216"/>
                  </a:lnTo>
                  <a:lnTo>
                    <a:pt x="115" y="216"/>
                  </a:lnTo>
                  <a:lnTo>
                    <a:pt x="131" y="216"/>
                  </a:lnTo>
                  <a:lnTo>
                    <a:pt x="140" y="214"/>
                  </a:lnTo>
                  <a:lnTo>
                    <a:pt x="147" y="210"/>
                  </a:lnTo>
                  <a:lnTo>
                    <a:pt x="153" y="207"/>
                  </a:lnTo>
                  <a:lnTo>
                    <a:pt x="158" y="201"/>
                  </a:lnTo>
                  <a:lnTo>
                    <a:pt x="160" y="196"/>
                  </a:lnTo>
                  <a:lnTo>
                    <a:pt x="162" y="189"/>
                  </a:lnTo>
                  <a:lnTo>
                    <a:pt x="162" y="189"/>
                  </a:lnTo>
                  <a:lnTo>
                    <a:pt x="160" y="180"/>
                  </a:lnTo>
                  <a:lnTo>
                    <a:pt x="156" y="173"/>
                  </a:lnTo>
                  <a:lnTo>
                    <a:pt x="153" y="169"/>
                  </a:lnTo>
                  <a:lnTo>
                    <a:pt x="147" y="167"/>
                  </a:lnTo>
                  <a:lnTo>
                    <a:pt x="133" y="164"/>
                  </a:lnTo>
                  <a:lnTo>
                    <a:pt x="90" y="160"/>
                  </a:lnTo>
                  <a:lnTo>
                    <a:pt x="90" y="160"/>
                  </a:lnTo>
                  <a:lnTo>
                    <a:pt x="74" y="158"/>
                  </a:lnTo>
                  <a:lnTo>
                    <a:pt x="59" y="153"/>
                  </a:lnTo>
                  <a:lnTo>
                    <a:pt x="45" y="147"/>
                  </a:lnTo>
                  <a:lnTo>
                    <a:pt x="34" y="140"/>
                  </a:lnTo>
                  <a:lnTo>
                    <a:pt x="25" y="129"/>
                  </a:lnTo>
                  <a:lnTo>
                    <a:pt x="20" y="117"/>
                  </a:lnTo>
                  <a:lnTo>
                    <a:pt x="14" y="102"/>
                  </a:lnTo>
                  <a:lnTo>
                    <a:pt x="14" y="84"/>
                  </a:lnTo>
                  <a:lnTo>
                    <a:pt x="14" y="84"/>
                  </a:lnTo>
                  <a:lnTo>
                    <a:pt x="14" y="75"/>
                  </a:lnTo>
                  <a:lnTo>
                    <a:pt x="16" y="67"/>
                  </a:lnTo>
                  <a:lnTo>
                    <a:pt x="18" y="58"/>
                  </a:lnTo>
                  <a:lnTo>
                    <a:pt x="21" y="49"/>
                  </a:lnTo>
                  <a:lnTo>
                    <a:pt x="32" y="34"/>
                  </a:lnTo>
                  <a:lnTo>
                    <a:pt x="45" y="22"/>
                  </a:lnTo>
                  <a:lnTo>
                    <a:pt x="61" y="13"/>
                  </a:lnTo>
                  <a:lnTo>
                    <a:pt x="77" y="5"/>
                  </a:lnTo>
                  <a:lnTo>
                    <a:pt x="97" y="2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47" y="2"/>
                  </a:lnTo>
                  <a:lnTo>
                    <a:pt x="160" y="4"/>
                  </a:lnTo>
                  <a:lnTo>
                    <a:pt x="174" y="7"/>
                  </a:lnTo>
                  <a:lnTo>
                    <a:pt x="187" y="11"/>
                  </a:lnTo>
                  <a:lnTo>
                    <a:pt x="197" y="16"/>
                  </a:lnTo>
                  <a:lnTo>
                    <a:pt x="208" y="23"/>
                  </a:lnTo>
                  <a:lnTo>
                    <a:pt x="219" y="32"/>
                  </a:lnTo>
                  <a:lnTo>
                    <a:pt x="178" y="74"/>
                  </a:lnTo>
                  <a:lnTo>
                    <a:pt x="178" y="74"/>
                  </a:lnTo>
                  <a:lnTo>
                    <a:pt x="171" y="68"/>
                  </a:lnTo>
                  <a:lnTo>
                    <a:pt x="165" y="65"/>
                  </a:lnTo>
                  <a:lnTo>
                    <a:pt x="149" y="59"/>
                  </a:lnTo>
                  <a:lnTo>
                    <a:pt x="133" y="56"/>
                  </a:lnTo>
                  <a:lnTo>
                    <a:pt x="115" y="56"/>
                  </a:lnTo>
                  <a:lnTo>
                    <a:pt x="115" y="56"/>
                  </a:lnTo>
                  <a:lnTo>
                    <a:pt x="106" y="56"/>
                  </a:lnTo>
                  <a:lnTo>
                    <a:pt x="99" y="58"/>
                  </a:lnTo>
                  <a:lnTo>
                    <a:pt x="91" y="59"/>
                  </a:lnTo>
                  <a:lnTo>
                    <a:pt x="86" y="63"/>
                  </a:lnTo>
                  <a:lnTo>
                    <a:pt x="82" y="67"/>
                  </a:lnTo>
                  <a:lnTo>
                    <a:pt x="81" y="72"/>
                  </a:lnTo>
                  <a:lnTo>
                    <a:pt x="79" y="75"/>
                  </a:lnTo>
                  <a:lnTo>
                    <a:pt x="77" y="81"/>
                  </a:lnTo>
                  <a:lnTo>
                    <a:pt x="77" y="81"/>
                  </a:lnTo>
                  <a:lnTo>
                    <a:pt x="79" y="90"/>
                  </a:lnTo>
                  <a:lnTo>
                    <a:pt x="84" y="97"/>
                  </a:lnTo>
                  <a:lnTo>
                    <a:pt x="93" y="101"/>
                  </a:lnTo>
                  <a:lnTo>
                    <a:pt x="106" y="104"/>
                  </a:lnTo>
                  <a:lnTo>
                    <a:pt x="147" y="108"/>
                  </a:lnTo>
                  <a:lnTo>
                    <a:pt x="147" y="108"/>
                  </a:lnTo>
                  <a:lnTo>
                    <a:pt x="165" y="111"/>
                  </a:lnTo>
                  <a:lnTo>
                    <a:pt x="181" y="115"/>
                  </a:lnTo>
                  <a:lnTo>
                    <a:pt x="196" y="122"/>
                  </a:lnTo>
                  <a:lnTo>
                    <a:pt x="206" y="131"/>
                  </a:lnTo>
                  <a:lnTo>
                    <a:pt x="215" y="142"/>
                  </a:lnTo>
                  <a:lnTo>
                    <a:pt x="221" y="156"/>
                  </a:lnTo>
                  <a:lnTo>
                    <a:pt x="226" y="171"/>
                  </a:lnTo>
                  <a:lnTo>
                    <a:pt x="226" y="187"/>
                  </a:lnTo>
                  <a:lnTo>
                    <a:pt x="226" y="187"/>
                  </a:lnTo>
                  <a:lnTo>
                    <a:pt x="226" y="198"/>
                  </a:lnTo>
                  <a:lnTo>
                    <a:pt x="224" y="207"/>
                  </a:lnTo>
                  <a:lnTo>
                    <a:pt x="221" y="216"/>
                  </a:lnTo>
                  <a:lnTo>
                    <a:pt x="217" y="225"/>
                  </a:lnTo>
                  <a:lnTo>
                    <a:pt x="214" y="232"/>
                  </a:lnTo>
                  <a:lnTo>
                    <a:pt x="208" y="239"/>
                  </a:lnTo>
                  <a:lnTo>
                    <a:pt x="194" y="252"/>
                  </a:lnTo>
                  <a:lnTo>
                    <a:pt x="178" y="261"/>
                  </a:lnTo>
                  <a:lnTo>
                    <a:pt x="158" y="268"/>
                  </a:lnTo>
                  <a:lnTo>
                    <a:pt x="136" y="271"/>
                  </a:lnTo>
                  <a:lnTo>
                    <a:pt x="113" y="273"/>
                  </a:lnTo>
                  <a:lnTo>
                    <a:pt x="113" y="273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0" name="Google Shape;60;p66"/>
            <p:cNvSpPr/>
            <p:nvPr/>
          </p:nvSpPr>
          <p:spPr>
            <a:xfrm>
              <a:off x="7334251" y="3878263"/>
              <a:ext cx="163513" cy="215900"/>
            </a:xfrm>
            <a:custGeom>
              <a:rect b="b" l="l" r="r" t="t"/>
              <a:pathLst>
                <a:path extrusionOk="0" h="273" w="207">
                  <a:moveTo>
                    <a:pt x="119" y="273"/>
                  </a:moveTo>
                  <a:lnTo>
                    <a:pt x="119" y="273"/>
                  </a:lnTo>
                  <a:lnTo>
                    <a:pt x="99" y="271"/>
                  </a:lnTo>
                  <a:lnTo>
                    <a:pt x="78" y="268"/>
                  </a:lnTo>
                  <a:lnTo>
                    <a:pt x="69" y="264"/>
                  </a:lnTo>
                  <a:lnTo>
                    <a:pt x="58" y="259"/>
                  </a:lnTo>
                  <a:lnTo>
                    <a:pt x="49" y="253"/>
                  </a:lnTo>
                  <a:lnTo>
                    <a:pt x="40" y="246"/>
                  </a:lnTo>
                  <a:lnTo>
                    <a:pt x="31" y="237"/>
                  </a:lnTo>
                  <a:lnTo>
                    <a:pt x="24" y="226"/>
                  </a:lnTo>
                  <a:lnTo>
                    <a:pt x="16" y="216"/>
                  </a:lnTo>
                  <a:lnTo>
                    <a:pt x="11" y="203"/>
                  </a:lnTo>
                  <a:lnTo>
                    <a:pt x="8" y="189"/>
                  </a:lnTo>
                  <a:lnTo>
                    <a:pt x="4" y="174"/>
                  </a:lnTo>
                  <a:lnTo>
                    <a:pt x="0" y="156"/>
                  </a:lnTo>
                  <a:lnTo>
                    <a:pt x="0" y="137"/>
                  </a:lnTo>
                  <a:lnTo>
                    <a:pt x="0" y="137"/>
                  </a:lnTo>
                  <a:lnTo>
                    <a:pt x="0" y="117"/>
                  </a:lnTo>
                  <a:lnTo>
                    <a:pt x="4" y="99"/>
                  </a:lnTo>
                  <a:lnTo>
                    <a:pt x="8" y="84"/>
                  </a:lnTo>
                  <a:lnTo>
                    <a:pt x="11" y="70"/>
                  </a:lnTo>
                  <a:lnTo>
                    <a:pt x="16" y="58"/>
                  </a:lnTo>
                  <a:lnTo>
                    <a:pt x="24" y="47"/>
                  </a:lnTo>
                  <a:lnTo>
                    <a:pt x="31" y="36"/>
                  </a:lnTo>
                  <a:lnTo>
                    <a:pt x="40" y="29"/>
                  </a:lnTo>
                  <a:lnTo>
                    <a:pt x="49" y="22"/>
                  </a:lnTo>
                  <a:lnTo>
                    <a:pt x="58" y="14"/>
                  </a:lnTo>
                  <a:lnTo>
                    <a:pt x="69" y="11"/>
                  </a:lnTo>
                  <a:lnTo>
                    <a:pt x="78" y="7"/>
                  </a:lnTo>
                  <a:lnTo>
                    <a:pt x="99" y="2"/>
                  </a:lnTo>
                  <a:lnTo>
                    <a:pt x="119" y="0"/>
                  </a:lnTo>
                  <a:lnTo>
                    <a:pt x="119" y="0"/>
                  </a:lnTo>
                  <a:lnTo>
                    <a:pt x="133" y="0"/>
                  </a:lnTo>
                  <a:lnTo>
                    <a:pt x="146" y="2"/>
                  </a:lnTo>
                  <a:lnTo>
                    <a:pt x="157" y="5"/>
                  </a:lnTo>
                  <a:lnTo>
                    <a:pt x="169" y="9"/>
                  </a:lnTo>
                  <a:lnTo>
                    <a:pt x="180" y="14"/>
                  </a:lnTo>
                  <a:lnTo>
                    <a:pt x="189" y="20"/>
                  </a:lnTo>
                  <a:lnTo>
                    <a:pt x="198" y="27"/>
                  </a:lnTo>
                  <a:lnTo>
                    <a:pt x="207" y="36"/>
                  </a:lnTo>
                  <a:lnTo>
                    <a:pt x="162" y="81"/>
                  </a:lnTo>
                  <a:lnTo>
                    <a:pt x="162" y="81"/>
                  </a:lnTo>
                  <a:lnTo>
                    <a:pt x="153" y="72"/>
                  </a:lnTo>
                  <a:lnTo>
                    <a:pt x="142" y="65"/>
                  </a:lnTo>
                  <a:lnTo>
                    <a:pt x="131" y="61"/>
                  </a:lnTo>
                  <a:lnTo>
                    <a:pt x="119" y="59"/>
                  </a:lnTo>
                  <a:lnTo>
                    <a:pt x="119" y="59"/>
                  </a:lnTo>
                  <a:lnTo>
                    <a:pt x="108" y="61"/>
                  </a:lnTo>
                  <a:lnTo>
                    <a:pt x="99" y="65"/>
                  </a:lnTo>
                  <a:lnTo>
                    <a:pt x="90" y="70"/>
                  </a:lnTo>
                  <a:lnTo>
                    <a:pt x="81" y="77"/>
                  </a:lnTo>
                  <a:lnTo>
                    <a:pt x="81" y="77"/>
                  </a:lnTo>
                  <a:lnTo>
                    <a:pt x="76" y="88"/>
                  </a:lnTo>
                  <a:lnTo>
                    <a:pt x="70" y="101"/>
                  </a:lnTo>
                  <a:lnTo>
                    <a:pt x="67" y="117"/>
                  </a:lnTo>
                  <a:lnTo>
                    <a:pt x="67" y="137"/>
                  </a:lnTo>
                  <a:lnTo>
                    <a:pt x="67" y="137"/>
                  </a:lnTo>
                  <a:lnTo>
                    <a:pt x="67" y="156"/>
                  </a:lnTo>
                  <a:lnTo>
                    <a:pt x="70" y="173"/>
                  </a:lnTo>
                  <a:lnTo>
                    <a:pt x="76" y="185"/>
                  </a:lnTo>
                  <a:lnTo>
                    <a:pt x="81" y="196"/>
                  </a:lnTo>
                  <a:lnTo>
                    <a:pt x="81" y="196"/>
                  </a:lnTo>
                  <a:lnTo>
                    <a:pt x="90" y="203"/>
                  </a:lnTo>
                  <a:lnTo>
                    <a:pt x="99" y="208"/>
                  </a:lnTo>
                  <a:lnTo>
                    <a:pt x="108" y="212"/>
                  </a:lnTo>
                  <a:lnTo>
                    <a:pt x="119" y="214"/>
                  </a:lnTo>
                  <a:lnTo>
                    <a:pt x="119" y="214"/>
                  </a:lnTo>
                  <a:lnTo>
                    <a:pt x="131" y="212"/>
                  </a:lnTo>
                  <a:lnTo>
                    <a:pt x="142" y="208"/>
                  </a:lnTo>
                  <a:lnTo>
                    <a:pt x="153" y="201"/>
                  </a:lnTo>
                  <a:lnTo>
                    <a:pt x="162" y="192"/>
                  </a:lnTo>
                  <a:lnTo>
                    <a:pt x="207" y="237"/>
                  </a:lnTo>
                  <a:lnTo>
                    <a:pt x="207" y="237"/>
                  </a:lnTo>
                  <a:lnTo>
                    <a:pt x="198" y="246"/>
                  </a:lnTo>
                  <a:lnTo>
                    <a:pt x="189" y="253"/>
                  </a:lnTo>
                  <a:lnTo>
                    <a:pt x="180" y="259"/>
                  </a:lnTo>
                  <a:lnTo>
                    <a:pt x="169" y="264"/>
                  </a:lnTo>
                  <a:lnTo>
                    <a:pt x="157" y="268"/>
                  </a:lnTo>
                  <a:lnTo>
                    <a:pt x="146" y="271"/>
                  </a:lnTo>
                  <a:lnTo>
                    <a:pt x="133" y="273"/>
                  </a:lnTo>
                  <a:lnTo>
                    <a:pt x="119" y="273"/>
                  </a:lnTo>
                  <a:lnTo>
                    <a:pt x="119" y="273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1" name="Google Shape;61;p66"/>
            <p:cNvSpPr/>
            <p:nvPr/>
          </p:nvSpPr>
          <p:spPr>
            <a:xfrm>
              <a:off x="7537451" y="4032250"/>
              <a:ext cx="60325" cy="58738"/>
            </a:xfrm>
            <a:prstGeom prst="rect">
              <a:avLst/>
            </a:pr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2" name="Google Shape;62;p66"/>
            <p:cNvSpPr/>
            <p:nvPr/>
          </p:nvSpPr>
          <p:spPr>
            <a:xfrm>
              <a:off x="7634288" y="3878263"/>
              <a:ext cx="179388" cy="215900"/>
            </a:xfrm>
            <a:custGeom>
              <a:rect b="b" l="l" r="r" t="t"/>
              <a:pathLst>
                <a:path extrusionOk="0" h="273" w="227">
                  <a:moveTo>
                    <a:pt x="114" y="273"/>
                  </a:moveTo>
                  <a:lnTo>
                    <a:pt x="114" y="273"/>
                  </a:lnTo>
                  <a:lnTo>
                    <a:pt x="83" y="271"/>
                  </a:lnTo>
                  <a:lnTo>
                    <a:pt x="69" y="270"/>
                  </a:lnTo>
                  <a:lnTo>
                    <a:pt x="54" y="266"/>
                  </a:lnTo>
                  <a:lnTo>
                    <a:pt x="40" y="262"/>
                  </a:lnTo>
                  <a:lnTo>
                    <a:pt x="27" y="255"/>
                  </a:lnTo>
                  <a:lnTo>
                    <a:pt x="13" y="246"/>
                  </a:lnTo>
                  <a:lnTo>
                    <a:pt x="0" y="235"/>
                  </a:lnTo>
                  <a:lnTo>
                    <a:pt x="43" y="190"/>
                  </a:lnTo>
                  <a:lnTo>
                    <a:pt x="43" y="190"/>
                  </a:lnTo>
                  <a:lnTo>
                    <a:pt x="52" y="199"/>
                  </a:lnTo>
                  <a:lnTo>
                    <a:pt x="61" y="205"/>
                  </a:lnTo>
                  <a:lnTo>
                    <a:pt x="70" y="208"/>
                  </a:lnTo>
                  <a:lnTo>
                    <a:pt x="79" y="212"/>
                  </a:lnTo>
                  <a:lnTo>
                    <a:pt x="97" y="216"/>
                  </a:lnTo>
                  <a:lnTo>
                    <a:pt x="115" y="216"/>
                  </a:lnTo>
                  <a:lnTo>
                    <a:pt x="115" y="216"/>
                  </a:lnTo>
                  <a:lnTo>
                    <a:pt x="132" y="216"/>
                  </a:lnTo>
                  <a:lnTo>
                    <a:pt x="140" y="214"/>
                  </a:lnTo>
                  <a:lnTo>
                    <a:pt x="148" y="210"/>
                  </a:lnTo>
                  <a:lnTo>
                    <a:pt x="153" y="207"/>
                  </a:lnTo>
                  <a:lnTo>
                    <a:pt x="158" y="201"/>
                  </a:lnTo>
                  <a:lnTo>
                    <a:pt x="160" y="196"/>
                  </a:lnTo>
                  <a:lnTo>
                    <a:pt x="162" y="189"/>
                  </a:lnTo>
                  <a:lnTo>
                    <a:pt x="162" y="189"/>
                  </a:lnTo>
                  <a:lnTo>
                    <a:pt x="160" y="180"/>
                  </a:lnTo>
                  <a:lnTo>
                    <a:pt x="157" y="173"/>
                  </a:lnTo>
                  <a:lnTo>
                    <a:pt x="153" y="169"/>
                  </a:lnTo>
                  <a:lnTo>
                    <a:pt x="148" y="167"/>
                  </a:lnTo>
                  <a:lnTo>
                    <a:pt x="133" y="164"/>
                  </a:lnTo>
                  <a:lnTo>
                    <a:pt x="90" y="160"/>
                  </a:lnTo>
                  <a:lnTo>
                    <a:pt x="90" y="160"/>
                  </a:lnTo>
                  <a:lnTo>
                    <a:pt x="74" y="158"/>
                  </a:lnTo>
                  <a:lnTo>
                    <a:pt x="60" y="153"/>
                  </a:lnTo>
                  <a:lnTo>
                    <a:pt x="45" y="147"/>
                  </a:lnTo>
                  <a:lnTo>
                    <a:pt x="34" y="140"/>
                  </a:lnTo>
                  <a:lnTo>
                    <a:pt x="26" y="129"/>
                  </a:lnTo>
                  <a:lnTo>
                    <a:pt x="20" y="117"/>
                  </a:lnTo>
                  <a:lnTo>
                    <a:pt x="15" y="102"/>
                  </a:lnTo>
                  <a:lnTo>
                    <a:pt x="15" y="84"/>
                  </a:lnTo>
                  <a:lnTo>
                    <a:pt x="15" y="84"/>
                  </a:lnTo>
                  <a:lnTo>
                    <a:pt x="15" y="75"/>
                  </a:lnTo>
                  <a:lnTo>
                    <a:pt x="17" y="67"/>
                  </a:lnTo>
                  <a:lnTo>
                    <a:pt x="18" y="58"/>
                  </a:lnTo>
                  <a:lnTo>
                    <a:pt x="22" y="49"/>
                  </a:lnTo>
                  <a:lnTo>
                    <a:pt x="33" y="34"/>
                  </a:lnTo>
                  <a:lnTo>
                    <a:pt x="45" y="22"/>
                  </a:lnTo>
                  <a:lnTo>
                    <a:pt x="61" y="13"/>
                  </a:lnTo>
                  <a:lnTo>
                    <a:pt x="78" y="5"/>
                  </a:lnTo>
                  <a:lnTo>
                    <a:pt x="97" y="2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48" y="2"/>
                  </a:lnTo>
                  <a:lnTo>
                    <a:pt x="160" y="4"/>
                  </a:lnTo>
                  <a:lnTo>
                    <a:pt x="175" y="7"/>
                  </a:lnTo>
                  <a:lnTo>
                    <a:pt x="187" y="11"/>
                  </a:lnTo>
                  <a:lnTo>
                    <a:pt x="198" y="16"/>
                  </a:lnTo>
                  <a:lnTo>
                    <a:pt x="209" y="23"/>
                  </a:lnTo>
                  <a:lnTo>
                    <a:pt x="220" y="32"/>
                  </a:lnTo>
                  <a:lnTo>
                    <a:pt x="178" y="74"/>
                  </a:lnTo>
                  <a:lnTo>
                    <a:pt x="178" y="74"/>
                  </a:lnTo>
                  <a:lnTo>
                    <a:pt x="171" y="68"/>
                  </a:lnTo>
                  <a:lnTo>
                    <a:pt x="166" y="65"/>
                  </a:lnTo>
                  <a:lnTo>
                    <a:pt x="149" y="59"/>
                  </a:lnTo>
                  <a:lnTo>
                    <a:pt x="133" y="56"/>
                  </a:lnTo>
                  <a:lnTo>
                    <a:pt x="115" y="56"/>
                  </a:lnTo>
                  <a:lnTo>
                    <a:pt x="115" y="56"/>
                  </a:lnTo>
                  <a:lnTo>
                    <a:pt x="106" y="56"/>
                  </a:lnTo>
                  <a:lnTo>
                    <a:pt x="99" y="58"/>
                  </a:lnTo>
                  <a:lnTo>
                    <a:pt x="92" y="59"/>
                  </a:lnTo>
                  <a:lnTo>
                    <a:pt x="87" y="63"/>
                  </a:lnTo>
                  <a:lnTo>
                    <a:pt x="83" y="67"/>
                  </a:lnTo>
                  <a:lnTo>
                    <a:pt x="79" y="72"/>
                  </a:lnTo>
                  <a:lnTo>
                    <a:pt x="79" y="75"/>
                  </a:lnTo>
                  <a:lnTo>
                    <a:pt x="78" y="81"/>
                  </a:lnTo>
                  <a:lnTo>
                    <a:pt x="78" y="81"/>
                  </a:lnTo>
                  <a:lnTo>
                    <a:pt x="79" y="90"/>
                  </a:lnTo>
                  <a:lnTo>
                    <a:pt x="85" y="97"/>
                  </a:lnTo>
                  <a:lnTo>
                    <a:pt x="94" y="101"/>
                  </a:lnTo>
                  <a:lnTo>
                    <a:pt x="106" y="104"/>
                  </a:lnTo>
                  <a:lnTo>
                    <a:pt x="148" y="108"/>
                  </a:lnTo>
                  <a:lnTo>
                    <a:pt x="148" y="108"/>
                  </a:lnTo>
                  <a:lnTo>
                    <a:pt x="166" y="111"/>
                  </a:lnTo>
                  <a:lnTo>
                    <a:pt x="182" y="115"/>
                  </a:lnTo>
                  <a:lnTo>
                    <a:pt x="196" y="122"/>
                  </a:lnTo>
                  <a:lnTo>
                    <a:pt x="207" y="131"/>
                  </a:lnTo>
                  <a:lnTo>
                    <a:pt x="216" y="142"/>
                  </a:lnTo>
                  <a:lnTo>
                    <a:pt x="221" y="156"/>
                  </a:lnTo>
                  <a:lnTo>
                    <a:pt x="227" y="171"/>
                  </a:lnTo>
                  <a:lnTo>
                    <a:pt x="227" y="187"/>
                  </a:lnTo>
                  <a:lnTo>
                    <a:pt x="227" y="187"/>
                  </a:lnTo>
                  <a:lnTo>
                    <a:pt x="227" y="198"/>
                  </a:lnTo>
                  <a:lnTo>
                    <a:pt x="225" y="207"/>
                  </a:lnTo>
                  <a:lnTo>
                    <a:pt x="221" y="216"/>
                  </a:lnTo>
                  <a:lnTo>
                    <a:pt x="218" y="225"/>
                  </a:lnTo>
                  <a:lnTo>
                    <a:pt x="214" y="232"/>
                  </a:lnTo>
                  <a:lnTo>
                    <a:pt x="209" y="239"/>
                  </a:lnTo>
                  <a:lnTo>
                    <a:pt x="194" y="252"/>
                  </a:lnTo>
                  <a:lnTo>
                    <a:pt x="178" y="261"/>
                  </a:lnTo>
                  <a:lnTo>
                    <a:pt x="158" y="268"/>
                  </a:lnTo>
                  <a:lnTo>
                    <a:pt x="137" y="271"/>
                  </a:lnTo>
                  <a:lnTo>
                    <a:pt x="114" y="273"/>
                  </a:lnTo>
                  <a:lnTo>
                    <a:pt x="114" y="273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3" name="Google Shape;63;p66"/>
            <p:cNvSpPr/>
            <p:nvPr/>
          </p:nvSpPr>
          <p:spPr>
            <a:xfrm>
              <a:off x="7848601" y="3878263"/>
              <a:ext cx="184150" cy="215900"/>
            </a:xfrm>
            <a:custGeom>
              <a:rect b="b" l="l" r="r" t="t"/>
              <a:pathLst>
                <a:path extrusionOk="0" h="273" w="232">
                  <a:moveTo>
                    <a:pt x="65" y="158"/>
                  </a:moveTo>
                  <a:lnTo>
                    <a:pt x="65" y="158"/>
                  </a:lnTo>
                  <a:lnTo>
                    <a:pt x="66" y="171"/>
                  </a:lnTo>
                  <a:lnTo>
                    <a:pt x="68" y="182"/>
                  </a:lnTo>
                  <a:lnTo>
                    <a:pt x="73" y="192"/>
                  </a:lnTo>
                  <a:lnTo>
                    <a:pt x="81" y="199"/>
                  </a:lnTo>
                  <a:lnTo>
                    <a:pt x="88" y="207"/>
                  </a:lnTo>
                  <a:lnTo>
                    <a:pt x="99" y="212"/>
                  </a:lnTo>
                  <a:lnTo>
                    <a:pt x="109" y="216"/>
                  </a:lnTo>
                  <a:lnTo>
                    <a:pt x="124" y="217"/>
                  </a:lnTo>
                  <a:lnTo>
                    <a:pt x="124" y="217"/>
                  </a:lnTo>
                  <a:lnTo>
                    <a:pt x="144" y="216"/>
                  </a:lnTo>
                  <a:lnTo>
                    <a:pt x="158" y="210"/>
                  </a:lnTo>
                  <a:lnTo>
                    <a:pt x="172" y="203"/>
                  </a:lnTo>
                  <a:lnTo>
                    <a:pt x="185" y="192"/>
                  </a:lnTo>
                  <a:lnTo>
                    <a:pt x="224" y="232"/>
                  </a:lnTo>
                  <a:lnTo>
                    <a:pt x="224" y="232"/>
                  </a:lnTo>
                  <a:lnTo>
                    <a:pt x="214" y="241"/>
                  </a:lnTo>
                  <a:lnTo>
                    <a:pt x="205" y="250"/>
                  </a:lnTo>
                  <a:lnTo>
                    <a:pt x="194" y="257"/>
                  </a:lnTo>
                  <a:lnTo>
                    <a:pt x="181" y="262"/>
                  </a:lnTo>
                  <a:lnTo>
                    <a:pt x="169" y="268"/>
                  </a:lnTo>
                  <a:lnTo>
                    <a:pt x="156" y="271"/>
                  </a:lnTo>
                  <a:lnTo>
                    <a:pt x="140" y="273"/>
                  </a:lnTo>
                  <a:lnTo>
                    <a:pt x="124" y="273"/>
                  </a:lnTo>
                  <a:lnTo>
                    <a:pt x="124" y="273"/>
                  </a:lnTo>
                  <a:lnTo>
                    <a:pt x="100" y="271"/>
                  </a:lnTo>
                  <a:lnTo>
                    <a:pt x="77" y="268"/>
                  </a:lnTo>
                  <a:lnTo>
                    <a:pt x="66" y="264"/>
                  </a:lnTo>
                  <a:lnTo>
                    <a:pt x="56" y="259"/>
                  </a:lnTo>
                  <a:lnTo>
                    <a:pt x="47" y="253"/>
                  </a:lnTo>
                  <a:lnTo>
                    <a:pt x="38" y="246"/>
                  </a:lnTo>
                  <a:lnTo>
                    <a:pt x="30" y="237"/>
                  </a:lnTo>
                  <a:lnTo>
                    <a:pt x="21" y="226"/>
                  </a:lnTo>
                  <a:lnTo>
                    <a:pt x="16" y="216"/>
                  </a:lnTo>
                  <a:lnTo>
                    <a:pt x="11" y="203"/>
                  </a:lnTo>
                  <a:lnTo>
                    <a:pt x="5" y="189"/>
                  </a:lnTo>
                  <a:lnTo>
                    <a:pt x="2" y="174"/>
                  </a:lnTo>
                  <a:lnTo>
                    <a:pt x="0" y="156"/>
                  </a:lnTo>
                  <a:lnTo>
                    <a:pt x="0" y="137"/>
                  </a:lnTo>
                  <a:lnTo>
                    <a:pt x="0" y="137"/>
                  </a:lnTo>
                  <a:lnTo>
                    <a:pt x="0" y="120"/>
                  </a:lnTo>
                  <a:lnTo>
                    <a:pt x="2" y="106"/>
                  </a:lnTo>
                  <a:lnTo>
                    <a:pt x="5" y="92"/>
                  </a:lnTo>
                  <a:lnTo>
                    <a:pt x="9" y="79"/>
                  </a:lnTo>
                  <a:lnTo>
                    <a:pt x="12" y="67"/>
                  </a:lnTo>
                  <a:lnTo>
                    <a:pt x="18" y="56"/>
                  </a:lnTo>
                  <a:lnTo>
                    <a:pt x="25" y="45"/>
                  </a:lnTo>
                  <a:lnTo>
                    <a:pt x="32" y="36"/>
                  </a:lnTo>
                  <a:lnTo>
                    <a:pt x="39" y="27"/>
                  </a:lnTo>
                  <a:lnTo>
                    <a:pt x="48" y="20"/>
                  </a:lnTo>
                  <a:lnTo>
                    <a:pt x="59" y="14"/>
                  </a:lnTo>
                  <a:lnTo>
                    <a:pt x="68" y="9"/>
                  </a:lnTo>
                  <a:lnTo>
                    <a:pt x="79" y="5"/>
                  </a:lnTo>
                  <a:lnTo>
                    <a:pt x="91" y="2"/>
                  </a:lnTo>
                  <a:lnTo>
                    <a:pt x="104" y="0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29" y="0"/>
                  </a:lnTo>
                  <a:lnTo>
                    <a:pt x="142" y="2"/>
                  </a:lnTo>
                  <a:lnTo>
                    <a:pt x="154" y="5"/>
                  </a:lnTo>
                  <a:lnTo>
                    <a:pt x="165" y="9"/>
                  </a:lnTo>
                  <a:lnTo>
                    <a:pt x="176" y="14"/>
                  </a:lnTo>
                  <a:lnTo>
                    <a:pt x="185" y="22"/>
                  </a:lnTo>
                  <a:lnTo>
                    <a:pt x="194" y="29"/>
                  </a:lnTo>
                  <a:lnTo>
                    <a:pt x="201" y="36"/>
                  </a:lnTo>
                  <a:lnTo>
                    <a:pt x="208" y="45"/>
                  </a:lnTo>
                  <a:lnTo>
                    <a:pt x="215" y="56"/>
                  </a:lnTo>
                  <a:lnTo>
                    <a:pt x="221" y="67"/>
                  </a:lnTo>
                  <a:lnTo>
                    <a:pt x="224" y="77"/>
                  </a:lnTo>
                  <a:lnTo>
                    <a:pt x="230" y="102"/>
                  </a:lnTo>
                  <a:lnTo>
                    <a:pt x="232" y="129"/>
                  </a:lnTo>
                  <a:lnTo>
                    <a:pt x="232" y="158"/>
                  </a:lnTo>
                  <a:lnTo>
                    <a:pt x="65" y="158"/>
                  </a:lnTo>
                  <a:close/>
                  <a:moveTo>
                    <a:pt x="160" y="83"/>
                  </a:moveTo>
                  <a:lnTo>
                    <a:pt x="160" y="83"/>
                  </a:lnTo>
                  <a:lnTo>
                    <a:pt x="154" y="72"/>
                  </a:lnTo>
                  <a:lnTo>
                    <a:pt x="144" y="63"/>
                  </a:lnTo>
                  <a:lnTo>
                    <a:pt x="138" y="59"/>
                  </a:lnTo>
                  <a:lnTo>
                    <a:pt x="131" y="58"/>
                  </a:lnTo>
                  <a:lnTo>
                    <a:pt x="124" y="56"/>
                  </a:lnTo>
                  <a:lnTo>
                    <a:pt x="117" y="56"/>
                  </a:lnTo>
                  <a:lnTo>
                    <a:pt x="117" y="56"/>
                  </a:lnTo>
                  <a:lnTo>
                    <a:pt x="108" y="56"/>
                  </a:lnTo>
                  <a:lnTo>
                    <a:pt x="100" y="58"/>
                  </a:lnTo>
                  <a:lnTo>
                    <a:pt x="93" y="59"/>
                  </a:lnTo>
                  <a:lnTo>
                    <a:pt x="88" y="63"/>
                  </a:lnTo>
                  <a:lnTo>
                    <a:pt x="79" y="72"/>
                  </a:lnTo>
                  <a:lnTo>
                    <a:pt x="72" y="83"/>
                  </a:lnTo>
                  <a:lnTo>
                    <a:pt x="72" y="83"/>
                  </a:lnTo>
                  <a:lnTo>
                    <a:pt x="66" y="97"/>
                  </a:lnTo>
                  <a:lnTo>
                    <a:pt x="65" y="111"/>
                  </a:lnTo>
                  <a:lnTo>
                    <a:pt x="167" y="111"/>
                  </a:lnTo>
                  <a:lnTo>
                    <a:pt x="167" y="111"/>
                  </a:lnTo>
                  <a:lnTo>
                    <a:pt x="165" y="97"/>
                  </a:lnTo>
                  <a:lnTo>
                    <a:pt x="160" y="83"/>
                  </a:lnTo>
                  <a:lnTo>
                    <a:pt x="160" y="83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4" name="Google Shape;64;p66"/>
            <p:cNvSpPr/>
            <p:nvPr/>
          </p:nvSpPr>
          <p:spPr>
            <a:xfrm>
              <a:off x="8081963" y="3878263"/>
              <a:ext cx="176213" cy="212725"/>
            </a:xfrm>
            <a:custGeom>
              <a:rect b="b" l="l" r="r" t="t"/>
              <a:pathLst>
                <a:path extrusionOk="0" h="270" w="221">
                  <a:moveTo>
                    <a:pt x="155" y="270"/>
                  </a:moveTo>
                  <a:lnTo>
                    <a:pt x="155" y="110"/>
                  </a:lnTo>
                  <a:lnTo>
                    <a:pt x="155" y="110"/>
                  </a:lnTo>
                  <a:lnTo>
                    <a:pt x="153" y="97"/>
                  </a:lnTo>
                  <a:lnTo>
                    <a:pt x="151" y="86"/>
                  </a:lnTo>
                  <a:lnTo>
                    <a:pt x="146" y="77"/>
                  </a:lnTo>
                  <a:lnTo>
                    <a:pt x="141" y="70"/>
                  </a:lnTo>
                  <a:lnTo>
                    <a:pt x="133" y="67"/>
                  </a:lnTo>
                  <a:lnTo>
                    <a:pt x="126" y="63"/>
                  </a:lnTo>
                  <a:lnTo>
                    <a:pt x="119" y="61"/>
                  </a:lnTo>
                  <a:lnTo>
                    <a:pt x="110" y="59"/>
                  </a:lnTo>
                  <a:lnTo>
                    <a:pt x="110" y="59"/>
                  </a:lnTo>
                  <a:lnTo>
                    <a:pt x="103" y="61"/>
                  </a:lnTo>
                  <a:lnTo>
                    <a:pt x="96" y="63"/>
                  </a:lnTo>
                  <a:lnTo>
                    <a:pt x="87" y="67"/>
                  </a:lnTo>
                  <a:lnTo>
                    <a:pt x="81" y="70"/>
                  </a:lnTo>
                  <a:lnTo>
                    <a:pt x="74" y="77"/>
                  </a:lnTo>
                  <a:lnTo>
                    <a:pt x="71" y="86"/>
                  </a:lnTo>
                  <a:lnTo>
                    <a:pt x="67" y="97"/>
                  </a:lnTo>
                  <a:lnTo>
                    <a:pt x="67" y="110"/>
                  </a:lnTo>
                  <a:lnTo>
                    <a:pt x="67" y="270"/>
                  </a:lnTo>
                  <a:lnTo>
                    <a:pt x="0" y="270"/>
                  </a:lnTo>
                  <a:lnTo>
                    <a:pt x="0" y="4"/>
                  </a:lnTo>
                  <a:lnTo>
                    <a:pt x="65" y="4"/>
                  </a:lnTo>
                  <a:lnTo>
                    <a:pt x="65" y="29"/>
                  </a:lnTo>
                  <a:lnTo>
                    <a:pt x="65" y="29"/>
                  </a:lnTo>
                  <a:lnTo>
                    <a:pt x="79" y="16"/>
                  </a:lnTo>
                  <a:lnTo>
                    <a:pt x="96" y="7"/>
                  </a:lnTo>
                  <a:lnTo>
                    <a:pt x="114" y="2"/>
                  </a:lnTo>
                  <a:lnTo>
                    <a:pt x="132" y="0"/>
                  </a:lnTo>
                  <a:lnTo>
                    <a:pt x="132" y="0"/>
                  </a:lnTo>
                  <a:lnTo>
                    <a:pt x="150" y="2"/>
                  </a:lnTo>
                  <a:lnTo>
                    <a:pt x="168" y="7"/>
                  </a:lnTo>
                  <a:lnTo>
                    <a:pt x="182" y="14"/>
                  </a:lnTo>
                  <a:lnTo>
                    <a:pt x="194" y="23"/>
                  </a:lnTo>
                  <a:lnTo>
                    <a:pt x="194" y="23"/>
                  </a:lnTo>
                  <a:lnTo>
                    <a:pt x="202" y="32"/>
                  </a:lnTo>
                  <a:lnTo>
                    <a:pt x="207" y="41"/>
                  </a:lnTo>
                  <a:lnTo>
                    <a:pt x="212" y="50"/>
                  </a:lnTo>
                  <a:lnTo>
                    <a:pt x="216" y="59"/>
                  </a:lnTo>
                  <a:lnTo>
                    <a:pt x="220" y="79"/>
                  </a:lnTo>
                  <a:lnTo>
                    <a:pt x="221" y="99"/>
                  </a:lnTo>
                  <a:lnTo>
                    <a:pt x="221" y="270"/>
                  </a:lnTo>
                  <a:lnTo>
                    <a:pt x="155" y="270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5" name="Google Shape;65;p66"/>
            <p:cNvSpPr/>
            <p:nvPr/>
          </p:nvSpPr>
          <p:spPr>
            <a:xfrm>
              <a:off x="8299451" y="3878263"/>
              <a:ext cx="174625" cy="215900"/>
            </a:xfrm>
            <a:custGeom>
              <a:rect b="b" l="l" r="r" t="t"/>
              <a:pathLst>
                <a:path extrusionOk="0" h="273" w="220">
                  <a:moveTo>
                    <a:pt x="156" y="270"/>
                  </a:moveTo>
                  <a:lnTo>
                    <a:pt x="156" y="248"/>
                  </a:lnTo>
                  <a:lnTo>
                    <a:pt x="156" y="248"/>
                  </a:lnTo>
                  <a:lnTo>
                    <a:pt x="143" y="259"/>
                  </a:lnTo>
                  <a:lnTo>
                    <a:pt x="127" y="266"/>
                  </a:lnTo>
                  <a:lnTo>
                    <a:pt x="111" y="271"/>
                  </a:lnTo>
                  <a:lnTo>
                    <a:pt x="91" y="273"/>
                  </a:lnTo>
                  <a:lnTo>
                    <a:pt x="91" y="273"/>
                  </a:lnTo>
                  <a:lnTo>
                    <a:pt x="70" y="271"/>
                  </a:lnTo>
                  <a:lnTo>
                    <a:pt x="50" y="266"/>
                  </a:lnTo>
                  <a:lnTo>
                    <a:pt x="35" y="259"/>
                  </a:lnTo>
                  <a:lnTo>
                    <a:pt x="23" y="250"/>
                  </a:lnTo>
                  <a:lnTo>
                    <a:pt x="23" y="250"/>
                  </a:lnTo>
                  <a:lnTo>
                    <a:pt x="12" y="237"/>
                  </a:lnTo>
                  <a:lnTo>
                    <a:pt x="7" y="223"/>
                  </a:lnTo>
                  <a:lnTo>
                    <a:pt x="1" y="207"/>
                  </a:lnTo>
                  <a:lnTo>
                    <a:pt x="0" y="189"/>
                  </a:lnTo>
                  <a:lnTo>
                    <a:pt x="0" y="189"/>
                  </a:lnTo>
                  <a:lnTo>
                    <a:pt x="1" y="174"/>
                  </a:lnTo>
                  <a:lnTo>
                    <a:pt x="5" y="160"/>
                  </a:lnTo>
                  <a:lnTo>
                    <a:pt x="12" y="146"/>
                  </a:lnTo>
                  <a:lnTo>
                    <a:pt x="23" y="135"/>
                  </a:lnTo>
                  <a:lnTo>
                    <a:pt x="35" y="126"/>
                  </a:lnTo>
                  <a:lnTo>
                    <a:pt x="52" y="119"/>
                  </a:lnTo>
                  <a:lnTo>
                    <a:pt x="70" y="113"/>
                  </a:lnTo>
                  <a:lnTo>
                    <a:pt x="93" y="111"/>
                  </a:lnTo>
                  <a:lnTo>
                    <a:pt x="154" y="111"/>
                  </a:lnTo>
                  <a:lnTo>
                    <a:pt x="154" y="99"/>
                  </a:lnTo>
                  <a:lnTo>
                    <a:pt x="154" y="99"/>
                  </a:lnTo>
                  <a:lnTo>
                    <a:pt x="154" y="88"/>
                  </a:lnTo>
                  <a:lnTo>
                    <a:pt x="152" y="79"/>
                  </a:lnTo>
                  <a:lnTo>
                    <a:pt x="149" y="72"/>
                  </a:lnTo>
                  <a:lnTo>
                    <a:pt x="143" y="67"/>
                  </a:lnTo>
                  <a:lnTo>
                    <a:pt x="136" y="63"/>
                  </a:lnTo>
                  <a:lnTo>
                    <a:pt x="127" y="59"/>
                  </a:lnTo>
                  <a:lnTo>
                    <a:pt x="116" y="58"/>
                  </a:lnTo>
                  <a:lnTo>
                    <a:pt x="106" y="58"/>
                  </a:lnTo>
                  <a:lnTo>
                    <a:pt x="106" y="58"/>
                  </a:lnTo>
                  <a:lnTo>
                    <a:pt x="89" y="58"/>
                  </a:lnTo>
                  <a:lnTo>
                    <a:pt x="75" y="61"/>
                  </a:lnTo>
                  <a:lnTo>
                    <a:pt x="64" y="68"/>
                  </a:lnTo>
                  <a:lnTo>
                    <a:pt x="53" y="79"/>
                  </a:lnTo>
                  <a:lnTo>
                    <a:pt x="12" y="38"/>
                  </a:lnTo>
                  <a:lnTo>
                    <a:pt x="12" y="38"/>
                  </a:lnTo>
                  <a:lnTo>
                    <a:pt x="21" y="29"/>
                  </a:lnTo>
                  <a:lnTo>
                    <a:pt x="32" y="20"/>
                  </a:lnTo>
                  <a:lnTo>
                    <a:pt x="41" y="14"/>
                  </a:lnTo>
                  <a:lnTo>
                    <a:pt x="52" y="9"/>
                  </a:lnTo>
                  <a:lnTo>
                    <a:pt x="64" y="5"/>
                  </a:lnTo>
                  <a:lnTo>
                    <a:pt x="77" y="2"/>
                  </a:lnTo>
                  <a:lnTo>
                    <a:pt x="91" y="0"/>
                  </a:lnTo>
                  <a:lnTo>
                    <a:pt x="107" y="0"/>
                  </a:lnTo>
                  <a:lnTo>
                    <a:pt x="107" y="0"/>
                  </a:lnTo>
                  <a:lnTo>
                    <a:pt x="134" y="2"/>
                  </a:lnTo>
                  <a:lnTo>
                    <a:pt x="158" y="5"/>
                  </a:lnTo>
                  <a:lnTo>
                    <a:pt x="176" y="14"/>
                  </a:lnTo>
                  <a:lnTo>
                    <a:pt x="185" y="18"/>
                  </a:lnTo>
                  <a:lnTo>
                    <a:pt x="192" y="23"/>
                  </a:lnTo>
                  <a:lnTo>
                    <a:pt x="199" y="31"/>
                  </a:lnTo>
                  <a:lnTo>
                    <a:pt x="204" y="38"/>
                  </a:lnTo>
                  <a:lnTo>
                    <a:pt x="210" y="45"/>
                  </a:lnTo>
                  <a:lnTo>
                    <a:pt x="213" y="54"/>
                  </a:lnTo>
                  <a:lnTo>
                    <a:pt x="219" y="72"/>
                  </a:lnTo>
                  <a:lnTo>
                    <a:pt x="220" y="95"/>
                  </a:lnTo>
                  <a:lnTo>
                    <a:pt x="220" y="270"/>
                  </a:lnTo>
                  <a:lnTo>
                    <a:pt x="156" y="270"/>
                  </a:lnTo>
                  <a:close/>
                  <a:moveTo>
                    <a:pt x="154" y="158"/>
                  </a:moveTo>
                  <a:lnTo>
                    <a:pt x="104" y="158"/>
                  </a:lnTo>
                  <a:lnTo>
                    <a:pt x="104" y="158"/>
                  </a:lnTo>
                  <a:lnTo>
                    <a:pt x="95" y="158"/>
                  </a:lnTo>
                  <a:lnTo>
                    <a:pt x="86" y="160"/>
                  </a:lnTo>
                  <a:lnTo>
                    <a:pt x="79" y="162"/>
                  </a:lnTo>
                  <a:lnTo>
                    <a:pt x="73" y="165"/>
                  </a:lnTo>
                  <a:lnTo>
                    <a:pt x="70" y="169"/>
                  </a:lnTo>
                  <a:lnTo>
                    <a:pt x="66" y="174"/>
                  </a:lnTo>
                  <a:lnTo>
                    <a:pt x="64" y="182"/>
                  </a:lnTo>
                  <a:lnTo>
                    <a:pt x="64" y="189"/>
                  </a:lnTo>
                  <a:lnTo>
                    <a:pt x="64" y="189"/>
                  </a:lnTo>
                  <a:lnTo>
                    <a:pt x="64" y="194"/>
                  </a:lnTo>
                  <a:lnTo>
                    <a:pt x="66" y="201"/>
                  </a:lnTo>
                  <a:lnTo>
                    <a:pt x="70" y="207"/>
                  </a:lnTo>
                  <a:lnTo>
                    <a:pt x="73" y="210"/>
                  </a:lnTo>
                  <a:lnTo>
                    <a:pt x="80" y="214"/>
                  </a:lnTo>
                  <a:lnTo>
                    <a:pt x="88" y="216"/>
                  </a:lnTo>
                  <a:lnTo>
                    <a:pt x="95" y="217"/>
                  </a:lnTo>
                  <a:lnTo>
                    <a:pt x="106" y="219"/>
                  </a:lnTo>
                  <a:lnTo>
                    <a:pt x="106" y="219"/>
                  </a:lnTo>
                  <a:lnTo>
                    <a:pt x="116" y="217"/>
                  </a:lnTo>
                  <a:lnTo>
                    <a:pt x="127" y="216"/>
                  </a:lnTo>
                  <a:lnTo>
                    <a:pt x="136" y="212"/>
                  </a:lnTo>
                  <a:lnTo>
                    <a:pt x="143" y="205"/>
                  </a:lnTo>
                  <a:lnTo>
                    <a:pt x="143" y="205"/>
                  </a:lnTo>
                  <a:lnTo>
                    <a:pt x="149" y="199"/>
                  </a:lnTo>
                  <a:lnTo>
                    <a:pt x="152" y="192"/>
                  </a:lnTo>
                  <a:lnTo>
                    <a:pt x="154" y="183"/>
                  </a:lnTo>
                  <a:lnTo>
                    <a:pt x="154" y="173"/>
                  </a:lnTo>
                  <a:lnTo>
                    <a:pt x="154" y="158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6" name="Google Shape;66;p66"/>
            <p:cNvSpPr/>
            <p:nvPr/>
          </p:nvSpPr>
          <p:spPr>
            <a:xfrm>
              <a:off x="8531226" y="3800475"/>
              <a:ext cx="53975" cy="290513"/>
            </a:xfrm>
            <a:custGeom>
              <a:rect b="b" l="l" r="r" t="t"/>
              <a:pathLst>
                <a:path extrusionOk="0" h="367" w="69">
                  <a:moveTo>
                    <a:pt x="0" y="54"/>
                  </a:moveTo>
                  <a:lnTo>
                    <a:pt x="0" y="0"/>
                  </a:lnTo>
                  <a:lnTo>
                    <a:pt x="69" y="0"/>
                  </a:lnTo>
                  <a:lnTo>
                    <a:pt x="69" y="54"/>
                  </a:lnTo>
                  <a:lnTo>
                    <a:pt x="0" y="54"/>
                  </a:lnTo>
                  <a:close/>
                  <a:moveTo>
                    <a:pt x="0" y="367"/>
                  </a:moveTo>
                  <a:lnTo>
                    <a:pt x="0" y="108"/>
                  </a:lnTo>
                  <a:lnTo>
                    <a:pt x="67" y="108"/>
                  </a:lnTo>
                  <a:lnTo>
                    <a:pt x="67" y="367"/>
                  </a:lnTo>
                  <a:lnTo>
                    <a:pt x="0" y="367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7" name="Google Shape;67;p66"/>
            <p:cNvSpPr/>
            <p:nvPr/>
          </p:nvSpPr>
          <p:spPr>
            <a:xfrm>
              <a:off x="8640763" y="4032250"/>
              <a:ext cx="61913" cy="58738"/>
            </a:xfrm>
            <a:prstGeom prst="rect">
              <a:avLst/>
            </a:pr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8" name="Google Shape;68;p66"/>
            <p:cNvSpPr/>
            <p:nvPr/>
          </p:nvSpPr>
          <p:spPr>
            <a:xfrm>
              <a:off x="8759826" y="3802063"/>
              <a:ext cx="176213" cy="292100"/>
            </a:xfrm>
            <a:custGeom>
              <a:rect b="b" l="l" r="r" t="t"/>
              <a:pathLst>
                <a:path extrusionOk="0" h="368" w="223">
                  <a:moveTo>
                    <a:pt x="196" y="345"/>
                  </a:moveTo>
                  <a:lnTo>
                    <a:pt x="196" y="345"/>
                  </a:lnTo>
                  <a:lnTo>
                    <a:pt x="183" y="354"/>
                  </a:lnTo>
                  <a:lnTo>
                    <a:pt x="167" y="363"/>
                  </a:lnTo>
                  <a:lnTo>
                    <a:pt x="149" y="366"/>
                  </a:lnTo>
                  <a:lnTo>
                    <a:pt x="131" y="368"/>
                  </a:lnTo>
                  <a:lnTo>
                    <a:pt x="131" y="368"/>
                  </a:lnTo>
                  <a:lnTo>
                    <a:pt x="111" y="366"/>
                  </a:lnTo>
                  <a:lnTo>
                    <a:pt x="93" y="363"/>
                  </a:lnTo>
                  <a:lnTo>
                    <a:pt x="86" y="357"/>
                  </a:lnTo>
                  <a:lnTo>
                    <a:pt x="79" y="354"/>
                  </a:lnTo>
                  <a:lnTo>
                    <a:pt x="64" y="339"/>
                  </a:lnTo>
                  <a:lnTo>
                    <a:pt x="64" y="365"/>
                  </a:lnTo>
                  <a:lnTo>
                    <a:pt x="0" y="365"/>
                  </a:lnTo>
                  <a:lnTo>
                    <a:pt x="0" y="0"/>
                  </a:lnTo>
                  <a:lnTo>
                    <a:pt x="66" y="0"/>
                  </a:lnTo>
                  <a:lnTo>
                    <a:pt x="66" y="122"/>
                  </a:lnTo>
                  <a:lnTo>
                    <a:pt x="66" y="122"/>
                  </a:lnTo>
                  <a:lnTo>
                    <a:pt x="79" y="109"/>
                  </a:lnTo>
                  <a:lnTo>
                    <a:pt x="95" y="100"/>
                  </a:lnTo>
                  <a:lnTo>
                    <a:pt x="111" y="97"/>
                  </a:lnTo>
                  <a:lnTo>
                    <a:pt x="131" y="95"/>
                  </a:lnTo>
                  <a:lnTo>
                    <a:pt x="131" y="95"/>
                  </a:lnTo>
                  <a:lnTo>
                    <a:pt x="151" y="97"/>
                  </a:lnTo>
                  <a:lnTo>
                    <a:pt x="167" y="102"/>
                  </a:lnTo>
                  <a:lnTo>
                    <a:pt x="183" y="109"/>
                  </a:lnTo>
                  <a:lnTo>
                    <a:pt x="196" y="120"/>
                  </a:lnTo>
                  <a:lnTo>
                    <a:pt x="196" y="120"/>
                  </a:lnTo>
                  <a:lnTo>
                    <a:pt x="203" y="129"/>
                  </a:lnTo>
                  <a:lnTo>
                    <a:pt x="210" y="142"/>
                  </a:lnTo>
                  <a:lnTo>
                    <a:pt x="215" y="154"/>
                  </a:lnTo>
                  <a:lnTo>
                    <a:pt x="219" y="169"/>
                  </a:lnTo>
                  <a:lnTo>
                    <a:pt x="221" y="183"/>
                  </a:lnTo>
                  <a:lnTo>
                    <a:pt x="223" y="199"/>
                  </a:lnTo>
                  <a:lnTo>
                    <a:pt x="223" y="232"/>
                  </a:lnTo>
                  <a:lnTo>
                    <a:pt x="223" y="232"/>
                  </a:lnTo>
                  <a:lnTo>
                    <a:pt x="223" y="264"/>
                  </a:lnTo>
                  <a:lnTo>
                    <a:pt x="221" y="280"/>
                  </a:lnTo>
                  <a:lnTo>
                    <a:pt x="219" y="294"/>
                  </a:lnTo>
                  <a:lnTo>
                    <a:pt x="215" y="309"/>
                  </a:lnTo>
                  <a:lnTo>
                    <a:pt x="210" y="321"/>
                  </a:lnTo>
                  <a:lnTo>
                    <a:pt x="203" y="334"/>
                  </a:lnTo>
                  <a:lnTo>
                    <a:pt x="196" y="345"/>
                  </a:lnTo>
                  <a:lnTo>
                    <a:pt x="196" y="345"/>
                  </a:lnTo>
                  <a:close/>
                  <a:moveTo>
                    <a:pt x="111" y="154"/>
                  </a:moveTo>
                  <a:lnTo>
                    <a:pt x="111" y="154"/>
                  </a:lnTo>
                  <a:lnTo>
                    <a:pt x="99" y="156"/>
                  </a:lnTo>
                  <a:lnTo>
                    <a:pt x="88" y="162"/>
                  </a:lnTo>
                  <a:lnTo>
                    <a:pt x="79" y="169"/>
                  </a:lnTo>
                  <a:lnTo>
                    <a:pt x="73" y="178"/>
                  </a:lnTo>
                  <a:lnTo>
                    <a:pt x="70" y="188"/>
                  </a:lnTo>
                  <a:lnTo>
                    <a:pt x="68" y="201"/>
                  </a:lnTo>
                  <a:lnTo>
                    <a:pt x="66" y="232"/>
                  </a:lnTo>
                  <a:lnTo>
                    <a:pt x="66" y="232"/>
                  </a:lnTo>
                  <a:lnTo>
                    <a:pt x="68" y="262"/>
                  </a:lnTo>
                  <a:lnTo>
                    <a:pt x="70" y="275"/>
                  </a:lnTo>
                  <a:lnTo>
                    <a:pt x="73" y="285"/>
                  </a:lnTo>
                  <a:lnTo>
                    <a:pt x="79" y="296"/>
                  </a:lnTo>
                  <a:lnTo>
                    <a:pt x="88" y="302"/>
                  </a:lnTo>
                  <a:lnTo>
                    <a:pt x="99" y="307"/>
                  </a:lnTo>
                  <a:lnTo>
                    <a:pt x="111" y="309"/>
                  </a:lnTo>
                  <a:lnTo>
                    <a:pt x="111" y="309"/>
                  </a:lnTo>
                  <a:lnTo>
                    <a:pt x="124" y="307"/>
                  </a:lnTo>
                  <a:lnTo>
                    <a:pt x="134" y="302"/>
                  </a:lnTo>
                  <a:lnTo>
                    <a:pt x="143" y="296"/>
                  </a:lnTo>
                  <a:lnTo>
                    <a:pt x="149" y="285"/>
                  </a:lnTo>
                  <a:lnTo>
                    <a:pt x="152" y="275"/>
                  </a:lnTo>
                  <a:lnTo>
                    <a:pt x="154" y="262"/>
                  </a:lnTo>
                  <a:lnTo>
                    <a:pt x="156" y="232"/>
                  </a:lnTo>
                  <a:lnTo>
                    <a:pt x="156" y="232"/>
                  </a:lnTo>
                  <a:lnTo>
                    <a:pt x="154" y="201"/>
                  </a:lnTo>
                  <a:lnTo>
                    <a:pt x="152" y="188"/>
                  </a:lnTo>
                  <a:lnTo>
                    <a:pt x="149" y="178"/>
                  </a:lnTo>
                  <a:lnTo>
                    <a:pt x="143" y="169"/>
                  </a:lnTo>
                  <a:lnTo>
                    <a:pt x="134" y="162"/>
                  </a:lnTo>
                  <a:lnTo>
                    <a:pt x="124" y="156"/>
                  </a:lnTo>
                  <a:lnTo>
                    <a:pt x="111" y="154"/>
                  </a:lnTo>
                  <a:lnTo>
                    <a:pt x="111" y="154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9" name="Google Shape;69;p66"/>
            <p:cNvSpPr/>
            <p:nvPr/>
          </p:nvSpPr>
          <p:spPr>
            <a:xfrm>
              <a:off x="8986838" y="3878263"/>
              <a:ext cx="155575" cy="212725"/>
            </a:xfrm>
            <a:custGeom>
              <a:rect b="b" l="l" r="r" t="t"/>
              <a:pathLst>
                <a:path extrusionOk="0" h="270" w="196">
                  <a:moveTo>
                    <a:pt x="146" y="75"/>
                  </a:moveTo>
                  <a:lnTo>
                    <a:pt x="146" y="75"/>
                  </a:lnTo>
                  <a:lnTo>
                    <a:pt x="139" y="70"/>
                  </a:lnTo>
                  <a:lnTo>
                    <a:pt x="132" y="65"/>
                  </a:lnTo>
                  <a:lnTo>
                    <a:pt x="123" y="61"/>
                  </a:lnTo>
                  <a:lnTo>
                    <a:pt x="112" y="59"/>
                  </a:lnTo>
                  <a:lnTo>
                    <a:pt x="112" y="59"/>
                  </a:lnTo>
                  <a:lnTo>
                    <a:pt x="103" y="61"/>
                  </a:lnTo>
                  <a:lnTo>
                    <a:pt x="96" y="63"/>
                  </a:lnTo>
                  <a:lnTo>
                    <a:pt x="88" y="67"/>
                  </a:lnTo>
                  <a:lnTo>
                    <a:pt x="81" y="72"/>
                  </a:lnTo>
                  <a:lnTo>
                    <a:pt x="76" y="79"/>
                  </a:lnTo>
                  <a:lnTo>
                    <a:pt x="72" y="88"/>
                  </a:lnTo>
                  <a:lnTo>
                    <a:pt x="69" y="97"/>
                  </a:lnTo>
                  <a:lnTo>
                    <a:pt x="69" y="110"/>
                  </a:lnTo>
                  <a:lnTo>
                    <a:pt x="69" y="270"/>
                  </a:lnTo>
                  <a:lnTo>
                    <a:pt x="0" y="270"/>
                  </a:lnTo>
                  <a:lnTo>
                    <a:pt x="0" y="4"/>
                  </a:lnTo>
                  <a:lnTo>
                    <a:pt x="67" y="4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78" y="18"/>
                  </a:lnTo>
                  <a:lnTo>
                    <a:pt x="94" y="9"/>
                  </a:lnTo>
                  <a:lnTo>
                    <a:pt x="112" y="2"/>
                  </a:lnTo>
                  <a:lnTo>
                    <a:pt x="123" y="0"/>
                  </a:lnTo>
                  <a:lnTo>
                    <a:pt x="133" y="0"/>
                  </a:lnTo>
                  <a:lnTo>
                    <a:pt x="133" y="0"/>
                  </a:lnTo>
                  <a:lnTo>
                    <a:pt x="151" y="2"/>
                  </a:lnTo>
                  <a:lnTo>
                    <a:pt x="167" y="5"/>
                  </a:lnTo>
                  <a:lnTo>
                    <a:pt x="182" y="14"/>
                  </a:lnTo>
                  <a:lnTo>
                    <a:pt x="196" y="25"/>
                  </a:lnTo>
                  <a:lnTo>
                    <a:pt x="146" y="75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ndo Cinza SESI">
  <p:cSld name="Fundo Cinza SESI">
    <p:bg>
      <p:bgPr>
        <a:solidFill>
          <a:srgbClr val="F2F2F2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67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9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Century Gothic"/>
              <a:buNone/>
              <a:defRPr b="1" i="0" sz="4400" u="none" cap="none" strike="noStrike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1" name="Google Shape;11;p59"/>
          <p:cNvCxnSpPr/>
          <p:nvPr/>
        </p:nvCxnSpPr>
        <p:spPr>
          <a:xfrm>
            <a:off x="0" y="6484295"/>
            <a:ext cx="12192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2" name="Google Shape;12;p5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1082111" y="6558166"/>
            <a:ext cx="911659" cy="23346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Relationship Id="rId5" Type="http://schemas.openxmlformats.org/officeDocument/2006/relationships/image" Target="../media/image16.png"/><Relationship Id="rId6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49e517f291_0_5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Pseudo Classe not()</a:t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t/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g349e517f291_0_56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not(classe) -&gt; exclui oque esta no parenteses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 para usar com atributos tambem: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Resumindo, ele é para negar algo.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4" name="Google Shape;154;g349e517f291_0_56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19227" y="1813624"/>
            <a:ext cx="3171050" cy="129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g349e517f291_0_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67626" y="3166961"/>
            <a:ext cx="3421885" cy="129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49e517f291_0_64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Pseudo Classe nth-child()</a:t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t/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g349e517f291_0_64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Seleciona os indices das tags irmãs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 para selecionar os pares e impares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nth-child(even), nth-child(odd)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 x em x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nth-child(3n)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partir do x elemento de y em y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nth-child(3n+5)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3" name="Google Shape;163;g349e517f291_0_64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94725" y="1895051"/>
            <a:ext cx="5682900" cy="11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49e517f291_0_73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Pseudo Elementos</a:t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t/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g349e517f291_0_73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Funciona parecido com as pseudo classes mas dara a impressao que adicionamos um elemento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tag::pseudoElemento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after -&gt; depois do conteudo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before -&gt; antes do conteudo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first-letter -&gt; primeira letra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first-line -&gt; primeira linha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selection -&gt; o que estiver selecionado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placeholder -&gt; Altera o placeholder do input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1" name="Google Shape;171;g349e517f291_0_73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77971" y="2399113"/>
            <a:ext cx="4168400" cy="283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49e517f291_0_8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Propriedades do Box-Model</a:t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t/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g349e517f291_0_8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max-height, min-width -&gt; define largura e altura maxima do elemento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min-height, min-width -&gt; define largura e altura minima do elemento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overflow, overflow-x, overflow-y -&gt; criar uma barra caso o elemento ultrapasse o tamanho de sua caixa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49e517f291_0_88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Cores HTML</a:t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t/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g349e517f291_0_88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Tipos de seleção de cores: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Por nome(red, black, pink, etc)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Hexadecimal   ABCDEF0123456789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2573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FF ligado	00 desligado	 #RRGGBB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RGB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2573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rgb(255,255,255) vai de 0 a 255, sendo 0 preto e 255 branco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RGBA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2573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rgba(0,0,0,0.8) igual ao rgb mas com um argumento para alpha que é a opacidade que vai de 0 a 1.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HSL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2573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hsl(hue, saturation, lightness)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HSLA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2573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hsl com alpha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Dica: Pesquisar ‘Color picker’ no google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49e517f291_0_94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Unidades de medidas do CSS</a:t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t/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g349e517f291_0_94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Unidade Absoluta mais usada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Px -&gt; Pixel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 resto praticamente não se usa.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Unidades relativas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em  -&gt; O elemento se comporta se baseando no font-size do elemento pai(1em igual a font-size do pai vezes 1)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rem -&gt; O elemento se comporta se baseando no font-size do elemento raiz(1em igual a font-size do raiz vezes 1)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2573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 colocar font-size: 62.5% no html ele fica igual a 10px, assim podemos trabalhar como o rem como se fosse pixel tambem.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1" marL="8001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49e517f291_0_100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Unidades de medidas do CSS</a:t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t/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g349e517f291_0_100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1" marL="8001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Unidades relativas: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2573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vw -&gt; 1% da largura do viewport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3" marL="17145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100vw é a largura total do viewport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2573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vh -&gt; 1% da altura do viewport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3" marL="17145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100vh é altura total do viewport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3" marL="17145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Interessante para criar landing page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2573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% -&gt; Se baseia na largura ou altura do elemento pai.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Dica: da para usarmos tag &lt;a&gt; para fazer links ancoras que nao vão necessariamente para outra pagina mas sim para um ID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1" marL="8001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1" marL="8001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Propriedade interessante: scroll-behavior: smooth;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0" name="Google Shape;200;g349e517f291_0_100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38825" y="4796850"/>
            <a:ext cx="3792750" cy="120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49e517f291_0_107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Propriedades para textos</a:t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t/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g349e517f291_0_107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Color -&gt; Altera a cor do texto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Font-size -&gt; Tamanho da fonte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Font-style -&gt; Estilo da fonte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Font-weight -&gt; Peso da fonte(negrito) obs: nem toda fonte suporta todas as medidas, normalmente é 300 ou 400 pra fonte normal e 700 para bold.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Direction -&gt; rtl(right to left) ou ltr(left to right)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Letter-spacing -&gt; espaçamento entre letras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Word-spacing -&gt; espaçamento entre palavras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Line-height -&gt; altura da linha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Text-align -&gt; Alinha a uma certa posição(left, right, center)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Text-decoration -&gt; Decoração do texto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Text-indent -&gt; identação de parágrafo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Text-shadow -&gt; sombra do texto(2px 2px 0px red)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Text-transform -&gt; Uppercase, lowercase, capitalize.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49e517f291_0_114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Posicionamento</a:t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t/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g349e517f291_0_114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position: static (padrão)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position: relative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Relativo aos elementos ao redor, permitindo usar top, left, right e bottom por exemplo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position: absolute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Funciona como se o elemento estive em outra camada.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Util para fazer modais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z-index: 1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Coloca a posição da camada, quanto maior o numero mais “alto” o elemento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position: fixed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Igual ao absolute mas fica em uma posição fixa na tela, ótima para fazer navbars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49e517f291_0_120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Posicionamento</a:t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t/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g349e517f291_0_120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position: sticky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Gruda determinado elemento em uma rolagem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2" name="Google Shape;222;g349e517f291_0_1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92002" y="396799"/>
            <a:ext cx="2876525" cy="5810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g349e517f291_0_120"/>
          <p:cNvPicPr preferRelativeResize="0"/>
          <p:nvPr>
            <p:ph idx="2" type="pic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15875" y="2489699"/>
            <a:ext cx="4379325" cy="337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"/>
          <p:cNvSpPr txBox="1"/>
          <p:nvPr>
            <p:ph type="title"/>
          </p:nvPr>
        </p:nvSpPr>
        <p:spPr>
          <a:xfrm>
            <a:off x="838200" y="1339809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</a:pPr>
            <a:r>
              <a:rPr lang="pt-BR" sz="6500"/>
              <a:t>CSS 01</a:t>
            </a:r>
            <a:endParaRPr sz="6500"/>
          </a:p>
        </p:txBody>
      </p:sp>
      <p:sp>
        <p:nvSpPr>
          <p:cNvPr id="85" name="Google Shape;85;p2"/>
          <p:cNvSpPr txBox="1"/>
          <p:nvPr>
            <p:ph idx="1" type="subTitle"/>
          </p:nvPr>
        </p:nvSpPr>
        <p:spPr>
          <a:xfrm>
            <a:off x="3840700" y="3828650"/>
            <a:ext cx="8202300" cy="12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pt-BR" sz="2500"/>
              <a:t>Professor Bruno</a:t>
            </a:r>
            <a:endParaRPr sz="25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49e517f291_0_128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Media Querys</a:t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t/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g349e517f291_0_128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Sintaxe: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@media(max-width:320px){...}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2573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Neste caso, quando a largura da tela for menor ou igual a 320px ele executara oq esta dentro das chaves. Sobrescrevendo o css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Objetivo: Responsividade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Cuidado com a ordem: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 max o maior</a:t>
            </a:r>
            <a:b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vem antes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 min o menor</a:t>
            </a:r>
            <a:b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vem antes</a:t>
            </a:r>
            <a:b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1" name="Google Shape;231;g349e517f291_0_128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0" y="2990726"/>
            <a:ext cx="4086424" cy="346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49e517f291_0_137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Box-Shadow e Border Radious</a:t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t/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g349e517f291_0_137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Aplica sombra na caixa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Sintaxe: box-shadow: inset leftRight topDown blur espalhamento cor</a:t>
            </a:r>
            <a:b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— — — — 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Colocar borda nas caixas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 for caixa quadrada e colocar border-radious em 50% fica um circulo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e38f8c1f67_0_13"/>
          <p:cNvSpPr txBox="1"/>
          <p:nvPr/>
        </p:nvSpPr>
        <p:spPr>
          <a:xfrm>
            <a:off x="0" y="168775"/>
            <a:ext cx="12192000" cy="623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03</a:t>
            </a:r>
            <a:endParaRPr b="1" i="0" sz="32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b="1" i="0" sz="32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1" name="Google Shape;91;g1e38f8c1f67_0_13"/>
          <p:cNvSpPr txBox="1"/>
          <p:nvPr/>
        </p:nvSpPr>
        <p:spPr>
          <a:xfrm>
            <a:off x="1675550" y="4181650"/>
            <a:ext cx="824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g1e38f8c1f67_0_13"/>
          <p:cNvSpPr txBox="1"/>
          <p:nvPr/>
        </p:nvSpPr>
        <p:spPr>
          <a:xfrm>
            <a:off x="430525" y="1302600"/>
            <a:ext cx="7948200" cy="51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●"/>
            </a:pPr>
            <a:r>
              <a:rPr lang="pt-BR" sz="2500"/>
              <a:t>Separando HTML do CSS</a:t>
            </a:r>
            <a:endParaRPr sz="2500"/>
          </a:p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pt-BR" sz="2500"/>
              <a:t>Seletores Básicos do CSS</a:t>
            </a:r>
            <a:endParaRPr sz="2500"/>
          </a:p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pt-BR" sz="2500"/>
              <a:t>Pseudo Classes</a:t>
            </a:r>
            <a:endParaRPr sz="2500"/>
          </a:p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pt-BR" sz="2500"/>
              <a:t>Pseudo Classe not()</a:t>
            </a:r>
            <a:endParaRPr sz="2500"/>
          </a:p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pt-BR" sz="2500"/>
              <a:t>Pseudo Classe nth-child()</a:t>
            </a:r>
            <a:endParaRPr sz="2500"/>
          </a:p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pt-BR" sz="2500"/>
              <a:t>Pseudo Elementos</a:t>
            </a:r>
            <a:endParaRPr sz="2500"/>
          </a:p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pt-BR" sz="2500"/>
              <a:t>Propriedades do Box-model</a:t>
            </a:r>
            <a:endParaRPr sz="2500"/>
          </a:p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pt-BR" sz="2500"/>
              <a:t>Cores HTML</a:t>
            </a:r>
            <a:endParaRPr sz="2500"/>
          </a:p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pt-BR" sz="2500"/>
              <a:t>Unidades de Medidas do CSS</a:t>
            </a:r>
            <a:endParaRPr sz="2500"/>
          </a:p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pt-BR" sz="2500"/>
              <a:t>Propriedades para textos</a:t>
            </a:r>
            <a:endParaRPr sz="2500"/>
          </a:p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pt-BR" sz="2500"/>
              <a:t>Posicionamento</a:t>
            </a:r>
            <a:endParaRPr sz="2500"/>
          </a:p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pt-BR" sz="2500"/>
              <a:t>Media Querys</a:t>
            </a:r>
            <a:endParaRPr sz="2500"/>
          </a:p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pt-BR" sz="2500"/>
              <a:t>Box-Shadow</a:t>
            </a:r>
            <a:endParaRPr sz="2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e38f8c1f67_0_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Separando Html do Css</a:t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t/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g1e38f8c1f67_0_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Dica: Opte pelas classes na hora de usar o css.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Maneiras de usar: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Atributo style na própria tag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Tag style dentro da tag head ou na tag body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Dentro de uma pasta chamada assets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2573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Dica: dentro desta pasta crie tambem outras duas pastas, a pasta img para imagens e a pasta JS para JavaScript. Não esqueça da pasta Css para colocar seu arquivo css nele.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1" marL="8001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1" marL="8001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0" name="Google Shape;100;g1e38f8c1f67_0_1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93793" y="581471"/>
            <a:ext cx="2742114" cy="284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49e517f291_0_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Separando Html do Css</a:t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t/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g349e517f291_0_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Para linkar o arquivo usaremos a tag link dentro do head desta forma: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Obs: Se for colocar varios arquivos css, os mais abaixos tem predominancia em relação aos em cima.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8" name="Google Shape;108;g349e517f291_0_1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67114" y="3178134"/>
            <a:ext cx="9430172" cy="50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49e517f291_0_9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Seletores Básicos do CSS</a:t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t/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g349e517f291_0_9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Seletor de tudo -&gt; *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Seletor de tag -&gt; tag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Seletor por Hierarquia -&gt; Tag tagFilha tagNeta   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Seletor multiplo -&gt; tag, outraTag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Seletor de classe -&gt; .classe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Obs: Seletores multiplos e hierarquicos funcionam com classes.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Google Shape;116;g349e517f291_0_9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14826" y="1356875"/>
            <a:ext cx="1772550" cy="93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g349e517f291_0_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43613" y="2291657"/>
            <a:ext cx="1772550" cy="8749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g349e517f291_0_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47024" y="2917002"/>
            <a:ext cx="2680075" cy="102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g349e517f291_0_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687387" y="3738643"/>
            <a:ext cx="1772550" cy="12515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g349e517f291_0_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793058" y="5562217"/>
            <a:ext cx="3413462" cy="87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49e517f291_0_23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Seletores Básicos do CSS</a:t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t/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g349e517f291_0_23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Seletor tagClasse -&gt; tag.classe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Seletor de Dupla Classe -&gt; .classe.outraClasse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Seletor de Atributo -&gt; [Atributo]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8" name="Google Shape;128;g349e517f291_0_23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03090" y="1356874"/>
            <a:ext cx="2836019" cy="89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g349e517f291_0_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5" y="2922492"/>
            <a:ext cx="5620575" cy="101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g349e517f291_0_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84575" y="4112950"/>
            <a:ext cx="3708275" cy="10742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g349e517f291_0_2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84575" y="5192611"/>
            <a:ext cx="3575276" cy="11039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49e517f291_0_38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Pseudo Classes</a:t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t/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g349e517f291_0_38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Refere-se aos estados dos elementos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Sintaxe -&gt; elemento:pseudoClasse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Hover -&gt; Quando o mouse passa por cima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link -&gt; para tag &lt;a&gt; que não foi visitada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visited -&gt; para tag &lt;a&gt; que foi visitada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active -&gt; indica quando o elemento foi clicado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focus -&gt; quando elemento esta focado(por exemplo um input)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9" name="Google Shape;139;g349e517f291_0_38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08042" y="1536625"/>
            <a:ext cx="4243292" cy="114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49e517f291_0_49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Pseudo Classes</a:t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t/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g349e517f291_0_49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disabled -&gt; quando estiver desativado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enabled -&gt; quando estiver ativado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checked -&gt; quando estiver checado.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first-child -&gt; primeiro filho(teste num li)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last-child -&gt; ultimo filho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required -&gt; quando ele é obrigatório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 SESI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2016-04-20T20:34:55Z</dcterms:created>
  <dc:creator>JAISON HENICKA</dc:creator>
</cp:coreProperties>
</file>